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60" r:id="rId3"/>
    <p:sldId id="292" r:id="rId4"/>
    <p:sldId id="293" r:id="rId5"/>
    <p:sldId id="294" r:id="rId6"/>
    <p:sldId id="296" r:id="rId7"/>
    <p:sldId id="297" r:id="rId8"/>
    <p:sldId id="257" r:id="rId9"/>
    <p:sldId id="298" r:id="rId10"/>
    <p:sldId id="299" r:id="rId11"/>
  </p:sldIdLst>
  <p:sldSz cx="9144000" cy="5143500" type="screen16x9"/>
  <p:notesSz cx="6858000" cy="9144000"/>
  <p:embeddedFontLst>
    <p:embeddedFont>
      <p:font typeface="Neucha" panose="020B0604020202020204" charset="0"/>
      <p:regular r:id="rId13"/>
    </p:embeddedFont>
    <p:embeddedFont>
      <p:font typeface="Oxygen" panose="02000503000000000000" pitchFamily="2" charset="0"/>
      <p:regular r:id="rId14"/>
      <p:bold r:id="rId15"/>
    </p:embeddedFont>
    <p:embeddedFont>
      <p:font typeface="Roboto Condensed Light" panose="02000000000000000000" pitchFamily="2" charset="0"/>
      <p:regular r:id="rId16"/>
      <p: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7B5BE2-952A-4A17-AE42-5FB18DF856F2}">
  <a:tblStyle styleId="{8C7B5BE2-952A-4A17-AE42-5FB18DF856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1b78f50224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1b78f50224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2c571c0cab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12c571c0cab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2c571c0cab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12c571c0cab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500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2c571c0cab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12c571c0cab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1505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-158712" y="-35350"/>
            <a:ext cx="9461427" cy="51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619875" y="526875"/>
            <a:ext cx="5803500" cy="26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931350" y="3232575"/>
            <a:ext cx="24921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229450" y="4448775"/>
            <a:ext cx="9373500" cy="69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327975" y="-790125"/>
            <a:ext cx="2038500" cy="203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-158712" y="-35350"/>
            <a:ext cx="9461427" cy="51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440925" y="3284500"/>
            <a:ext cx="4555500" cy="3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0925" y="2378388"/>
            <a:ext cx="49893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440925" y="1581438"/>
            <a:ext cx="1285500" cy="73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grpSp>
        <p:nvGrpSpPr>
          <p:cNvPr id="19" name="Google Shape;19;p3"/>
          <p:cNvGrpSpPr/>
          <p:nvPr/>
        </p:nvGrpSpPr>
        <p:grpSpPr>
          <a:xfrm>
            <a:off x="8085300" y="2981813"/>
            <a:ext cx="1380475" cy="2288400"/>
            <a:chOff x="6064300" y="3053175"/>
            <a:chExt cx="1380475" cy="2288400"/>
          </a:xfrm>
        </p:grpSpPr>
        <p:sp>
          <p:nvSpPr>
            <p:cNvPr id="20" name="Google Shape;20;p3"/>
            <p:cNvSpPr/>
            <p:nvPr/>
          </p:nvSpPr>
          <p:spPr>
            <a:xfrm>
              <a:off x="6715000" y="3053650"/>
              <a:ext cx="436325" cy="657350"/>
            </a:xfrm>
            <a:custGeom>
              <a:avLst/>
              <a:gdLst/>
              <a:ahLst/>
              <a:cxnLst/>
              <a:rect l="l" t="t" r="r" b="b"/>
              <a:pathLst>
                <a:path w="17453" h="26294" extrusionOk="0">
                  <a:moveTo>
                    <a:pt x="17452" y="0"/>
                  </a:moveTo>
                  <a:cubicBezTo>
                    <a:pt x="12426" y="284"/>
                    <a:pt x="7714" y="3160"/>
                    <a:pt x="4748" y="7229"/>
                  </a:cubicBezTo>
                  <a:cubicBezTo>
                    <a:pt x="1782" y="11296"/>
                    <a:pt x="485" y="16447"/>
                    <a:pt x="647" y="21479"/>
                  </a:cubicBezTo>
                  <a:cubicBezTo>
                    <a:pt x="647" y="21479"/>
                    <a:pt x="0" y="25686"/>
                    <a:pt x="910" y="26242"/>
                  </a:cubicBezTo>
                  <a:cubicBezTo>
                    <a:pt x="967" y="26277"/>
                    <a:pt x="1028" y="26293"/>
                    <a:pt x="1093" y="26293"/>
                  </a:cubicBezTo>
                  <a:cubicBezTo>
                    <a:pt x="2067" y="26293"/>
                    <a:pt x="3873" y="22580"/>
                    <a:pt x="4541" y="21294"/>
                  </a:cubicBezTo>
                  <a:cubicBezTo>
                    <a:pt x="7017" y="16534"/>
                    <a:pt x="8796" y="11332"/>
                    <a:pt x="12032" y="7051"/>
                  </a:cubicBezTo>
                  <a:cubicBezTo>
                    <a:pt x="14505" y="3777"/>
                    <a:pt x="17452" y="0"/>
                    <a:pt x="17452" y="0"/>
                  </a:cubicBezTo>
                  <a:close/>
                </a:path>
              </a:pathLst>
            </a:custGeom>
            <a:solidFill>
              <a:srgbClr val="A8C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6064300" y="3544075"/>
              <a:ext cx="695300" cy="215925"/>
            </a:xfrm>
            <a:custGeom>
              <a:avLst/>
              <a:gdLst/>
              <a:ahLst/>
              <a:cxnLst/>
              <a:rect l="l" t="t" r="r" b="b"/>
              <a:pathLst>
                <a:path w="27812" h="8637" extrusionOk="0">
                  <a:moveTo>
                    <a:pt x="14837" y="0"/>
                  </a:moveTo>
                  <a:cubicBezTo>
                    <a:pt x="14183" y="0"/>
                    <a:pt x="13529" y="39"/>
                    <a:pt x="12878" y="117"/>
                  </a:cubicBezTo>
                  <a:cubicBezTo>
                    <a:pt x="7579" y="753"/>
                    <a:pt x="2658" y="4008"/>
                    <a:pt x="0" y="8637"/>
                  </a:cubicBezTo>
                  <a:cubicBezTo>
                    <a:pt x="4447" y="6735"/>
                    <a:pt x="8941" y="4819"/>
                    <a:pt x="13704" y="3973"/>
                  </a:cubicBezTo>
                  <a:cubicBezTo>
                    <a:pt x="15253" y="3697"/>
                    <a:pt x="16840" y="3545"/>
                    <a:pt x="18421" y="3545"/>
                  </a:cubicBezTo>
                  <a:cubicBezTo>
                    <a:pt x="21703" y="3545"/>
                    <a:pt x="24963" y="4203"/>
                    <a:pt x="27811" y="5794"/>
                  </a:cubicBezTo>
                  <a:lnTo>
                    <a:pt x="27406" y="5349"/>
                  </a:lnTo>
                  <a:cubicBezTo>
                    <a:pt x="24179" y="1955"/>
                    <a:pt x="19512" y="0"/>
                    <a:pt x="14837" y="0"/>
                  </a:cubicBezTo>
                  <a:close/>
                </a:path>
              </a:pathLst>
            </a:custGeom>
            <a:solidFill>
              <a:srgbClr val="708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6747675" y="3459900"/>
              <a:ext cx="697100" cy="232525"/>
            </a:xfrm>
            <a:custGeom>
              <a:avLst/>
              <a:gdLst/>
              <a:ahLst/>
              <a:cxnLst/>
              <a:rect l="l" t="t" r="r" b="b"/>
              <a:pathLst>
                <a:path w="27884" h="9301" extrusionOk="0">
                  <a:moveTo>
                    <a:pt x="13296" y="1"/>
                  </a:moveTo>
                  <a:cubicBezTo>
                    <a:pt x="11861" y="1"/>
                    <a:pt x="10451" y="199"/>
                    <a:pt x="9123" y="753"/>
                  </a:cubicBezTo>
                  <a:cubicBezTo>
                    <a:pt x="7601" y="1388"/>
                    <a:pt x="6301" y="2453"/>
                    <a:pt x="5065" y="3546"/>
                  </a:cubicBezTo>
                  <a:cubicBezTo>
                    <a:pt x="3661" y="4787"/>
                    <a:pt x="2310" y="6082"/>
                    <a:pt x="1013" y="7430"/>
                  </a:cubicBezTo>
                  <a:cubicBezTo>
                    <a:pt x="519" y="7943"/>
                    <a:pt x="0" y="8691"/>
                    <a:pt x="367" y="9301"/>
                  </a:cubicBezTo>
                  <a:lnTo>
                    <a:pt x="1046" y="9125"/>
                  </a:lnTo>
                  <a:cubicBezTo>
                    <a:pt x="3190" y="6976"/>
                    <a:pt x="6079" y="5693"/>
                    <a:pt x="9039" y="5017"/>
                  </a:cubicBezTo>
                  <a:cubicBezTo>
                    <a:pt x="11999" y="4341"/>
                    <a:pt x="15055" y="4231"/>
                    <a:pt x="18089" y="4136"/>
                  </a:cubicBezTo>
                  <a:cubicBezTo>
                    <a:pt x="19106" y="4104"/>
                    <a:pt x="20129" y="4074"/>
                    <a:pt x="21149" y="4074"/>
                  </a:cubicBezTo>
                  <a:cubicBezTo>
                    <a:pt x="23426" y="4074"/>
                    <a:pt x="25696" y="4222"/>
                    <a:pt x="27884" y="4823"/>
                  </a:cubicBezTo>
                  <a:cubicBezTo>
                    <a:pt x="25814" y="2007"/>
                    <a:pt x="22025" y="1201"/>
                    <a:pt x="18582" y="599"/>
                  </a:cubicBezTo>
                  <a:cubicBezTo>
                    <a:pt x="16848" y="297"/>
                    <a:pt x="15053" y="1"/>
                    <a:pt x="13296" y="1"/>
                  </a:cubicBezTo>
                  <a:close/>
                </a:path>
              </a:pathLst>
            </a:custGeom>
            <a:solidFill>
              <a:srgbClr val="708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6145675" y="3192175"/>
              <a:ext cx="617800" cy="495425"/>
            </a:xfrm>
            <a:custGeom>
              <a:avLst/>
              <a:gdLst/>
              <a:ahLst/>
              <a:cxnLst/>
              <a:rect l="l" t="t" r="r" b="b"/>
              <a:pathLst>
                <a:path w="24712" h="19817" extrusionOk="0">
                  <a:moveTo>
                    <a:pt x="2063" y="1"/>
                  </a:moveTo>
                  <a:cubicBezTo>
                    <a:pt x="1375" y="1"/>
                    <a:pt x="686" y="44"/>
                    <a:pt x="0" y="133"/>
                  </a:cubicBezTo>
                  <a:cubicBezTo>
                    <a:pt x="7007" y="3744"/>
                    <a:pt x="13195" y="8931"/>
                    <a:pt x="17974" y="15199"/>
                  </a:cubicBezTo>
                  <a:lnTo>
                    <a:pt x="24589" y="19817"/>
                  </a:lnTo>
                  <a:cubicBezTo>
                    <a:pt x="24711" y="17833"/>
                    <a:pt x="23744" y="15955"/>
                    <a:pt x="22712" y="14255"/>
                  </a:cubicBezTo>
                  <a:cubicBezTo>
                    <a:pt x="20262" y="10220"/>
                    <a:pt x="17234" y="6456"/>
                    <a:pt x="13357" y="3763"/>
                  </a:cubicBezTo>
                  <a:cubicBezTo>
                    <a:pt x="10049" y="1465"/>
                    <a:pt x="6068" y="1"/>
                    <a:pt x="2063" y="1"/>
                  </a:cubicBezTo>
                  <a:close/>
                </a:path>
              </a:pathLst>
            </a:custGeom>
            <a:solidFill>
              <a:srgbClr val="A8C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6396700" y="3660150"/>
              <a:ext cx="374575" cy="567825"/>
            </a:xfrm>
            <a:custGeom>
              <a:avLst/>
              <a:gdLst/>
              <a:ahLst/>
              <a:cxnLst/>
              <a:rect l="l" t="t" r="r" b="b"/>
              <a:pathLst>
                <a:path w="14983" h="22713" extrusionOk="0">
                  <a:moveTo>
                    <a:pt x="14269" y="0"/>
                  </a:moveTo>
                  <a:cubicBezTo>
                    <a:pt x="12073" y="0"/>
                    <a:pt x="9555" y="1348"/>
                    <a:pt x="7826" y="2665"/>
                  </a:cubicBezTo>
                  <a:cubicBezTo>
                    <a:pt x="6033" y="4030"/>
                    <a:pt x="4650" y="5872"/>
                    <a:pt x="3555" y="7841"/>
                  </a:cubicBezTo>
                  <a:cubicBezTo>
                    <a:pt x="1061" y="12331"/>
                    <a:pt x="0" y="17606"/>
                    <a:pt x="567" y="22713"/>
                  </a:cubicBezTo>
                  <a:cubicBezTo>
                    <a:pt x="886" y="21438"/>
                    <a:pt x="1983" y="20537"/>
                    <a:pt x="2975" y="19674"/>
                  </a:cubicBezTo>
                  <a:cubicBezTo>
                    <a:pt x="8430" y="14929"/>
                    <a:pt x="13031" y="7826"/>
                    <a:pt x="14983" y="864"/>
                  </a:cubicBezTo>
                  <a:lnTo>
                    <a:pt x="14510" y="6"/>
                  </a:lnTo>
                  <a:cubicBezTo>
                    <a:pt x="14430" y="2"/>
                    <a:pt x="14350" y="0"/>
                    <a:pt x="14269" y="0"/>
                  </a:cubicBezTo>
                  <a:close/>
                </a:path>
              </a:pathLst>
            </a:custGeom>
            <a:solidFill>
              <a:srgbClr val="708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6774850" y="3665900"/>
              <a:ext cx="586125" cy="217825"/>
            </a:xfrm>
            <a:custGeom>
              <a:avLst/>
              <a:gdLst/>
              <a:ahLst/>
              <a:cxnLst/>
              <a:rect l="l" t="t" r="r" b="b"/>
              <a:pathLst>
                <a:path w="23445" h="8713" extrusionOk="0">
                  <a:moveTo>
                    <a:pt x="5704" y="0"/>
                  </a:moveTo>
                  <a:cubicBezTo>
                    <a:pt x="3751" y="0"/>
                    <a:pt x="1807" y="316"/>
                    <a:pt x="0" y="1044"/>
                  </a:cubicBezTo>
                  <a:lnTo>
                    <a:pt x="374" y="1702"/>
                  </a:lnTo>
                  <a:cubicBezTo>
                    <a:pt x="6974" y="6384"/>
                    <a:pt x="15722" y="6294"/>
                    <a:pt x="23444" y="8713"/>
                  </a:cubicBezTo>
                  <a:cubicBezTo>
                    <a:pt x="22807" y="6016"/>
                    <a:pt x="20122" y="4380"/>
                    <a:pt x="17612" y="3202"/>
                  </a:cubicBezTo>
                  <a:cubicBezTo>
                    <a:pt x="14857" y="1908"/>
                    <a:pt x="11990" y="789"/>
                    <a:pt x="8988" y="283"/>
                  </a:cubicBezTo>
                  <a:cubicBezTo>
                    <a:pt x="7906" y="100"/>
                    <a:pt x="6804" y="0"/>
                    <a:pt x="5704" y="0"/>
                  </a:cubicBezTo>
                  <a:close/>
                </a:path>
              </a:pathLst>
            </a:custGeom>
            <a:solidFill>
              <a:srgbClr val="A8C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600600" y="3681725"/>
              <a:ext cx="300800" cy="1659850"/>
            </a:xfrm>
            <a:custGeom>
              <a:avLst/>
              <a:gdLst/>
              <a:ahLst/>
              <a:cxnLst/>
              <a:rect l="l" t="t" r="r" b="b"/>
              <a:pathLst>
                <a:path w="12032" h="66394" extrusionOk="0">
                  <a:moveTo>
                    <a:pt x="6827" y="1"/>
                  </a:moveTo>
                  <a:lnTo>
                    <a:pt x="6039" y="753"/>
                  </a:lnTo>
                  <a:cubicBezTo>
                    <a:pt x="6809" y="2123"/>
                    <a:pt x="7009" y="3747"/>
                    <a:pt x="7136" y="5327"/>
                  </a:cubicBezTo>
                  <a:cubicBezTo>
                    <a:pt x="7940" y="15361"/>
                    <a:pt x="3871" y="55966"/>
                    <a:pt x="0" y="65303"/>
                  </a:cubicBezTo>
                  <a:lnTo>
                    <a:pt x="6477" y="66394"/>
                  </a:lnTo>
                  <a:cubicBezTo>
                    <a:pt x="9088" y="58402"/>
                    <a:pt x="12032" y="27025"/>
                    <a:pt x="10446" y="12546"/>
                  </a:cubicBezTo>
                  <a:cubicBezTo>
                    <a:pt x="9963" y="8136"/>
                    <a:pt x="9439" y="3522"/>
                    <a:pt x="682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6805550" y="4662875"/>
              <a:ext cx="13675" cy="9600"/>
            </a:xfrm>
            <a:custGeom>
              <a:avLst/>
              <a:gdLst/>
              <a:ahLst/>
              <a:cxnLst/>
              <a:rect l="l" t="t" r="r" b="b"/>
              <a:pathLst>
                <a:path w="547" h="384" extrusionOk="0">
                  <a:moveTo>
                    <a:pt x="271" y="0"/>
                  </a:moveTo>
                  <a:cubicBezTo>
                    <a:pt x="87" y="0"/>
                    <a:pt x="1" y="291"/>
                    <a:pt x="205" y="370"/>
                  </a:cubicBezTo>
                  <a:cubicBezTo>
                    <a:pt x="230" y="380"/>
                    <a:pt x="254" y="384"/>
                    <a:pt x="277" y="384"/>
                  </a:cubicBezTo>
                  <a:cubicBezTo>
                    <a:pt x="459" y="384"/>
                    <a:pt x="547" y="93"/>
                    <a:pt x="342" y="15"/>
                  </a:cubicBezTo>
                  <a:cubicBezTo>
                    <a:pt x="317" y="5"/>
                    <a:pt x="293" y="0"/>
                    <a:pt x="27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6384000" y="3674800"/>
              <a:ext cx="364800" cy="580300"/>
            </a:xfrm>
            <a:custGeom>
              <a:avLst/>
              <a:gdLst/>
              <a:ahLst/>
              <a:cxnLst/>
              <a:rect l="l" t="t" r="r" b="b"/>
              <a:pathLst>
                <a:path w="14592" h="23212" extrusionOk="0">
                  <a:moveTo>
                    <a:pt x="14326" y="1"/>
                  </a:moveTo>
                  <a:cubicBezTo>
                    <a:pt x="14288" y="1"/>
                    <a:pt x="14248" y="15"/>
                    <a:pt x="14211" y="49"/>
                  </a:cubicBezTo>
                  <a:cubicBezTo>
                    <a:pt x="7487" y="6273"/>
                    <a:pt x="2605" y="14154"/>
                    <a:pt x="44" y="22951"/>
                  </a:cubicBezTo>
                  <a:cubicBezTo>
                    <a:pt x="1" y="23100"/>
                    <a:pt x="129" y="23211"/>
                    <a:pt x="245" y="23211"/>
                  </a:cubicBezTo>
                  <a:cubicBezTo>
                    <a:pt x="312" y="23211"/>
                    <a:pt x="375" y="23175"/>
                    <a:pt x="400" y="23089"/>
                  </a:cubicBezTo>
                  <a:cubicBezTo>
                    <a:pt x="2942" y="14358"/>
                    <a:pt x="7775" y="6526"/>
                    <a:pt x="14449" y="348"/>
                  </a:cubicBezTo>
                  <a:cubicBezTo>
                    <a:pt x="14592" y="216"/>
                    <a:pt x="14472" y="1"/>
                    <a:pt x="14326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6857375" y="3695825"/>
              <a:ext cx="162775" cy="40900"/>
            </a:xfrm>
            <a:custGeom>
              <a:avLst/>
              <a:gdLst/>
              <a:ahLst/>
              <a:cxnLst/>
              <a:rect l="l" t="t" r="r" b="b"/>
              <a:pathLst>
                <a:path w="6511" h="1636" extrusionOk="0">
                  <a:moveTo>
                    <a:pt x="239" y="1"/>
                  </a:moveTo>
                  <a:cubicBezTo>
                    <a:pt x="25" y="1"/>
                    <a:pt x="0" y="348"/>
                    <a:pt x="232" y="382"/>
                  </a:cubicBezTo>
                  <a:cubicBezTo>
                    <a:pt x="2231" y="672"/>
                    <a:pt x="4210" y="1087"/>
                    <a:pt x="6156" y="1627"/>
                  </a:cubicBezTo>
                  <a:cubicBezTo>
                    <a:pt x="6176" y="1633"/>
                    <a:pt x="6195" y="1635"/>
                    <a:pt x="6213" y="1635"/>
                  </a:cubicBezTo>
                  <a:cubicBezTo>
                    <a:pt x="6412" y="1635"/>
                    <a:pt x="6511" y="1332"/>
                    <a:pt x="6294" y="1271"/>
                  </a:cubicBezTo>
                  <a:cubicBezTo>
                    <a:pt x="4315" y="721"/>
                    <a:pt x="2303" y="297"/>
                    <a:pt x="270" y="3"/>
                  </a:cubicBezTo>
                  <a:cubicBezTo>
                    <a:pt x="259" y="1"/>
                    <a:pt x="249" y="1"/>
                    <a:pt x="239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7036025" y="3735900"/>
              <a:ext cx="22600" cy="13050"/>
            </a:xfrm>
            <a:custGeom>
              <a:avLst/>
              <a:gdLst/>
              <a:ahLst/>
              <a:cxnLst/>
              <a:rect l="l" t="t" r="r" b="b"/>
              <a:pathLst>
                <a:path w="904" h="522" extrusionOk="0">
                  <a:moveTo>
                    <a:pt x="271" y="0"/>
                  </a:moveTo>
                  <a:cubicBezTo>
                    <a:pt x="88" y="0"/>
                    <a:pt x="0" y="291"/>
                    <a:pt x="205" y="370"/>
                  </a:cubicBezTo>
                  <a:lnTo>
                    <a:pt x="561" y="508"/>
                  </a:lnTo>
                  <a:cubicBezTo>
                    <a:pt x="586" y="517"/>
                    <a:pt x="610" y="522"/>
                    <a:pt x="633" y="522"/>
                  </a:cubicBezTo>
                  <a:cubicBezTo>
                    <a:pt x="816" y="522"/>
                    <a:pt x="903" y="231"/>
                    <a:pt x="699" y="151"/>
                  </a:cubicBezTo>
                  <a:lnTo>
                    <a:pt x="342" y="14"/>
                  </a:lnTo>
                  <a:cubicBezTo>
                    <a:pt x="318" y="4"/>
                    <a:pt x="294" y="0"/>
                    <a:pt x="271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256550" y="3814900"/>
              <a:ext cx="74600" cy="41900"/>
            </a:xfrm>
            <a:custGeom>
              <a:avLst/>
              <a:gdLst/>
              <a:ahLst/>
              <a:cxnLst/>
              <a:rect l="l" t="t" r="r" b="b"/>
              <a:pathLst>
                <a:path w="2984" h="1676" extrusionOk="0">
                  <a:moveTo>
                    <a:pt x="243" y="1"/>
                  </a:moveTo>
                  <a:cubicBezTo>
                    <a:pt x="77" y="1"/>
                    <a:pt x="0" y="281"/>
                    <a:pt x="187" y="378"/>
                  </a:cubicBezTo>
                  <a:lnTo>
                    <a:pt x="2659" y="1653"/>
                  </a:lnTo>
                  <a:cubicBezTo>
                    <a:pt x="2689" y="1668"/>
                    <a:pt x="2716" y="1675"/>
                    <a:pt x="2742" y="1675"/>
                  </a:cubicBezTo>
                  <a:cubicBezTo>
                    <a:pt x="2907" y="1675"/>
                    <a:pt x="2984" y="1394"/>
                    <a:pt x="2797" y="1298"/>
                  </a:cubicBezTo>
                  <a:lnTo>
                    <a:pt x="325" y="22"/>
                  </a:lnTo>
                  <a:cubicBezTo>
                    <a:pt x="296" y="7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6766600" y="3492575"/>
              <a:ext cx="621425" cy="176975"/>
            </a:xfrm>
            <a:custGeom>
              <a:avLst/>
              <a:gdLst/>
              <a:ahLst/>
              <a:cxnLst/>
              <a:rect l="l" t="t" r="r" b="b"/>
              <a:pathLst>
                <a:path w="24857" h="7079" extrusionOk="0">
                  <a:moveTo>
                    <a:pt x="14890" y="1"/>
                  </a:moveTo>
                  <a:cubicBezTo>
                    <a:pt x="13895" y="1"/>
                    <a:pt x="12900" y="81"/>
                    <a:pt x="11909" y="265"/>
                  </a:cubicBezTo>
                  <a:cubicBezTo>
                    <a:pt x="7502" y="1083"/>
                    <a:pt x="3567" y="3988"/>
                    <a:pt x="155" y="6737"/>
                  </a:cubicBezTo>
                  <a:cubicBezTo>
                    <a:pt x="1" y="6861"/>
                    <a:pt x="125" y="7078"/>
                    <a:pt x="279" y="7078"/>
                  </a:cubicBezTo>
                  <a:cubicBezTo>
                    <a:pt x="316" y="7078"/>
                    <a:pt x="356" y="7066"/>
                    <a:pt x="393" y="7036"/>
                  </a:cubicBezTo>
                  <a:cubicBezTo>
                    <a:pt x="3763" y="4320"/>
                    <a:pt x="7621" y="1449"/>
                    <a:pt x="11969" y="642"/>
                  </a:cubicBezTo>
                  <a:cubicBezTo>
                    <a:pt x="12944" y="461"/>
                    <a:pt x="13922" y="383"/>
                    <a:pt x="14899" y="383"/>
                  </a:cubicBezTo>
                  <a:cubicBezTo>
                    <a:pt x="18150" y="383"/>
                    <a:pt x="21396" y="1253"/>
                    <a:pt x="24502" y="2122"/>
                  </a:cubicBezTo>
                  <a:cubicBezTo>
                    <a:pt x="24522" y="2128"/>
                    <a:pt x="24541" y="2130"/>
                    <a:pt x="24560" y="2130"/>
                  </a:cubicBezTo>
                  <a:cubicBezTo>
                    <a:pt x="24758" y="2130"/>
                    <a:pt x="24857" y="1827"/>
                    <a:pt x="24640" y="1767"/>
                  </a:cubicBezTo>
                  <a:cubicBezTo>
                    <a:pt x="21483" y="882"/>
                    <a:pt x="18189" y="1"/>
                    <a:pt x="14890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6164025" y="3196350"/>
              <a:ext cx="582650" cy="455325"/>
            </a:xfrm>
            <a:custGeom>
              <a:avLst/>
              <a:gdLst/>
              <a:ahLst/>
              <a:cxnLst/>
              <a:rect l="l" t="t" r="r" b="b"/>
              <a:pathLst>
                <a:path w="23306" h="18213" extrusionOk="0">
                  <a:moveTo>
                    <a:pt x="214" y="1"/>
                  </a:moveTo>
                  <a:cubicBezTo>
                    <a:pt x="17" y="1"/>
                    <a:pt x="0" y="336"/>
                    <a:pt x="221" y="386"/>
                  </a:cubicBezTo>
                  <a:cubicBezTo>
                    <a:pt x="5157" y="1511"/>
                    <a:pt x="9237" y="4499"/>
                    <a:pt x="12905" y="7869"/>
                  </a:cubicBezTo>
                  <a:cubicBezTo>
                    <a:pt x="16421" y="11098"/>
                    <a:pt x="19716" y="14580"/>
                    <a:pt x="22886" y="18147"/>
                  </a:cubicBezTo>
                  <a:cubicBezTo>
                    <a:pt x="22928" y="18193"/>
                    <a:pt x="22978" y="18213"/>
                    <a:pt x="23027" y="18213"/>
                  </a:cubicBezTo>
                  <a:cubicBezTo>
                    <a:pt x="23171" y="18213"/>
                    <a:pt x="23306" y="18046"/>
                    <a:pt x="23184" y="17909"/>
                  </a:cubicBezTo>
                  <a:cubicBezTo>
                    <a:pt x="19838" y="14145"/>
                    <a:pt x="16358" y="10457"/>
                    <a:pt x="12610" y="7087"/>
                  </a:cubicBezTo>
                  <a:cubicBezTo>
                    <a:pt x="9013" y="3853"/>
                    <a:pt x="5037" y="1095"/>
                    <a:pt x="259" y="6"/>
                  </a:cubicBezTo>
                  <a:cubicBezTo>
                    <a:pt x="243" y="3"/>
                    <a:pt x="228" y="1"/>
                    <a:pt x="214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6091675" y="3646950"/>
              <a:ext cx="158875" cy="86525"/>
            </a:xfrm>
            <a:custGeom>
              <a:avLst/>
              <a:gdLst/>
              <a:ahLst/>
              <a:cxnLst/>
              <a:rect l="l" t="t" r="r" b="b"/>
              <a:pathLst>
                <a:path w="6355" h="3461" extrusionOk="0">
                  <a:moveTo>
                    <a:pt x="6084" y="1"/>
                  </a:moveTo>
                  <a:cubicBezTo>
                    <a:pt x="6059" y="1"/>
                    <a:pt x="6032" y="6"/>
                    <a:pt x="6004" y="19"/>
                  </a:cubicBezTo>
                  <a:cubicBezTo>
                    <a:pt x="3994" y="927"/>
                    <a:pt x="2046" y="1966"/>
                    <a:pt x="173" y="3131"/>
                  </a:cubicBezTo>
                  <a:cubicBezTo>
                    <a:pt x="0" y="3238"/>
                    <a:pt x="137" y="3461"/>
                    <a:pt x="305" y="3461"/>
                  </a:cubicBezTo>
                  <a:cubicBezTo>
                    <a:pt x="340" y="3461"/>
                    <a:pt x="376" y="3451"/>
                    <a:pt x="411" y="3429"/>
                  </a:cubicBezTo>
                  <a:cubicBezTo>
                    <a:pt x="2258" y="2284"/>
                    <a:pt x="4177" y="1261"/>
                    <a:pt x="6158" y="368"/>
                  </a:cubicBezTo>
                  <a:cubicBezTo>
                    <a:pt x="6354" y="280"/>
                    <a:pt x="6261" y="1"/>
                    <a:pt x="6084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6290150" y="3594675"/>
              <a:ext cx="297550" cy="40850"/>
            </a:xfrm>
            <a:custGeom>
              <a:avLst/>
              <a:gdLst/>
              <a:ahLst/>
              <a:cxnLst/>
              <a:rect l="l" t="t" r="r" b="b"/>
              <a:pathLst>
                <a:path w="11902" h="1634" extrusionOk="0">
                  <a:moveTo>
                    <a:pt x="6681" y="0"/>
                  </a:moveTo>
                  <a:cubicBezTo>
                    <a:pt x="4426" y="0"/>
                    <a:pt x="2172" y="339"/>
                    <a:pt x="196" y="1265"/>
                  </a:cubicBezTo>
                  <a:cubicBezTo>
                    <a:pt x="1" y="1357"/>
                    <a:pt x="93" y="1634"/>
                    <a:pt x="268" y="1634"/>
                  </a:cubicBezTo>
                  <a:cubicBezTo>
                    <a:pt x="294" y="1634"/>
                    <a:pt x="321" y="1628"/>
                    <a:pt x="350" y="1614"/>
                  </a:cubicBezTo>
                  <a:cubicBezTo>
                    <a:pt x="2283" y="709"/>
                    <a:pt x="4474" y="379"/>
                    <a:pt x="6670" y="379"/>
                  </a:cubicBezTo>
                  <a:cubicBezTo>
                    <a:pt x="8361" y="379"/>
                    <a:pt x="10055" y="574"/>
                    <a:pt x="11636" y="853"/>
                  </a:cubicBezTo>
                  <a:cubicBezTo>
                    <a:pt x="11648" y="855"/>
                    <a:pt x="11660" y="857"/>
                    <a:pt x="11672" y="857"/>
                  </a:cubicBezTo>
                  <a:cubicBezTo>
                    <a:pt x="11880" y="857"/>
                    <a:pt x="11902" y="514"/>
                    <a:pt x="11673" y="473"/>
                  </a:cubicBezTo>
                  <a:cubicBezTo>
                    <a:pt x="10088" y="193"/>
                    <a:pt x="8384" y="0"/>
                    <a:pt x="6681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6755900" y="3053175"/>
              <a:ext cx="376700" cy="576725"/>
            </a:xfrm>
            <a:custGeom>
              <a:avLst/>
              <a:gdLst/>
              <a:ahLst/>
              <a:cxnLst/>
              <a:rect l="l" t="t" r="r" b="b"/>
              <a:pathLst>
                <a:path w="15068" h="23069" extrusionOk="0">
                  <a:moveTo>
                    <a:pt x="14823" y="0"/>
                  </a:moveTo>
                  <a:cubicBezTo>
                    <a:pt x="14795" y="0"/>
                    <a:pt x="14766" y="8"/>
                    <a:pt x="14735" y="26"/>
                  </a:cubicBezTo>
                  <a:cubicBezTo>
                    <a:pt x="6497" y="4827"/>
                    <a:pt x="976" y="13377"/>
                    <a:pt x="13" y="22865"/>
                  </a:cubicBezTo>
                  <a:cubicBezTo>
                    <a:pt x="0" y="22997"/>
                    <a:pt x="104" y="23069"/>
                    <a:pt x="207" y="23069"/>
                  </a:cubicBezTo>
                  <a:cubicBezTo>
                    <a:pt x="295" y="23069"/>
                    <a:pt x="382" y="23016"/>
                    <a:pt x="394" y="22903"/>
                  </a:cubicBezTo>
                  <a:cubicBezTo>
                    <a:pt x="1341" y="13560"/>
                    <a:pt x="6772" y="5105"/>
                    <a:pt x="14889" y="375"/>
                  </a:cubicBezTo>
                  <a:cubicBezTo>
                    <a:pt x="15068" y="272"/>
                    <a:pt x="14983" y="0"/>
                    <a:pt x="14823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6720175" y="3691975"/>
              <a:ext cx="219275" cy="1629450"/>
            </a:xfrm>
            <a:custGeom>
              <a:avLst/>
              <a:gdLst/>
              <a:ahLst/>
              <a:cxnLst/>
              <a:rect l="l" t="t" r="r" b="b"/>
              <a:pathLst>
                <a:path w="8771" h="65178" fill="none" extrusionOk="0">
                  <a:moveTo>
                    <a:pt x="2187" y="1"/>
                  </a:moveTo>
                  <a:cubicBezTo>
                    <a:pt x="2454" y="105"/>
                    <a:pt x="8770" y="17091"/>
                    <a:pt x="1" y="65178"/>
                  </a:cubicBezTo>
                </a:path>
              </a:pathLst>
            </a:custGeom>
            <a:noFill/>
            <a:ln w="3275" cap="rnd" cmpd="sng">
              <a:solidFill>
                <a:srgbClr val="BF6A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8;p3"/>
          <p:cNvGrpSpPr/>
          <p:nvPr/>
        </p:nvGrpSpPr>
        <p:grpSpPr>
          <a:xfrm rot="442074">
            <a:off x="6202553" y="385815"/>
            <a:ext cx="2166721" cy="1092469"/>
            <a:chOff x="1993450" y="4713425"/>
            <a:chExt cx="1153425" cy="581600"/>
          </a:xfrm>
        </p:grpSpPr>
        <p:sp>
          <p:nvSpPr>
            <p:cNvPr id="39" name="Google Shape;39;p3"/>
            <p:cNvSpPr/>
            <p:nvPr/>
          </p:nvSpPr>
          <p:spPr>
            <a:xfrm>
              <a:off x="2427975" y="5111400"/>
              <a:ext cx="13375" cy="20275"/>
            </a:xfrm>
            <a:custGeom>
              <a:avLst/>
              <a:gdLst/>
              <a:ahLst/>
              <a:cxnLst/>
              <a:rect l="l" t="t" r="r" b="b"/>
              <a:pathLst>
                <a:path w="535" h="811" extrusionOk="0">
                  <a:moveTo>
                    <a:pt x="322" y="0"/>
                  </a:moveTo>
                  <a:cubicBezTo>
                    <a:pt x="277" y="0"/>
                    <a:pt x="234" y="27"/>
                    <a:pt x="204" y="86"/>
                  </a:cubicBezTo>
                  <a:cubicBezTo>
                    <a:pt x="115" y="264"/>
                    <a:pt x="53" y="454"/>
                    <a:pt x="20" y="650"/>
                  </a:cubicBezTo>
                  <a:cubicBezTo>
                    <a:pt x="0" y="766"/>
                    <a:pt x="76" y="811"/>
                    <a:pt x="167" y="811"/>
                  </a:cubicBezTo>
                  <a:cubicBezTo>
                    <a:pt x="190" y="811"/>
                    <a:pt x="213" y="808"/>
                    <a:pt x="237" y="803"/>
                  </a:cubicBezTo>
                  <a:cubicBezTo>
                    <a:pt x="349" y="747"/>
                    <a:pt x="534" y="189"/>
                    <a:pt x="473" y="98"/>
                  </a:cubicBezTo>
                  <a:cubicBezTo>
                    <a:pt x="430" y="36"/>
                    <a:pt x="374" y="0"/>
                    <a:pt x="322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2410800" y="5146500"/>
              <a:ext cx="15500" cy="18925"/>
            </a:xfrm>
            <a:custGeom>
              <a:avLst/>
              <a:gdLst/>
              <a:ahLst/>
              <a:cxnLst/>
              <a:rect l="l" t="t" r="r" b="b"/>
              <a:pathLst>
                <a:path w="620" h="757" extrusionOk="0">
                  <a:moveTo>
                    <a:pt x="459" y="0"/>
                  </a:moveTo>
                  <a:cubicBezTo>
                    <a:pt x="418" y="0"/>
                    <a:pt x="378" y="15"/>
                    <a:pt x="346" y="41"/>
                  </a:cubicBezTo>
                  <a:cubicBezTo>
                    <a:pt x="334" y="52"/>
                    <a:pt x="322" y="65"/>
                    <a:pt x="313" y="78"/>
                  </a:cubicBezTo>
                  <a:cubicBezTo>
                    <a:pt x="215" y="214"/>
                    <a:pt x="131" y="360"/>
                    <a:pt x="50" y="506"/>
                  </a:cubicBezTo>
                  <a:cubicBezTo>
                    <a:pt x="0" y="594"/>
                    <a:pt x="12" y="679"/>
                    <a:pt x="108" y="731"/>
                  </a:cubicBezTo>
                  <a:cubicBezTo>
                    <a:pt x="139" y="748"/>
                    <a:pt x="169" y="756"/>
                    <a:pt x="197" y="756"/>
                  </a:cubicBezTo>
                  <a:cubicBezTo>
                    <a:pt x="252" y="756"/>
                    <a:pt x="299" y="724"/>
                    <a:pt x="336" y="668"/>
                  </a:cubicBezTo>
                  <a:cubicBezTo>
                    <a:pt x="423" y="534"/>
                    <a:pt x="503" y="397"/>
                    <a:pt x="584" y="259"/>
                  </a:cubicBezTo>
                  <a:cubicBezTo>
                    <a:pt x="613" y="211"/>
                    <a:pt x="620" y="153"/>
                    <a:pt x="603" y="98"/>
                  </a:cubicBezTo>
                  <a:cubicBezTo>
                    <a:pt x="581" y="44"/>
                    <a:pt x="530" y="6"/>
                    <a:pt x="471" y="1"/>
                  </a:cubicBezTo>
                  <a:cubicBezTo>
                    <a:pt x="467" y="0"/>
                    <a:pt x="463" y="0"/>
                    <a:pt x="45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2422550" y="5146500"/>
              <a:ext cx="3750" cy="6500"/>
            </a:xfrm>
            <a:custGeom>
              <a:avLst/>
              <a:gdLst/>
              <a:ahLst/>
              <a:cxnLst/>
              <a:rect l="l" t="t" r="r" b="b"/>
              <a:pathLst>
                <a:path w="150" h="260" extrusionOk="0">
                  <a:moveTo>
                    <a:pt x="1" y="1"/>
                  </a:moveTo>
                  <a:cubicBezTo>
                    <a:pt x="60" y="6"/>
                    <a:pt x="111" y="44"/>
                    <a:pt x="133" y="98"/>
                  </a:cubicBezTo>
                  <a:cubicBezTo>
                    <a:pt x="150" y="153"/>
                    <a:pt x="143" y="211"/>
                    <a:pt x="114" y="259"/>
                  </a:cubicBezTo>
                  <a:cubicBezTo>
                    <a:pt x="143" y="211"/>
                    <a:pt x="150" y="153"/>
                    <a:pt x="133" y="98"/>
                  </a:cubicBezTo>
                  <a:cubicBezTo>
                    <a:pt x="111" y="44"/>
                    <a:pt x="60" y="6"/>
                    <a:pt x="1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180100" y="5280200"/>
              <a:ext cx="21250" cy="10950"/>
            </a:xfrm>
            <a:custGeom>
              <a:avLst/>
              <a:gdLst/>
              <a:ahLst/>
              <a:cxnLst/>
              <a:rect l="l" t="t" r="r" b="b"/>
              <a:pathLst>
                <a:path w="850" h="438" extrusionOk="0">
                  <a:moveTo>
                    <a:pt x="685" y="1"/>
                  </a:moveTo>
                  <a:cubicBezTo>
                    <a:pt x="676" y="1"/>
                    <a:pt x="666" y="1"/>
                    <a:pt x="656" y="3"/>
                  </a:cubicBezTo>
                  <a:cubicBezTo>
                    <a:pt x="483" y="31"/>
                    <a:pt x="313" y="75"/>
                    <a:pt x="164" y="108"/>
                  </a:cubicBezTo>
                  <a:cubicBezTo>
                    <a:pt x="47" y="152"/>
                    <a:pt x="1" y="221"/>
                    <a:pt x="27" y="322"/>
                  </a:cubicBezTo>
                  <a:cubicBezTo>
                    <a:pt x="49" y="402"/>
                    <a:pt x="110" y="438"/>
                    <a:pt x="179" y="438"/>
                  </a:cubicBezTo>
                  <a:cubicBezTo>
                    <a:pt x="190" y="438"/>
                    <a:pt x="202" y="437"/>
                    <a:pt x="214" y="435"/>
                  </a:cubicBezTo>
                  <a:cubicBezTo>
                    <a:pt x="387" y="406"/>
                    <a:pt x="557" y="367"/>
                    <a:pt x="726" y="320"/>
                  </a:cubicBezTo>
                  <a:cubicBezTo>
                    <a:pt x="812" y="296"/>
                    <a:pt x="850" y="219"/>
                    <a:pt x="831" y="130"/>
                  </a:cubicBezTo>
                  <a:cubicBezTo>
                    <a:pt x="814" y="49"/>
                    <a:pt x="757" y="1"/>
                    <a:pt x="685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143200" y="5286600"/>
              <a:ext cx="21100" cy="8425"/>
            </a:xfrm>
            <a:custGeom>
              <a:avLst/>
              <a:gdLst/>
              <a:ahLst/>
              <a:cxnLst/>
              <a:rect l="l" t="t" r="r" b="b"/>
              <a:pathLst>
                <a:path w="844" h="337" extrusionOk="0">
                  <a:moveTo>
                    <a:pt x="708" y="1"/>
                  </a:moveTo>
                  <a:cubicBezTo>
                    <a:pt x="508" y="3"/>
                    <a:pt x="309" y="6"/>
                    <a:pt x="112" y="25"/>
                  </a:cubicBezTo>
                  <a:cubicBezTo>
                    <a:pt x="35" y="32"/>
                    <a:pt x="0" y="107"/>
                    <a:pt x="2" y="189"/>
                  </a:cubicBezTo>
                  <a:cubicBezTo>
                    <a:pt x="5" y="275"/>
                    <a:pt x="58" y="333"/>
                    <a:pt x="132" y="335"/>
                  </a:cubicBezTo>
                  <a:cubicBezTo>
                    <a:pt x="181" y="336"/>
                    <a:pt x="231" y="337"/>
                    <a:pt x="280" y="337"/>
                  </a:cubicBezTo>
                  <a:cubicBezTo>
                    <a:pt x="422" y="337"/>
                    <a:pt x="564" y="332"/>
                    <a:pt x="704" y="312"/>
                  </a:cubicBezTo>
                  <a:cubicBezTo>
                    <a:pt x="816" y="297"/>
                    <a:pt x="844" y="195"/>
                    <a:pt x="821" y="101"/>
                  </a:cubicBezTo>
                  <a:cubicBezTo>
                    <a:pt x="795" y="39"/>
                    <a:pt x="754" y="1"/>
                    <a:pt x="70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216125" y="5267825"/>
              <a:ext cx="21150" cy="12950"/>
            </a:xfrm>
            <a:custGeom>
              <a:avLst/>
              <a:gdLst/>
              <a:ahLst/>
              <a:cxnLst/>
              <a:rect l="l" t="t" r="r" b="b"/>
              <a:pathLst>
                <a:path w="846" h="518" extrusionOk="0">
                  <a:moveTo>
                    <a:pt x="664" y="0"/>
                  </a:moveTo>
                  <a:cubicBezTo>
                    <a:pt x="639" y="0"/>
                    <a:pt x="612" y="7"/>
                    <a:pt x="584" y="19"/>
                  </a:cubicBezTo>
                  <a:cubicBezTo>
                    <a:pt x="509" y="51"/>
                    <a:pt x="437" y="85"/>
                    <a:pt x="364" y="119"/>
                  </a:cubicBezTo>
                  <a:cubicBezTo>
                    <a:pt x="363" y="117"/>
                    <a:pt x="362" y="115"/>
                    <a:pt x="361" y="112"/>
                  </a:cubicBezTo>
                  <a:cubicBezTo>
                    <a:pt x="286" y="141"/>
                    <a:pt x="208" y="163"/>
                    <a:pt x="136" y="198"/>
                  </a:cubicBezTo>
                  <a:cubicBezTo>
                    <a:pt x="48" y="242"/>
                    <a:pt x="0" y="315"/>
                    <a:pt x="42" y="416"/>
                  </a:cubicBezTo>
                  <a:cubicBezTo>
                    <a:pt x="71" y="487"/>
                    <a:pt x="120" y="518"/>
                    <a:pt x="180" y="518"/>
                  </a:cubicBezTo>
                  <a:cubicBezTo>
                    <a:pt x="205" y="518"/>
                    <a:pt x="233" y="512"/>
                    <a:pt x="261" y="501"/>
                  </a:cubicBezTo>
                  <a:cubicBezTo>
                    <a:pt x="418" y="442"/>
                    <a:pt x="579" y="384"/>
                    <a:pt x="728" y="308"/>
                  </a:cubicBezTo>
                  <a:cubicBezTo>
                    <a:pt x="814" y="265"/>
                    <a:pt x="846" y="175"/>
                    <a:pt x="790" y="81"/>
                  </a:cubicBezTo>
                  <a:cubicBezTo>
                    <a:pt x="758" y="26"/>
                    <a:pt x="715" y="0"/>
                    <a:pt x="66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2249850" y="5249500"/>
              <a:ext cx="20100" cy="14975"/>
            </a:xfrm>
            <a:custGeom>
              <a:avLst/>
              <a:gdLst/>
              <a:ahLst/>
              <a:cxnLst/>
              <a:rect l="l" t="t" r="r" b="b"/>
              <a:pathLst>
                <a:path w="804" h="599" extrusionOk="0">
                  <a:moveTo>
                    <a:pt x="623" y="1"/>
                  </a:moveTo>
                  <a:cubicBezTo>
                    <a:pt x="592" y="1"/>
                    <a:pt x="561" y="10"/>
                    <a:pt x="530" y="28"/>
                  </a:cubicBezTo>
                  <a:cubicBezTo>
                    <a:pt x="385" y="110"/>
                    <a:pt x="247" y="206"/>
                    <a:pt x="109" y="299"/>
                  </a:cubicBezTo>
                  <a:cubicBezTo>
                    <a:pt x="24" y="358"/>
                    <a:pt x="1" y="441"/>
                    <a:pt x="62" y="526"/>
                  </a:cubicBezTo>
                  <a:cubicBezTo>
                    <a:pt x="98" y="577"/>
                    <a:pt x="144" y="599"/>
                    <a:pt x="194" y="599"/>
                  </a:cubicBezTo>
                  <a:cubicBezTo>
                    <a:pt x="227" y="599"/>
                    <a:pt x="261" y="590"/>
                    <a:pt x="295" y="574"/>
                  </a:cubicBezTo>
                  <a:cubicBezTo>
                    <a:pt x="435" y="481"/>
                    <a:pt x="576" y="392"/>
                    <a:pt x="713" y="296"/>
                  </a:cubicBezTo>
                  <a:cubicBezTo>
                    <a:pt x="789" y="243"/>
                    <a:pt x="804" y="167"/>
                    <a:pt x="757" y="87"/>
                  </a:cubicBezTo>
                  <a:cubicBezTo>
                    <a:pt x="722" y="27"/>
                    <a:pt x="674" y="1"/>
                    <a:pt x="623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105075" y="5283950"/>
              <a:ext cx="21750" cy="10025"/>
            </a:xfrm>
            <a:custGeom>
              <a:avLst/>
              <a:gdLst/>
              <a:ahLst/>
              <a:cxnLst/>
              <a:rect l="l" t="t" r="r" b="b"/>
              <a:pathLst>
                <a:path w="870" h="401" extrusionOk="0">
                  <a:moveTo>
                    <a:pt x="199" y="1"/>
                  </a:moveTo>
                  <a:cubicBezTo>
                    <a:pt x="120" y="1"/>
                    <a:pt x="60" y="34"/>
                    <a:pt x="35" y="129"/>
                  </a:cubicBezTo>
                  <a:cubicBezTo>
                    <a:pt x="0" y="255"/>
                    <a:pt x="81" y="302"/>
                    <a:pt x="182" y="330"/>
                  </a:cubicBezTo>
                  <a:cubicBezTo>
                    <a:pt x="242" y="348"/>
                    <a:pt x="304" y="361"/>
                    <a:pt x="365" y="377"/>
                  </a:cubicBezTo>
                  <a:cubicBezTo>
                    <a:pt x="445" y="383"/>
                    <a:pt x="524" y="387"/>
                    <a:pt x="604" y="396"/>
                  </a:cubicBezTo>
                  <a:cubicBezTo>
                    <a:pt x="627" y="399"/>
                    <a:pt x="649" y="401"/>
                    <a:pt x="671" y="401"/>
                  </a:cubicBezTo>
                  <a:cubicBezTo>
                    <a:pt x="756" y="401"/>
                    <a:pt x="826" y="371"/>
                    <a:pt x="845" y="264"/>
                  </a:cubicBezTo>
                  <a:cubicBezTo>
                    <a:pt x="869" y="125"/>
                    <a:pt x="773" y="85"/>
                    <a:pt x="659" y="66"/>
                  </a:cubicBezTo>
                  <a:cubicBezTo>
                    <a:pt x="588" y="53"/>
                    <a:pt x="519" y="40"/>
                    <a:pt x="449" y="26"/>
                  </a:cubicBezTo>
                  <a:cubicBezTo>
                    <a:pt x="416" y="23"/>
                    <a:pt x="385" y="21"/>
                    <a:pt x="353" y="18"/>
                  </a:cubicBezTo>
                  <a:cubicBezTo>
                    <a:pt x="322" y="16"/>
                    <a:pt x="291" y="11"/>
                    <a:pt x="259" y="6"/>
                  </a:cubicBezTo>
                  <a:cubicBezTo>
                    <a:pt x="238" y="3"/>
                    <a:pt x="218" y="1"/>
                    <a:pt x="199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2280300" y="5225450"/>
              <a:ext cx="19275" cy="17000"/>
            </a:xfrm>
            <a:custGeom>
              <a:avLst/>
              <a:gdLst/>
              <a:ahLst/>
              <a:cxnLst/>
              <a:rect l="l" t="t" r="r" b="b"/>
              <a:pathLst>
                <a:path w="771" h="680" extrusionOk="0">
                  <a:moveTo>
                    <a:pt x="557" y="1"/>
                  </a:moveTo>
                  <a:cubicBezTo>
                    <a:pt x="496" y="1"/>
                    <a:pt x="440" y="46"/>
                    <a:pt x="388" y="99"/>
                  </a:cubicBezTo>
                  <a:lnTo>
                    <a:pt x="99" y="380"/>
                  </a:lnTo>
                  <a:cubicBezTo>
                    <a:pt x="20" y="459"/>
                    <a:pt x="1" y="543"/>
                    <a:pt x="84" y="628"/>
                  </a:cubicBezTo>
                  <a:cubicBezTo>
                    <a:pt x="118" y="664"/>
                    <a:pt x="154" y="680"/>
                    <a:pt x="190" y="680"/>
                  </a:cubicBezTo>
                  <a:cubicBezTo>
                    <a:pt x="233" y="680"/>
                    <a:pt x="275" y="659"/>
                    <a:pt x="315" y="624"/>
                  </a:cubicBezTo>
                  <a:cubicBezTo>
                    <a:pt x="423" y="532"/>
                    <a:pt x="528" y="438"/>
                    <a:pt x="635" y="344"/>
                  </a:cubicBezTo>
                  <a:cubicBezTo>
                    <a:pt x="711" y="254"/>
                    <a:pt x="770" y="157"/>
                    <a:pt x="668" y="55"/>
                  </a:cubicBezTo>
                  <a:cubicBezTo>
                    <a:pt x="630" y="16"/>
                    <a:pt x="593" y="1"/>
                    <a:pt x="55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2349000" y="5192425"/>
              <a:ext cx="20700" cy="9750"/>
            </a:xfrm>
            <a:custGeom>
              <a:avLst/>
              <a:gdLst/>
              <a:ahLst/>
              <a:cxnLst/>
              <a:rect l="l" t="t" r="r" b="b"/>
              <a:pathLst>
                <a:path w="828" h="390" extrusionOk="0">
                  <a:moveTo>
                    <a:pt x="603" y="0"/>
                  </a:moveTo>
                  <a:cubicBezTo>
                    <a:pt x="469" y="0"/>
                    <a:pt x="337" y="59"/>
                    <a:pt x="203" y="59"/>
                  </a:cubicBezTo>
                  <a:cubicBezTo>
                    <a:pt x="198" y="59"/>
                    <a:pt x="193" y="59"/>
                    <a:pt x="187" y="59"/>
                  </a:cubicBezTo>
                  <a:cubicBezTo>
                    <a:pt x="184" y="58"/>
                    <a:pt x="180" y="58"/>
                    <a:pt x="176" y="58"/>
                  </a:cubicBezTo>
                  <a:cubicBezTo>
                    <a:pt x="72" y="58"/>
                    <a:pt x="0" y="113"/>
                    <a:pt x="4" y="229"/>
                  </a:cubicBezTo>
                  <a:cubicBezTo>
                    <a:pt x="7" y="354"/>
                    <a:pt x="88" y="390"/>
                    <a:pt x="182" y="390"/>
                  </a:cubicBezTo>
                  <a:cubicBezTo>
                    <a:pt x="196" y="390"/>
                    <a:pt x="209" y="389"/>
                    <a:pt x="223" y="388"/>
                  </a:cubicBezTo>
                  <a:cubicBezTo>
                    <a:pt x="407" y="371"/>
                    <a:pt x="588" y="342"/>
                    <a:pt x="769" y="317"/>
                  </a:cubicBezTo>
                  <a:cubicBezTo>
                    <a:pt x="774" y="307"/>
                    <a:pt x="780" y="295"/>
                    <a:pt x="784" y="285"/>
                  </a:cubicBezTo>
                  <a:cubicBezTo>
                    <a:pt x="792" y="267"/>
                    <a:pt x="800" y="248"/>
                    <a:pt x="806" y="229"/>
                  </a:cubicBezTo>
                  <a:cubicBezTo>
                    <a:pt x="824" y="173"/>
                    <a:pt x="828" y="115"/>
                    <a:pt x="794" y="53"/>
                  </a:cubicBezTo>
                  <a:cubicBezTo>
                    <a:pt x="730" y="14"/>
                    <a:pt x="666" y="0"/>
                    <a:pt x="60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383900" y="5175925"/>
              <a:ext cx="19675" cy="15475"/>
            </a:xfrm>
            <a:custGeom>
              <a:avLst/>
              <a:gdLst/>
              <a:ahLst/>
              <a:cxnLst/>
              <a:rect l="l" t="t" r="r" b="b"/>
              <a:pathLst>
                <a:path w="787" h="619" extrusionOk="0">
                  <a:moveTo>
                    <a:pt x="609" y="0"/>
                  </a:moveTo>
                  <a:cubicBezTo>
                    <a:pt x="576" y="0"/>
                    <a:pt x="541" y="13"/>
                    <a:pt x="508" y="35"/>
                  </a:cubicBezTo>
                  <a:cubicBezTo>
                    <a:pt x="371" y="128"/>
                    <a:pt x="236" y="226"/>
                    <a:pt x="103" y="327"/>
                  </a:cubicBezTo>
                  <a:cubicBezTo>
                    <a:pt x="21" y="388"/>
                    <a:pt x="1" y="473"/>
                    <a:pt x="64" y="555"/>
                  </a:cubicBezTo>
                  <a:cubicBezTo>
                    <a:pt x="97" y="598"/>
                    <a:pt x="137" y="619"/>
                    <a:pt x="187" y="619"/>
                  </a:cubicBezTo>
                  <a:cubicBezTo>
                    <a:pt x="229" y="619"/>
                    <a:pt x="278" y="603"/>
                    <a:pt x="334" y="573"/>
                  </a:cubicBezTo>
                  <a:cubicBezTo>
                    <a:pt x="436" y="495"/>
                    <a:pt x="572" y="399"/>
                    <a:pt x="701" y="293"/>
                  </a:cubicBezTo>
                  <a:cubicBezTo>
                    <a:pt x="780" y="228"/>
                    <a:pt x="786" y="141"/>
                    <a:pt x="722" y="60"/>
                  </a:cubicBezTo>
                  <a:cubicBezTo>
                    <a:pt x="689" y="19"/>
                    <a:pt x="650" y="0"/>
                    <a:pt x="60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2305575" y="5188975"/>
              <a:ext cx="26825" cy="25800"/>
            </a:xfrm>
            <a:custGeom>
              <a:avLst/>
              <a:gdLst/>
              <a:ahLst/>
              <a:cxnLst/>
              <a:rect l="l" t="t" r="r" b="b"/>
              <a:pathLst>
                <a:path w="1073" h="1032" extrusionOk="0">
                  <a:moveTo>
                    <a:pt x="407" y="1"/>
                  </a:moveTo>
                  <a:cubicBezTo>
                    <a:pt x="359" y="1"/>
                    <a:pt x="316" y="19"/>
                    <a:pt x="286" y="70"/>
                  </a:cubicBezTo>
                  <a:cubicBezTo>
                    <a:pt x="250" y="134"/>
                    <a:pt x="228" y="202"/>
                    <a:pt x="283" y="271"/>
                  </a:cubicBezTo>
                  <a:cubicBezTo>
                    <a:pt x="402" y="339"/>
                    <a:pt x="314" y="405"/>
                    <a:pt x="276" y="466"/>
                  </a:cubicBezTo>
                  <a:cubicBezTo>
                    <a:pt x="217" y="560"/>
                    <a:pt x="148" y="649"/>
                    <a:pt x="86" y="743"/>
                  </a:cubicBezTo>
                  <a:cubicBezTo>
                    <a:pt x="28" y="830"/>
                    <a:pt x="0" y="922"/>
                    <a:pt x="103" y="995"/>
                  </a:cubicBezTo>
                  <a:cubicBezTo>
                    <a:pt x="138" y="1020"/>
                    <a:pt x="172" y="1031"/>
                    <a:pt x="204" y="1031"/>
                  </a:cubicBezTo>
                  <a:cubicBezTo>
                    <a:pt x="261" y="1031"/>
                    <a:pt x="313" y="996"/>
                    <a:pt x="353" y="942"/>
                  </a:cubicBezTo>
                  <a:cubicBezTo>
                    <a:pt x="446" y="821"/>
                    <a:pt x="537" y="698"/>
                    <a:pt x="607" y="564"/>
                  </a:cubicBezTo>
                  <a:cubicBezTo>
                    <a:pt x="649" y="485"/>
                    <a:pt x="686" y="430"/>
                    <a:pt x="759" y="430"/>
                  </a:cubicBezTo>
                  <a:cubicBezTo>
                    <a:pt x="782" y="430"/>
                    <a:pt x="808" y="436"/>
                    <a:pt x="840" y="447"/>
                  </a:cubicBezTo>
                  <a:cubicBezTo>
                    <a:pt x="864" y="455"/>
                    <a:pt x="887" y="460"/>
                    <a:pt x="908" y="460"/>
                  </a:cubicBezTo>
                  <a:cubicBezTo>
                    <a:pt x="981" y="460"/>
                    <a:pt x="1037" y="413"/>
                    <a:pt x="1054" y="321"/>
                  </a:cubicBezTo>
                  <a:cubicBezTo>
                    <a:pt x="1072" y="218"/>
                    <a:pt x="1014" y="155"/>
                    <a:pt x="917" y="127"/>
                  </a:cubicBezTo>
                  <a:cubicBezTo>
                    <a:pt x="772" y="87"/>
                    <a:pt x="624" y="48"/>
                    <a:pt x="477" y="11"/>
                  </a:cubicBezTo>
                  <a:cubicBezTo>
                    <a:pt x="453" y="5"/>
                    <a:pt x="429" y="1"/>
                    <a:pt x="40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2315250" y="5052100"/>
              <a:ext cx="14825" cy="19525"/>
            </a:xfrm>
            <a:custGeom>
              <a:avLst/>
              <a:gdLst/>
              <a:ahLst/>
              <a:cxnLst/>
              <a:rect l="l" t="t" r="r" b="b"/>
              <a:pathLst>
                <a:path w="593" h="781" extrusionOk="0">
                  <a:moveTo>
                    <a:pt x="193" y="0"/>
                  </a:moveTo>
                  <a:cubicBezTo>
                    <a:pt x="166" y="0"/>
                    <a:pt x="138" y="8"/>
                    <a:pt x="110" y="23"/>
                  </a:cubicBezTo>
                  <a:cubicBezTo>
                    <a:pt x="26" y="68"/>
                    <a:pt x="1" y="162"/>
                    <a:pt x="43" y="253"/>
                  </a:cubicBezTo>
                  <a:cubicBezTo>
                    <a:pt x="107" y="390"/>
                    <a:pt x="177" y="525"/>
                    <a:pt x="246" y="660"/>
                  </a:cubicBezTo>
                  <a:cubicBezTo>
                    <a:pt x="284" y="732"/>
                    <a:pt x="340" y="781"/>
                    <a:pt x="408" y="781"/>
                  </a:cubicBezTo>
                  <a:cubicBezTo>
                    <a:pt x="432" y="781"/>
                    <a:pt x="456" y="775"/>
                    <a:pt x="482" y="763"/>
                  </a:cubicBezTo>
                  <a:cubicBezTo>
                    <a:pt x="584" y="715"/>
                    <a:pt x="592" y="615"/>
                    <a:pt x="556" y="516"/>
                  </a:cubicBezTo>
                  <a:cubicBezTo>
                    <a:pt x="538" y="464"/>
                    <a:pt x="511" y="413"/>
                    <a:pt x="464" y="311"/>
                  </a:cubicBezTo>
                  <a:cubicBezTo>
                    <a:pt x="440" y="271"/>
                    <a:pt x="385" y="183"/>
                    <a:pt x="333" y="93"/>
                  </a:cubicBezTo>
                  <a:cubicBezTo>
                    <a:pt x="297" y="31"/>
                    <a:pt x="247" y="0"/>
                    <a:pt x="19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2289900" y="5024300"/>
              <a:ext cx="19625" cy="16250"/>
            </a:xfrm>
            <a:custGeom>
              <a:avLst/>
              <a:gdLst/>
              <a:ahLst/>
              <a:cxnLst/>
              <a:rect l="l" t="t" r="r" b="b"/>
              <a:pathLst>
                <a:path w="785" h="650" extrusionOk="0">
                  <a:moveTo>
                    <a:pt x="230" y="1"/>
                  </a:moveTo>
                  <a:cubicBezTo>
                    <a:pt x="201" y="1"/>
                    <a:pt x="169" y="8"/>
                    <a:pt x="131" y="25"/>
                  </a:cubicBezTo>
                  <a:cubicBezTo>
                    <a:pt x="36" y="87"/>
                    <a:pt x="0" y="182"/>
                    <a:pt x="110" y="283"/>
                  </a:cubicBezTo>
                  <a:cubicBezTo>
                    <a:pt x="233" y="398"/>
                    <a:pt x="365" y="501"/>
                    <a:pt x="496" y="605"/>
                  </a:cubicBezTo>
                  <a:cubicBezTo>
                    <a:pt x="533" y="634"/>
                    <a:pt x="571" y="650"/>
                    <a:pt x="607" y="650"/>
                  </a:cubicBezTo>
                  <a:cubicBezTo>
                    <a:pt x="651" y="650"/>
                    <a:pt x="692" y="627"/>
                    <a:pt x="726" y="580"/>
                  </a:cubicBezTo>
                  <a:cubicBezTo>
                    <a:pt x="781" y="501"/>
                    <a:pt x="784" y="417"/>
                    <a:pt x="698" y="346"/>
                  </a:cubicBezTo>
                  <a:cubicBezTo>
                    <a:pt x="581" y="250"/>
                    <a:pt x="468" y="149"/>
                    <a:pt x="353" y="52"/>
                  </a:cubicBezTo>
                  <a:cubicBezTo>
                    <a:pt x="316" y="21"/>
                    <a:pt x="278" y="1"/>
                    <a:pt x="23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2332500" y="5124700"/>
              <a:ext cx="9725" cy="20625"/>
            </a:xfrm>
            <a:custGeom>
              <a:avLst/>
              <a:gdLst/>
              <a:ahLst/>
              <a:cxnLst/>
              <a:rect l="l" t="t" r="r" b="b"/>
              <a:pathLst>
                <a:path w="389" h="825" extrusionOk="0">
                  <a:moveTo>
                    <a:pt x="205" y="0"/>
                  </a:moveTo>
                  <a:cubicBezTo>
                    <a:pt x="202" y="0"/>
                    <a:pt x="199" y="0"/>
                    <a:pt x="196" y="1"/>
                  </a:cubicBezTo>
                  <a:cubicBezTo>
                    <a:pt x="126" y="3"/>
                    <a:pt x="61" y="33"/>
                    <a:pt x="51" y="104"/>
                  </a:cubicBezTo>
                  <a:cubicBezTo>
                    <a:pt x="22" y="309"/>
                    <a:pt x="1" y="516"/>
                    <a:pt x="35" y="720"/>
                  </a:cubicBezTo>
                  <a:cubicBezTo>
                    <a:pt x="47" y="790"/>
                    <a:pt x="96" y="825"/>
                    <a:pt x="163" y="825"/>
                  </a:cubicBezTo>
                  <a:cubicBezTo>
                    <a:pt x="192" y="825"/>
                    <a:pt x="224" y="818"/>
                    <a:pt x="258" y="806"/>
                  </a:cubicBezTo>
                  <a:cubicBezTo>
                    <a:pt x="276" y="789"/>
                    <a:pt x="321" y="766"/>
                    <a:pt x="329" y="733"/>
                  </a:cubicBezTo>
                  <a:cubicBezTo>
                    <a:pt x="374" y="523"/>
                    <a:pt x="388" y="308"/>
                    <a:pt x="347" y="95"/>
                  </a:cubicBezTo>
                  <a:cubicBezTo>
                    <a:pt x="334" y="33"/>
                    <a:pt x="270" y="0"/>
                    <a:pt x="20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2223600" y="5017950"/>
              <a:ext cx="18225" cy="17100"/>
            </a:xfrm>
            <a:custGeom>
              <a:avLst/>
              <a:gdLst/>
              <a:ahLst/>
              <a:cxnLst/>
              <a:rect l="l" t="t" r="r" b="b"/>
              <a:pathLst>
                <a:path w="729" h="684" extrusionOk="0">
                  <a:moveTo>
                    <a:pt x="534" y="0"/>
                  </a:moveTo>
                  <a:cubicBezTo>
                    <a:pt x="508" y="0"/>
                    <a:pt x="483" y="8"/>
                    <a:pt x="459" y="25"/>
                  </a:cubicBezTo>
                  <a:cubicBezTo>
                    <a:pt x="295" y="138"/>
                    <a:pt x="145" y="269"/>
                    <a:pt x="43" y="443"/>
                  </a:cubicBezTo>
                  <a:cubicBezTo>
                    <a:pt x="1" y="513"/>
                    <a:pt x="21" y="581"/>
                    <a:pt x="74" y="640"/>
                  </a:cubicBezTo>
                  <a:cubicBezTo>
                    <a:pt x="105" y="674"/>
                    <a:pt x="141" y="683"/>
                    <a:pt x="179" y="683"/>
                  </a:cubicBezTo>
                  <a:cubicBezTo>
                    <a:pt x="203" y="683"/>
                    <a:pt x="229" y="680"/>
                    <a:pt x="254" y="677"/>
                  </a:cubicBezTo>
                  <a:cubicBezTo>
                    <a:pt x="397" y="532"/>
                    <a:pt x="546" y="390"/>
                    <a:pt x="682" y="236"/>
                  </a:cubicBezTo>
                  <a:cubicBezTo>
                    <a:pt x="728" y="185"/>
                    <a:pt x="696" y="113"/>
                    <a:pt x="652" y="61"/>
                  </a:cubicBezTo>
                  <a:cubicBezTo>
                    <a:pt x="619" y="22"/>
                    <a:pt x="577" y="0"/>
                    <a:pt x="53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2246550" y="5150700"/>
              <a:ext cx="19350" cy="16675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202" y="0"/>
                  </a:moveTo>
                  <a:cubicBezTo>
                    <a:pt x="176" y="0"/>
                    <a:pt x="145" y="9"/>
                    <a:pt x="112" y="27"/>
                  </a:cubicBezTo>
                  <a:cubicBezTo>
                    <a:pt x="63" y="80"/>
                    <a:pt x="1" y="156"/>
                    <a:pt x="67" y="243"/>
                  </a:cubicBezTo>
                  <a:cubicBezTo>
                    <a:pt x="194" y="407"/>
                    <a:pt x="351" y="545"/>
                    <a:pt x="530" y="649"/>
                  </a:cubicBezTo>
                  <a:cubicBezTo>
                    <a:pt x="550" y="660"/>
                    <a:pt x="572" y="666"/>
                    <a:pt x="593" y="666"/>
                  </a:cubicBezTo>
                  <a:cubicBezTo>
                    <a:pt x="632" y="666"/>
                    <a:pt x="671" y="647"/>
                    <a:pt x="701" y="608"/>
                  </a:cubicBezTo>
                  <a:cubicBezTo>
                    <a:pt x="749" y="544"/>
                    <a:pt x="773" y="466"/>
                    <a:pt x="716" y="411"/>
                  </a:cubicBezTo>
                  <a:cubicBezTo>
                    <a:pt x="573" y="274"/>
                    <a:pt x="421" y="147"/>
                    <a:pt x="267" y="22"/>
                  </a:cubicBezTo>
                  <a:cubicBezTo>
                    <a:pt x="250" y="8"/>
                    <a:pt x="228" y="0"/>
                    <a:pt x="202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2210350" y="5086875"/>
              <a:ext cx="11225" cy="20325"/>
            </a:xfrm>
            <a:custGeom>
              <a:avLst/>
              <a:gdLst/>
              <a:ahLst/>
              <a:cxnLst/>
              <a:rect l="l" t="t" r="r" b="b"/>
              <a:pathLst>
                <a:path w="449" h="813" extrusionOk="0">
                  <a:moveTo>
                    <a:pt x="170" y="0"/>
                  </a:moveTo>
                  <a:cubicBezTo>
                    <a:pt x="160" y="0"/>
                    <a:pt x="150" y="1"/>
                    <a:pt x="139" y="2"/>
                  </a:cubicBezTo>
                  <a:cubicBezTo>
                    <a:pt x="38" y="16"/>
                    <a:pt x="0" y="100"/>
                    <a:pt x="10" y="199"/>
                  </a:cubicBezTo>
                  <a:cubicBezTo>
                    <a:pt x="26" y="358"/>
                    <a:pt x="53" y="514"/>
                    <a:pt x="103" y="650"/>
                  </a:cubicBezTo>
                  <a:cubicBezTo>
                    <a:pt x="131" y="752"/>
                    <a:pt x="180" y="812"/>
                    <a:pt x="262" y="812"/>
                  </a:cubicBezTo>
                  <a:cubicBezTo>
                    <a:pt x="279" y="812"/>
                    <a:pt x="297" y="810"/>
                    <a:pt x="316" y="805"/>
                  </a:cubicBezTo>
                  <a:cubicBezTo>
                    <a:pt x="436" y="775"/>
                    <a:pt x="449" y="678"/>
                    <a:pt x="430" y="578"/>
                  </a:cubicBezTo>
                  <a:cubicBezTo>
                    <a:pt x="404" y="437"/>
                    <a:pt x="366" y="299"/>
                    <a:pt x="340" y="158"/>
                  </a:cubicBezTo>
                  <a:cubicBezTo>
                    <a:pt x="321" y="53"/>
                    <a:pt x="259" y="0"/>
                    <a:pt x="170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324950" y="5161975"/>
              <a:ext cx="12575" cy="20050"/>
            </a:xfrm>
            <a:custGeom>
              <a:avLst/>
              <a:gdLst/>
              <a:ahLst/>
              <a:cxnLst/>
              <a:rect l="l" t="t" r="r" b="b"/>
              <a:pathLst>
                <a:path w="503" h="802" extrusionOk="0">
                  <a:moveTo>
                    <a:pt x="323" y="1"/>
                  </a:moveTo>
                  <a:cubicBezTo>
                    <a:pt x="301" y="1"/>
                    <a:pt x="277" y="5"/>
                    <a:pt x="254" y="15"/>
                  </a:cubicBezTo>
                  <a:cubicBezTo>
                    <a:pt x="242" y="26"/>
                    <a:pt x="215" y="39"/>
                    <a:pt x="206" y="59"/>
                  </a:cubicBezTo>
                  <a:cubicBezTo>
                    <a:pt x="118" y="255"/>
                    <a:pt x="41" y="457"/>
                    <a:pt x="10" y="671"/>
                  </a:cubicBezTo>
                  <a:cubicBezTo>
                    <a:pt x="1" y="746"/>
                    <a:pt x="72" y="778"/>
                    <a:pt x="136" y="794"/>
                  </a:cubicBezTo>
                  <a:cubicBezTo>
                    <a:pt x="153" y="799"/>
                    <a:pt x="170" y="801"/>
                    <a:pt x="186" y="801"/>
                  </a:cubicBezTo>
                  <a:cubicBezTo>
                    <a:pt x="245" y="801"/>
                    <a:pt x="293" y="771"/>
                    <a:pt x="315" y="712"/>
                  </a:cubicBezTo>
                  <a:cubicBezTo>
                    <a:pt x="377" y="546"/>
                    <a:pt x="443" y="380"/>
                    <a:pt x="479" y="209"/>
                  </a:cubicBezTo>
                  <a:cubicBezTo>
                    <a:pt x="503" y="90"/>
                    <a:pt x="422" y="1"/>
                    <a:pt x="323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22750" y="5121800"/>
              <a:ext cx="16525" cy="18625"/>
            </a:xfrm>
            <a:custGeom>
              <a:avLst/>
              <a:gdLst/>
              <a:ahLst/>
              <a:cxnLst/>
              <a:rect l="l" t="t" r="r" b="b"/>
              <a:pathLst>
                <a:path w="661" h="745" extrusionOk="0">
                  <a:moveTo>
                    <a:pt x="200" y="1"/>
                  </a:moveTo>
                  <a:cubicBezTo>
                    <a:pt x="174" y="1"/>
                    <a:pt x="147" y="8"/>
                    <a:pt x="118" y="23"/>
                  </a:cubicBezTo>
                  <a:cubicBezTo>
                    <a:pt x="0" y="87"/>
                    <a:pt x="22" y="192"/>
                    <a:pt x="71" y="299"/>
                  </a:cubicBezTo>
                  <a:cubicBezTo>
                    <a:pt x="166" y="426"/>
                    <a:pt x="255" y="557"/>
                    <a:pt x="354" y="679"/>
                  </a:cubicBezTo>
                  <a:cubicBezTo>
                    <a:pt x="390" y="723"/>
                    <a:pt x="432" y="744"/>
                    <a:pt x="476" y="744"/>
                  </a:cubicBezTo>
                  <a:cubicBezTo>
                    <a:pt x="513" y="744"/>
                    <a:pt x="551" y="729"/>
                    <a:pt x="587" y="698"/>
                  </a:cubicBezTo>
                  <a:cubicBezTo>
                    <a:pt x="657" y="639"/>
                    <a:pt x="660" y="561"/>
                    <a:pt x="610" y="484"/>
                  </a:cubicBezTo>
                  <a:cubicBezTo>
                    <a:pt x="533" y="365"/>
                    <a:pt x="453" y="247"/>
                    <a:pt x="374" y="127"/>
                  </a:cubicBezTo>
                  <a:cubicBezTo>
                    <a:pt x="329" y="57"/>
                    <a:pt x="272" y="1"/>
                    <a:pt x="20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211125" y="5049550"/>
              <a:ext cx="10800" cy="20425"/>
            </a:xfrm>
            <a:custGeom>
              <a:avLst/>
              <a:gdLst/>
              <a:ahLst/>
              <a:cxnLst/>
              <a:rect l="l" t="t" r="r" b="b"/>
              <a:pathLst>
                <a:path w="432" h="817" extrusionOk="0">
                  <a:moveTo>
                    <a:pt x="237" y="0"/>
                  </a:moveTo>
                  <a:cubicBezTo>
                    <a:pt x="172" y="0"/>
                    <a:pt x="132" y="46"/>
                    <a:pt x="110" y="107"/>
                  </a:cubicBezTo>
                  <a:cubicBezTo>
                    <a:pt x="49" y="281"/>
                    <a:pt x="8" y="461"/>
                    <a:pt x="4" y="644"/>
                  </a:cubicBezTo>
                  <a:cubicBezTo>
                    <a:pt x="0" y="767"/>
                    <a:pt x="73" y="816"/>
                    <a:pt x="179" y="816"/>
                  </a:cubicBezTo>
                  <a:cubicBezTo>
                    <a:pt x="197" y="816"/>
                    <a:pt x="217" y="815"/>
                    <a:pt x="237" y="812"/>
                  </a:cubicBezTo>
                  <a:cubicBezTo>
                    <a:pt x="258" y="790"/>
                    <a:pt x="293" y="771"/>
                    <a:pt x="300" y="745"/>
                  </a:cubicBezTo>
                  <a:cubicBezTo>
                    <a:pt x="344" y="543"/>
                    <a:pt x="391" y="341"/>
                    <a:pt x="420" y="137"/>
                  </a:cubicBezTo>
                  <a:cubicBezTo>
                    <a:pt x="432" y="53"/>
                    <a:pt x="349" y="22"/>
                    <a:pt x="275" y="5"/>
                  </a:cubicBezTo>
                  <a:cubicBezTo>
                    <a:pt x="262" y="2"/>
                    <a:pt x="249" y="0"/>
                    <a:pt x="23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277200" y="5173525"/>
              <a:ext cx="20100" cy="14250"/>
            </a:xfrm>
            <a:custGeom>
              <a:avLst/>
              <a:gdLst/>
              <a:ahLst/>
              <a:cxnLst/>
              <a:rect l="l" t="t" r="r" b="b"/>
              <a:pathLst>
                <a:path w="804" h="570" extrusionOk="0">
                  <a:moveTo>
                    <a:pt x="191" y="0"/>
                  </a:moveTo>
                  <a:cubicBezTo>
                    <a:pt x="186" y="0"/>
                    <a:pt x="180" y="1"/>
                    <a:pt x="175" y="1"/>
                  </a:cubicBezTo>
                  <a:cubicBezTo>
                    <a:pt x="154" y="2"/>
                    <a:pt x="134" y="5"/>
                    <a:pt x="113" y="9"/>
                  </a:cubicBezTo>
                  <a:cubicBezTo>
                    <a:pt x="102" y="15"/>
                    <a:pt x="90" y="21"/>
                    <a:pt x="81" y="30"/>
                  </a:cubicBezTo>
                  <a:cubicBezTo>
                    <a:pt x="67" y="39"/>
                    <a:pt x="57" y="52"/>
                    <a:pt x="47" y="64"/>
                  </a:cubicBezTo>
                  <a:cubicBezTo>
                    <a:pt x="0" y="134"/>
                    <a:pt x="15" y="240"/>
                    <a:pt x="104" y="302"/>
                  </a:cubicBezTo>
                  <a:cubicBezTo>
                    <a:pt x="240" y="396"/>
                    <a:pt x="391" y="471"/>
                    <a:pt x="541" y="545"/>
                  </a:cubicBezTo>
                  <a:cubicBezTo>
                    <a:pt x="573" y="561"/>
                    <a:pt x="605" y="570"/>
                    <a:pt x="634" y="570"/>
                  </a:cubicBezTo>
                  <a:cubicBezTo>
                    <a:pt x="685" y="570"/>
                    <a:pt x="731" y="544"/>
                    <a:pt x="761" y="478"/>
                  </a:cubicBezTo>
                  <a:cubicBezTo>
                    <a:pt x="804" y="383"/>
                    <a:pt x="784" y="306"/>
                    <a:pt x="692" y="255"/>
                  </a:cubicBezTo>
                  <a:cubicBezTo>
                    <a:pt x="554" y="176"/>
                    <a:pt x="414" y="101"/>
                    <a:pt x="276" y="22"/>
                  </a:cubicBezTo>
                  <a:cubicBezTo>
                    <a:pt x="263" y="15"/>
                    <a:pt x="250" y="9"/>
                    <a:pt x="236" y="5"/>
                  </a:cubicBezTo>
                  <a:cubicBezTo>
                    <a:pt x="221" y="2"/>
                    <a:pt x="206" y="0"/>
                    <a:pt x="19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2279200" y="5173550"/>
              <a:ext cx="2400" cy="725"/>
            </a:xfrm>
            <a:custGeom>
              <a:avLst/>
              <a:gdLst/>
              <a:ahLst/>
              <a:cxnLst/>
              <a:rect l="l" t="t" r="r" b="b"/>
              <a:pathLst>
                <a:path w="96" h="29" extrusionOk="0">
                  <a:moveTo>
                    <a:pt x="95" y="0"/>
                  </a:moveTo>
                  <a:cubicBezTo>
                    <a:pt x="75" y="1"/>
                    <a:pt x="54" y="4"/>
                    <a:pt x="33" y="8"/>
                  </a:cubicBezTo>
                  <a:cubicBezTo>
                    <a:pt x="22" y="14"/>
                    <a:pt x="10" y="20"/>
                    <a:pt x="1" y="29"/>
                  </a:cubicBezTo>
                  <a:cubicBezTo>
                    <a:pt x="10" y="20"/>
                    <a:pt x="22" y="14"/>
                    <a:pt x="33" y="8"/>
                  </a:cubicBezTo>
                  <a:cubicBezTo>
                    <a:pt x="54" y="4"/>
                    <a:pt x="75" y="1"/>
                    <a:pt x="9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329000" y="5087300"/>
              <a:ext cx="10800" cy="20400"/>
            </a:xfrm>
            <a:custGeom>
              <a:avLst/>
              <a:gdLst/>
              <a:ahLst/>
              <a:cxnLst/>
              <a:rect l="l" t="t" r="r" b="b"/>
              <a:pathLst>
                <a:path w="432" h="816" extrusionOk="0">
                  <a:moveTo>
                    <a:pt x="169" y="0"/>
                  </a:moveTo>
                  <a:cubicBezTo>
                    <a:pt x="153" y="0"/>
                    <a:pt x="137" y="2"/>
                    <a:pt x="121" y="5"/>
                  </a:cubicBezTo>
                  <a:cubicBezTo>
                    <a:pt x="40" y="21"/>
                    <a:pt x="0" y="96"/>
                    <a:pt x="10" y="169"/>
                  </a:cubicBezTo>
                  <a:cubicBezTo>
                    <a:pt x="34" y="349"/>
                    <a:pt x="74" y="526"/>
                    <a:pt x="95" y="640"/>
                  </a:cubicBezTo>
                  <a:cubicBezTo>
                    <a:pt x="139" y="764"/>
                    <a:pt x="188" y="815"/>
                    <a:pt x="256" y="815"/>
                  </a:cubicBezTo>
                  <a:cubicBezTo>
                    <a:pt x="270" y="815"/>
                    <a:pt x="285" y="813"/>
                    <a:pt x="301" y="809"/>
                  </a:cubicBezTo>
                  <a:cubicBezTo>
                    <a:pt x="376" y="790"/>
                    <a:pt x="432" y="741"/>
                    <a:pt x="425" y="657"/>
                  </a:cubicBezTo>
                  <a:cubicBezTo>
                    <a:pt x="409" y="467"/>
                    <a:pt x="385" y="279"/>
                    <a:pt x="317" y="99"/>
                  </a:cubicBezTo>
                  <a:cubicBezTo>
                    <a:pt x="290" y="27"/>
                    <a:pt x="232" y="0"/>
                    <a:pt x="16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2256375" y="5011000"/>
              <a:ext cx="21050" cy="10000"/>
            </a:xfrm>
            <a:custGeom>
              <a:avLst/>
              <a:gdLst/>
              <a:ahLst/>
              <a:cxnLst/>
              <a:rect l="l" t="t" r="r" b="b"/>
              <a:pathLst>
                <a:path w="842" h="400" extrusionOk="0">
                  <a:moveTo>
                    <a:pt x="218" y="1"/>
                  </a:moveTo>
                  <a:cubicBezTo>
                    <a:pt x="193" y="1"/>
                    <a:pt x="169" y="1"/>
                    <a:pt x="146" y="2"/>
                  </a:cubicBezTo>
                  <a:cubicBezTo>
                    <a:pt x="45" y="39"/>
                    <a:pt x="1" y="91"/>
                    <a:pt x="12" y="174"/>
                  </a:cubicBezTo>
                  <a:cubicBezTo>
                    <a:pt x="23" y="250"/>
                    <a:pt x="63" y="311"/>
                    <a:pt x="145" y="325"/>
                  </a:cubicBezTo>
                  <a:cubicBezTo>
                    <a:pt x="309" y="352"/>
                    <a:pt x="475" y="380"/>
                    <a:pt x="640" y="398"/>
                  </a:cubicBezTo>
                  <a:cubicBezTo>
                    <a:pt x="648" y="399"/>
                    <a:pt x="655" y="399"/>
                    <a:pt x="662" y="399"/>
                  </a:cubicBezTo>
                  <a:cubicBezTo>
                    <a:pt x="728" y="399"/>
                    <a:pt x="786" y="368"/>
                    <a:pt x="812" y="295"/>
                  </a:cubicBezTo>
                  <a:cubicBezTo>
                    <a:pt x="841" y="216"/>
                    <a:pt x="819" y="140"/>
                    <a:pt x="751" y="108"/>
                  </a:cubicBezTo>
                  <a:cubicBezTo>
                    <a:pt x="578" y="23"/>
                    <a:pt x="392" y="1"/>
                    <a:pt x="21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2068775" y="5273275"/>
              <a:ext cx="21725" cy="12475"/>
            </a:xfrm>
            <a:custGeom>
              <a:avLst/>
              <a:gdLst/>
              <a:ahLst/>
              <a:cxnLst/>
              <a:rect l="l" t="t" r="r" b="b"/>
              <a:pathLst>
                <a:path w="869" h="499" extrusionOk="0">
                  <a:moveTo>
                    <a:pt x="168" y="1"/>
                  </a:moveTo>
                  <a:cubicBezTo>
                    <a:pt x="157" y="1"/>
                    <a:pt x="148" y="2"/>
                    <a:pt x="142" y="4"/>
                  </a:cubicBezTo>
                  <a:cubicBezTo>
                    <a:pt x="24" y="50"/>
                    <a:pt x="1" y="225"/>
                    <a:pt x="119" y="295"/>
                  </a:cubicBezTo>
                  <a:cubicBezTo>
                    <a:pt x="283" y="391"/>
                    <a:pt x="462" y="469"/>
                    <a:pt x="651" y="497"/>
                  </a:cubicBezTo>
                  <a:cubicBezTo>
                    <a:pt x="660" y="498"/>
                    <a:pt x="668" y="499"/>
                    <a:pt x="676" y="499"/>
                  </a:cubicBezTo>
                  <a:cubicBezTo>
                    <a:pt x="793" y="499"/>
                    <a:pt x="869" y="369"/>
                    <a:pt x="815" y="262"/>
                  </a:cubicBezTo>
                  <a:cubicBezTo>
                    <a:pt x="777" y="187"/>
                    <a:pt x="304" y="1"/>
                    <a:pt x="16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2036975" y="5254175"/>
              <a:ext cx="18950" cy="15450"/>
            </a:xfrm>
            <a:custGeom>
              <a:avLst/>
              <a:gdLst/>
              <a:ahLst/>
              <a:cxnLst/>
              <a:rect l="l" t="t" r="r" b="b"/>
              <a:pathLst>
                <a:path w="758" h="618" extrusionOk="0">
                  <a:moveTo>
                    <a:pt x="173" y="0"/>
                  </a:moveTo>
                  <a:cubicBezTo>
                    <a:pt x="173" y="0"/>
                    <a:pt x="173" y="0"/>
                    <a:pt x="172" y="0"/>
                  </a:cubicBezTo>
                  <a:cubicBezTo>
                    <a:pt x="115" y="0"/>
                    <a:pt x="63" y="32"/>
                    <a:pt x="36" y="82"/>
                  </a:cubicBezTo>
                  <a:cubicBezTo>
                    <a:pt x="0" y="146"/>
                    <a:pt x="6" y="215"/>
                    <a:pt x="53" y="260"/>
                  </a:cubicBezTo>
                  <a:cubicBezTo>
                    <a:pt x="201" y="404"/>
                    <a:pt x="365" y="531"/>
                    <a:pt x="561" y="608"/>
                  </a:cubicBezTo>
                  <a:cubicBezTo>
                    <a:pt x="578" y="615"/>
                    <a:pt x="594" y="618"/>
                    <a:pt x="610" y="618"/>
                  </a:cubicBezTo>
                  <a:cubicBezTo>
                    <a:pt x="648" y="618"/>
                    <a:pt x="682" y="599"/>
                    <a:pt x="709" y="563"/>
                  </a:cubicBezTo>
                  <a:cubicBezTo>
                    <a:pt x="718" y="549"/>
                    <a:pt x="727" y="536"/>
                    <a:pt x="734" y="521"/>
                  </a:cubicBezTo>
                  <a:cubicBezTo>
                    <a:pt x="757" y="478"/>
                    <a:pt x="758" y="427"/>
                    <a:pt x="736" y="384"/>
                  </a:cubicBezTo>
                  <a:cubicBezTo>
                    <a:pt x="719" y="344"/>
                    <a:pt x="559" y="222"/>
                    <a:pt x="412" y="127"/>
                  </a:cubicBezTo>
                  <a:cubicBezTo>
                    <a:pt x="391" y="113"/>
                    <a:pt x="371" y="100"/>
                    <a:pt x="351" y="88"/>
                  </a:cubicBezTo>
                  <a:cubicBezTo>
                    <a:pt x="328" y="74"/>
                    <a:pt x="306" y="61"/>
                    <a:pt x="286" y="50"/>
                  </a:cubicBezTo>
                  <a:cubicBezTo>
                    <a:pt x="233" y="20"/>
                    <a:pt x="192" y="0"/>
                    <a:pt x="17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2014400" y="5232650"/>
              <a:ext cx="13075" cy="12575"/>
            </a:xfrm>
            <a:custGeom>
              <a:avLst/>
              <a:gdLst/>
              <a:ahLst/>
              <a:cxnLst/>
              <a:rect l="l" t="t" r="r" b="b"/>
              <a:pathLst>
                <a:path w="523" h="503" extrusionOk="0">
                  <a:moveTo>
                    <a:pt x="154" y="1"/>
                  </a:moveTo>
                  <a:cubicBezTo>
                    <a:pt x="140" y="1"/>
                    <a:pt x="127" y="3"/>
                    <a:pt x="115" y="8"/>
                  </a:cubicBezTo>
                  <a:cubicBezTo>
                    <a:pt x="11" y="53"/>
                    <a:pt x="1" y="139"/>
                    <a:pt x="31" y="228"/>
                  </a:cubicBezTo>
                  <a:cubicBezTo>
                    <a:pt x="80" y="365"/>
                    <a:pt x="262" y="503"/>
                    <a:pt x="372" y="503"/>
                  </a:cubicBezTo>
                  <a:cubicBezTo>
                    <a:pt x="388" y="503"/>
                    <a:pt x="402" y="500"/>
                    <a:pt x="415" y="493"/>
                  </a:cubicBezTo>
                  <a:cubicBezTo>
                    <a:pt x="506" y="446"/>
                    <a:pt x="523" y="362"/>
                    <a:pt x="502" y="277"/>
                  </a:cubicBezTo>
                  <a:cubicBezTo>
                    <a:pt x="445" y="136"/>
                    <a:pt x="264" y="1"/>
                    <a:pt x="15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2415450" y="4714175"/>
              <a:ext cx="726000" cy="371950"/>
            </a:xfrm>
            <a:custGeom>
              <a:avLst/>
              <a:gdLst/>
              <a:ahLst/>
              <a:cxnLst/>
              <a:rect l="l" t="t" r="r" b="b"/>
              <a:pathLst>
                <a:path w="29040" h="14878" extrusionOk="0">
                  <a:moveTo>
                    <a:pt x="24457" y="0"/>
                  </a:moveTo>
                  <a:cubicBezTo>
                    <a:pt x="23393" y="0"/>
                    <a:pt x="22310" y="180"/>
                    <a:pt x="21336" y="447"/>
                  </a:cubicBezTo>
                  <a:cubicBezTo>
                    <a:pt x="13921" y="2398"/>
                    <a:pt x="7791" y="6473"/>
                    <a:pt x="2522" y="11763"/>
                  </a:cubicBezTo>
                  <a:cubicBezTo>
                    <a:pt x="1674" y="12613"/>
                    <a:pt x="1" y="13819"/>
                    <a:pt x="287" y="14557"/>
                  </a:cubicBezTo>
                  <a:cubicBezTo>
                    <a:pt x="356" y="14736"/>
                    <a:pt x="428" y="14878"/>
                    <a:pt x="738" y="14878"/>
                  </a:cubicBezTo>
                  <a:cubicBezTo>
                    <a:pt x="1415" y="14878"/>
                    <a:pt x="3230" y="14200"/>
                    <a:pt x="8652" y="11747"/>
                  </a:cubicBezTo>
                  <a:cubicBezTo>
                    <a:pt x="8652" y="11747"/>
                    <a:pt x="15114" y="9114"/>
                    <a:pt x="16131" y="8646"/>
                  </a:cubicBezTo>
                  <a:cubicBezTo>
                    <a:pt x="19283" y="7191"/>
                    <a:pt x="22434" y="6014"/>
                    <a:pt x="25541" y="4579"/>
                  </a:cubicBezTo>
                  <a:cubicBezTo>
                    <a:pt x="26160" y="4292"/>
                    <a:pt x="26752" y="3938"/>
                    <a:pt x="27369" y="3626"/>
                  </a:cubicBezTo>
                  <a:cubicBezTo>
                    <a:pt x="27663" y="3413"/>
                    <a:pt x="28060" y="3258"/>
                    <a:pt x="28377" y="2999"/>
                  </a:cubicBezTo>
                  <a:cubicBezTo>
                    <a:pt x="28589" y="2826"/>
                    <a:pt x="28776" y="2632"/>
                    <a:pt x="28898" y="2402"/>
                  </a:cubicBezTo>
                  <a:cubicBezTo>
                    <a:pt x="28973" y="2261"/>
                    <a:pt x="29022" y="2107"/>
                    <a:pt x="29039" y="1947"/>
                  </a:cubicBezTo>
                  <a:cubicBezTo>
                    <a:pt x="27965" y="504"/>
                    <a:pt x="26238" y="0"/>
                    <a:pt x="244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581050" y="4919950"/>
              <a:ext cx="8375" cy="5875"/>
            </a:xfrm>
            <a:custGeom>
              <a:avLst/>
              <a:gdLst/>
              <a:ahLst/>
              <a:cxnLst/>
              <a:rect l="l" t="t" r="r" b="b"/>
              <a:pathLst>
                <a:path w="335" h="235" extrusionOk="0">
                  <a:moveTo>
                    <a:pt x="168" y="1"/>
                  </a:moveTo>
                  <a:cubicBezTo>
                    <a:pt x="152" y="1"/>
                    <a:pt x="136" y="4"/>
                    <a:pt x="118" y="12"/>
                  </a:cubicBezTo>
                  <a:cubicBezTo>
                    <a:pt x="0" y="67"/>
                    <a:pt x="59" y="235"/>
                    <a:pt x="166" y="235"/>
                  </a:cubicBezTo>
                  <a:cubicBezTo>
                    <a:pt x="182" y="235"/>
                    <a:pt x="198" y="231"/>
                    <a:pt x="216" y="223"/>
                  </a:cubicBezTo>
                  <a:cubicBezTo>
                    <a:pt x="335" y="168"/>
                    <a:pt x="276" y="1"/>
                    <a:pt x="1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347425" y="4884375"/>
              <a:ext cx="235225" cy="129700"/>
            </a:xfrm>
            <a:custGeom>
              <a:avLst/>
              <a:gdLst/>
              <a:ahLst/>
              <a:cxnLst/>
              <a:rect l="l" t="t" r="r" b="b"/>
              <a:pathLst>
                <a:path w="9409" h="5188" extrusionOk="0">
                  <a:moveTo>
                    <a:pt x="4614" y="1"/>
                  </a:moveTo>
                  <a:cubicBezTo>
                    <a:pt x="4584" y="1"/>
                    <a:pt x="4553" y="1"/>
                    <a:pt x="4521" y="3"/>
                  </a:cubicBezTo>
                  <a:cubicBezTo>
                    <a:pt x="3984" y="24"/>
                    <a:pt x="3472" y="231"/>
                    <a:pt x="2974" y="434"/>
                  </a:cubicBezTo>
                  <a:lnTo>
                    <a:pt x="333" y="1517"/>
                  </a:lnTo>
                  <a:cubicBezTo>
                    <a:pt x="217" y="1565"/>
                    <a:pt x="87" y="1627"/>
                    <a:pt x="51" y="1748"/>
                  </a:cubicBezTo>
                  <a:cubicBezTo>
                    <a:pt x="0" y="1923"/>
                    <a:pt x="177" y="2074"/>
                    <a:pt x="332" y="2171"/>
                  </a:cubicBezTo>
                  <a:lnTo>
                    <a:pt x="5153" y="5187"/>
                  </a:lnTo>
                  <a:lnTo>
                    <a:pt x="9409" y="1517"/>
                  </a:lnTo>
                  <a:lnTo>
                    <a:pt x="6236" y="380"/>
                  </a:lnTo>
                  <a:cubicBezTo>
                    <a:pt x="5711" y="191"/>
                    <a:pt x="5170" y="1"/>
                    <a:pt x="46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484350" y="4998700"/>
              <a:ext cx="70100" cy="35600"/>
            </a:xfrm>
            <a:custGeom>
              <a:avLst/>
              <a:gdLst/>
              <a:ahLst/>
              <a:cxnLst/>
              <a:rect l="l" t="t" r="r" b="b"/>
              <a:pathLst>
                <a:path w="2804" h="1424" extrusionOk="0">
                  <a:moveTo>
                    <a:pt x="2585" y="0"/>
                  </a:moveTo>
                  <a:cubicBezTo>
                    <a:pt x="2574" y="0"/>
                    <a:pt x="2562" y="2"/>
                    <a:pt x="2549" y="6"/>
                  </a:cubicBezTo>
                  <a:cubicBezTo>
                    <a:pt x="1764" y="225"/>
                    <a:pt x="907" y="622"/>
                    <a:pt x="205" y="1035"/>
                  </a:cubicBezTo>
                  <a:cubicBezTo>
                    <a:pt x="1" y="1154"/>
                    <a:pt x="95" y="1424"/>
                    <a:pt x="294" y="1424"/>
                  </a:cubicBezTo>
                  <a:cubicBezTo>
                    <a:pt x="320" y="1424"/>
                    <a:pt x="348" y="1419"/>
                    <a:pt x="378" y="1409"/>
                  </a:cubicBezTo>
                  <a:cubicBezTo>
                    <a:pt x="1147" y="1143"/>
                    <a:pt x="2005" y="750"/>
                    <a:pt x="2683" y="294"/>
                  </a:cubicBezTo>
                  <a:lnTo>
                    <a:pt x="2682" y="294"/>
                  </a:lnTo>
                  <a:cubicBezTo>
                    <a:pt x="2804" y="212"/>
                    <a:pt x="2720" y="0"/>
                    <a:pt x="25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445150" y="5007925"/>
              <a:ext cx="106725" cy="94025"/>
            </a:xfrm>
            <a:custGeom>
              <a:avLst/>
              <a:gdLst/>
              <a:ahLst/>
              <a:cxnLst/>
              <a:rect l="l" t="t" r="r" b="b"/>
              <a:pathLst>
                <a:path w="4269" h="3761" extrusionOk="0">
                  <a:moveTo>
                    <a:pt x="4268" y="0"/>
                  </a:moveTo>
                  <a:lnTo>
                    <a:pt x="1579" y="1097"/>
                  </a:lnTo>
                  <a:cubicBezTo>
                    <a:pt x="1257" y="1540"/>
                    <a:pt x="942" y="1993"/>
                    <a:pt x="634" y="2453"/>
                  </a:cubicBezTo>
                  <a:cubicBezTo>
                    <a:pt x="435" y="2752"/>
                    <a:pt x="0" y="3760"/>
                    <a:pt x="363" y="3760"/>
                  </a:cubicBezTo>
                  <a:cubicBezTo>
                    <a:pt x="402" y="3760"/>
                    <a:pt x="450" y="3749"/>
                    <a:pt x="508" y="3724"/>
                  </a:cubicBezTo>
                  <a:cubicBezTo>
                    <a:pt x="1110" y="3464"/>
                    <a:pt x="3329" y="1642"/>
                    <a:pt x="4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677800" y="4839525"/>
              <a:ext cx="224100" cy="96900"/>
            </a:xfrm>
            <a:custGeom>
              <a:avLst/>
              <a:gdLst/>
              <a:ahLst/>
              <a:cxnLst/>
              <a:rect l="l" t="t" r="r" b="b"/>
              <a:pathLst>
                <a:path w="8964" h="3876" extrusionOk="0">
                  <a:moveTo>
                    <a:pt x="8837" y="1"/>
                  </a:moveTo>
                  <a:cubicBezTo>
                    <a:pt x="8832" y="1"/>
                    <a:pt x="8827" y="1"/>
                    <a:pt x="8821" y="2"/>
                  </a:cubicBezTo>
                  <a:cubicBezTo>
                    <a:pt x="5826" y="577"/>
                    <a:pt x="2719" y="1868"/>
                    <a:pt x="162" y="3531"/>
                  </a:cubicBezTo>
                  <a:cubicBezTo>
                    <a:pt x="1" y="3635"/>
                    <a:pt x="130" y="3875"/>
                    <a:pt x="291" y="3875"/>
                  </a:cubicBezTo>
                  <a:cubicBezTo>
                    <a:pt x="316" y="3875"/>
                    <a:pt x="342" y="3869"/>
                    <a:pt x="368" y="3856"/>
                  </a:cubicBezTo>
                  <a:cubicBezTo>
                    <a:pt x="1749" y="3142"/>
                    <a:pt x="3092" y="2391"/>
                    <a:pt x="4527" y="1785"/>
                  </a:cubicBezTo>
                  <a:cubicBezTo>
                    <a:pt x="5950" y="1184"/>
                    <a:pt x="7420" y="694"/>
                    <a:pt x="8873" y="170"/>
                  </a:cubicBezTo>
                  <a:cubicBezTo>
                    <a:pt x="8964" y="137"/>
                    <a:pt x="8923" y="1"/>
                    <a:pt x="88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581100" y="4841850"/>
              <a:ext cx="321450" cy="299150"/>
            </a:xfrm>
            <a:custGeom>
              <a:avLst/>
              <a:gdLst/>
              <a:ahLst/>
              <a:cxnLst/>
              <a:rect l="l" t="t" r="r" b="b"/>
              <a:pathLst>
                <a:path w="12858" h="11966" extrusionOk="0">
                  <a:moveTo>
                    <a:pt x="12858" y="0"/>
                  </a:moveTo>
                  <a:lnTo>
                    <a:pt x="4272" y="3716"/>
                  </a:lnTo>
                  <a:cubicBezTo>
                    <a:pt x="3910" y="4138"/>
                    <a:pt x="3637" y="4629"/>
                    <a:pt x="3366" y="5115"/>
                  </a:cubicBezTo>
                  <a:lnTo>
                    <a:pt x="181" y="10841"/>
                  </a:lnTo>
                  <a:cubicBezTo>
                    <a:pt x="92" y="11000"/>
                    <a:pt x="1" y="11171"/>
                    <a:pt x="9" y="11353"/>
                  </a:cubicBezTo>
                  <a:cubicBezTo>
                    <a:pt x="22" y="11617"/>
                    <a:pt x="60" y="11850"/>
                    <a:pt x="1285" y="11958"/>
                  </a:cubicBezTo>
                  <a:cubicBezTo>
                    <a:pt x="1344" y="11963"/>
                    <a:pt x="1402" y="11966"/>
                    <a:pt x="1458" y="11966"/>
                  </a:cubicBezTo>
                  <a:cubicBezTo>
                    <a:pt x="2245" y="11966"/>
                    <a:pt x="2656" y="11469"/>
                    <a:pt x="2656" y="11469"/>
                  </a:cubicBezTo>
                  <a:cubicBezTo>
                    <a:pt x="6296" y="7500"/>
                    <a:pt x="9697" y="3676"/>
                    <a:pt x="128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977000" y="4719650"/>
              <a:ext cx="146525" cy="80275"/>
            </a:xfrm>
            <a:custGeom>
              <a:avLst/>
              <a:gdLst/>
              <a:ahLst/>
              <a:cxnLst/>
              <a:rect l="l" t="t" r="r" b="b"/>
              <a:pathLst>
                <a:path w="5861" h="3211" extrusionOk="0">
                  <a:moveTo>
                    <a:pt x="3897" y="0"/>
                  </a:moveTo>
                  <a:lnTo>
                    <a:pt x="243" y="1686"/>
                  </a:lnTo>
                  <a:cubicBezTo>
                    <a:pt x="243" y="1686"/>
                    <a:pt x="26" y="1766"/>
                    <a:pt x="13" y="1870"/>
                  </a:cubicBezTo>
                  <a:cubicBezTo>
                    <a:pt x="1" y="1973"/>
                    <a:pt x="188" y="2675"/>
                    <a:pt x="275" y="3077"/>
                  </a:cubicBezTo>
                  <a:cubicBezTo>
                    <a:pt x="287" y="3127"/>
                    <a:pt x="302" y="3182"/>
                    <a:pt x="348" y="3203"/>
                  </a:cubicBezTo>
                  <a:cubicBezTo>
                    <a:pt x="360" y="3209"/>
                    <a:pt x="373" y="3211"/>
                    <a:pt x="387" y="3211"/>
                  </a:cubicBezTo>
                  <a:cubicBezTo>
                    <a:pt x="414" y="3211"/>
                    <a:pt x="442" y="3202"/>
                    <a:pt x="468" y="3193"/>
                  </a:cubicBezTo>
                  <a:cubicBezTo>
                    <a:pt x="2314" y="2533"/>
                    <a:pt x="4114" y="1757"/>
                    <a:pt x="5860" y="868"/>
                  </a:cubicBezTo>
                  <a:lnTo>
                    <a:pt x="4063" y="2"/>
                  </a:lnTo>
                  <a:lnTo>
                    <a:pt x="38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883950" y="4785200"/>
              <a:ext cx="42725" cy="31300"/>
            </a:xfrm>
            <a:custGeom>
              <a:avLst/>
              <a:gdLst/>
              <a:ahLst/>
              <a:cxnLst/>
              <a:rect l="l" t="t" r="r" b="b"/>
              <a:pathLst>
                <a:path w="1709" h="1252" extrusionOk="0">
                  <a:moveTo>
                    <a:pt x="1163" y="0"/>
                  </a:moveTo>
                  <a:cubicBezTo>
                    <a:pt x="1162" y="0"/>
                    <a:pt x="1160" y="0"/>
                    <a:pt x="1159" y="0"/>
                  </a:cubicBezTo>
                  <a:cubicBezTo>
                    <a:pt x="1048" y="0"/>
                    <a:pt x="941" y="38"/>
                    <a:pt x="836" y="77"/>
                  </a:cubicBezTo>
                  <a:cubicBezTo>
                    <a:pt x="610" y="160"/>
                    <a:pt x="375" y="254"/>
                    <a:pt x="216" y="435"/>
                  </a:cubicBezTo>
                  <a:cubicBezTo>
                    <a:pt x="57" y="617"/>
                    <a:pt x="1" y="912"/>
                    <a:pt x="155" y="1098"/>
                  </a:cubicBezTo>
                  <a:cubicBezTo>
                    <a:pt x="248" y="1210"/>
                    <a:pt x="377" y="1252"/>
                    <a:pt x="519" y="1252"/>
                  </a:cubicBezTo>
                  <a:cubicBezTo>
                    <a:pt x="709" y="1252"/>
                    <a:pt x="922" y="1177"/>
                    <a:pt x="1098" y="1095"/>
                  </a:cubicBezTo>
                  <a:lnTo>
                    <a:pt x="1098" y="1095"/>
                  </a:lnTo>
                  <a:lnTo>
                    <a:pt x="912" y="1195"/>
                  </a:lnTo>
                  <a:cubicBezTo>
                    <a:pt x="1237" y="1102"/>
                    <a:pt x="1597" y="923"/>
                    <a:pt x="1657" y="589"/>
                  </a:cubicBezTo>
                  <a:cubicBezTo>
                    <a:pt x="1709" y="303"/>
                    <a:pt x="1455" y="0"/>
                    <a:pt x="1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821750" y="4813875"/>
              <a:ext cx="42700" cy="31325"/>
            </a:xfrm>
            <a:custGeom>
              <a:avLst/>
              <a:gdLst/>
              <a:ahLst/>
              <a:cxnLst/>
              <a:rect l="l" t="t" r="r" b="b"/>
              <a:pathLst>
                <a:path w="1708" h="1253" extrusionOk="0">
                  <a:moveTo>
                    <a:pt x="1163" y="0"/>
                  </a:moveTo>
                  <a:cubicBezTo>
                    <a:pt x="1162" y="0"/>
                    <a:pt x="1161" y="0"/>
                    <a:pt x="1160" y="0"/>
                  </a:cubicBezTo>
                  <a:cubicBezTo>
                    <a:pt x="1049" y="0"/>
                    <a:pt x="941" y="39"/>
                    <a:pt x="837" y="77"/>
                  </a:cubicBezTo>
                  <a:cubicBezTo>
                    <a:pt x="610" y="159"/>
                    <a:pt x="376" y="254"/>
                    <a:pt x="217" y="435"/>
                  </a:cubicBezTo>
                  <a:cubicBezTo>
                    <a:pt x="57" y="617"/>
                    <a:pt x="1" y="912"/>
                    <a:pt x="155" y="1098"/>
                  </a:cubicBezTo>
                  <a:cubicBezTo>
                    <a:pt x="247" y="1210"/>
                    <a:pt x="377" y="1252"/>
                    <a:pt x="519" y="1252"/>
                  </a:cubicBezTo>
                  <a:cubicBezTo>
                    <a:pt x="709" y="1252"/>
                    <a:pt x="923" y="1177"/>
                    <a:pt x="1099" y="1095"/>
                  </a:cubicBezTo>
                  <a:lnTo>
                    <a:pt x="1099" y="1095"/>
                  </a:lnTo>
                  <a:lnTo>
                    <a:pt x="911" y="1196"/>
                  </a:lnTo>
                  <a:cubicBezTo>
                    <a:pt x="1236" y="1102"/>
                    <a:pt x="1597" y="922"/>
                    <a:pt x="1657" y="590"/>
                  </a:cubicBezTo>
                  <a:cubicBezTo>
                    <a:pt x="1708" y="303"/>
                    <a:pt x="1455" y="0"/>
                    <a:pt x="1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2760150" y="4842300"/>
              <a:ext cx="42725" cy="31300"/>
            </a:xfrm>
            <a:custGeom>
              <a:avLst/>
              <a:gdLst/>
              <a:ahLst/>
              <a:cxnLst/>
              <a:rect l="l" t="t" r="r" b="b"/>
              <a:pathLst>
                <a:path w="1709" h="1252" extrusionOk="0">
                  <a:moveTo>
                    <a:pt x="1162" y="0"/>
                  </a:moveTo>
                  <a:cubicBezTo>
                    <a:pt x="1161" y="0"/>
                    <a:pt x="1160" y="0"/>
                    <a:pt x="1159" y="0"/>
                  </a:cubicBezTo>
                  <a:cubicBezTo>
                    <a:pt x="1048" y="0"/>
                    <a:pt x="941" y="39"/>
                    <a:pt x="836" y="77"/>
                  </a:cubicBezTo>
                  <a:cubicBezTo>
                    <a:pt x="610" y="160"/>
                    <a:pt x="375" y="254"/>
                    <a:pt x="215" y="435"/>
                  </a:cubicBezTo>
                  <a:cubicBezTo>
                    <a:pt x="57" y="617"/>
                    <a:pt x="1" y="912"/>
                    <a:pt x="155" y="1098"/>
                  </a:cubicBezTo>
                  <a:cubicBezTo>
                    <a:pt x="248" y="1210"/>
                    <a:pt x="377" y="1252"/>
                    <a:pt x="520" y="1252"/>
                  </a:cubicBezTo>
                  <a:cubicBezTo>
                    <a:pt x="710" y="1252"/>
                    <a:pt x="922" y="1177"/>
                    <a:pt x="1098" y="1095"/>
                  </a:cubicBezTo>
                  <a:lnTo>
                    <a:pt x="1098" y="1095"/>
                  </a:lnTo>
                  <a:lnTo>
                    <a:pt x="911" y="1195"/>
                  </a:lnTo>
                  <a:cubicBezTo>
                    <a:pt x="1236" y="1102"/>
                    <a:pt x="1597" y="923"/>
                    <a:pt x="1657" y="590"/>
                  </a:cubicBezTo>
                  <a:cubicBezTo>
                    <a:pt x="1709" y="303"/>
                    <a:pt x="1454" y="0"/>
                    <a:pt x="11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2700200" y="4869925"/>
              <a:ext cx="42725" cy="31350"/>
            </a:xfrm>
            <a:custGeom>
              <a:avLst/>
              <a:gdLst/>
              <a:ahLst/>
              <a:cxnLst/>
              <a:rect l="l" t="t" r="r" b="b"/>
              <a:pathLst>
                <a:path w="1709" h="1254" extrusionOk="0">
                  <a:moveTo>
                    <a:pt x="1163" y="1"/>
                  </a:moveTo>
                  <a:cubicBezTo>
                    <a:pt x="1162" y="1"/>
                    <a:pt x="1161" y="1"/>
                    <a:pt x="1160" y="1"/>
                  </a:cubicBezTo>
                  <a:cubicBezTo>
                    <a:pt x="1049" y="1"/>
                    <a:pt x="941" y="40"/>
                    <a:pt x="837" y="77"/>
                  </a:cubicBezTo>
                  <a:cubicBezTo>
                    <a:pt x="609" y="160"/>
                    <a:pt x="376" y="255"/>
                    <a:pt x="216" y="436"/>
                  </a:cubicBezTo>
                  <a:cubicBezTo>
                    <a:pt x="57" y="617"/>
                    <a:pt x="1" y="913"/>
                    <a:pt x="155" y="1099"/>
                  </a:cubicBezTo>
                  <a:cubicBezTo>
                    <a:pt x="247" y="1211"/>
                    <a:pt x="377" y="1253"/>
                    <a:pt x="519" y="1253"/>
                  </a:cubicBezTo>
                  <a:cubicBezTo>
                    <a:pt x="709" y="1253"/>
                    <a:pt x="922" y="1178"/>
                    <a:pt x="1099" y="1096"/>
                  </a:cubicBezTo>
                  <a:lnTo>
                    <a:pt x="1099" y="1096"/>
                  </a:lnTo>
                  <a:lnTo>
                    <a:pt x="911" y="1197"/>
                  </a:lnTo>
                  <a:cubicBezTo>
                    <a:pt x="1236" y="1103"/>
                    <a:pt x="1597" y="923"/>
                    <a:pt x="1657" y="591"/>
                  </a:cubicBezTo>
                  <a:cubicBezTo>
                    <a:pt x="1709" y="304"/>
                    <a:pt x="1455" y="1"/>
                    <a:pt x="11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2638025" y="4898625"/>
              <a:ext cx="42700" cy="31300"/>
            </a:xfrm>
            <a:custGeom>
              <a:avLst/>
              <a:gdLst/>
              <a:ahLst/>
              <a:cxnLst/>
              <a:rect l="l" t="t" r="r" b="b"/>
              <a:pathLst>
                <a:path w="1708" h="1252" extrusionOk="0">
                  <a:moveTo>
                    <a:pt x="1163" y="1"/>
                  </a:moveTo>
                  <a:cubicBezTo>
                    <a:pt x="1162" y="1"/>
                    <a:pt x="1160" y="1"/>
                    <a:pt x="1159" y="1"/>
                  </a:cubicBezTo>
                  <a:cubicBezTo>
                    <a:pt x="1047" y="1"/>
                    <a:pt x="941" y="38"/>
                    <a:pt x="836" y="77"/>
                  </a:cubicBezTo>
                  <a:cubicBezTo>
                    <a:pt x="609" y="160"/>
                    <a:pt x="375" y="254"/>
                    <a:pt x="215" y="436"/>
                  </a:cubicBezTo>
                  <a:cubicBezTo>
                    <a:pt x="56" y="617"/>
                    <a:pt x="0" y="912"/>
                    <a:pt x="154" y="1098"/>
                  </a:cubicBezTo>
                  <a:cubicBezTo>
                    <a:pt x="247" y="1210"/>
                    <a:pt x="377" y="1252"/>
                    <a:pt x="519" y="1252"/>
                  </a:cubicBezTo>
                  <a:cubicBezTo>
                    <a:pt x="709" y="1252"/>
                    <a:pt x="921" y="1177"/>
                    <a:pt x="1098" y="1095"/>
                  </a:cubicBezTo>
                  <a:lnTo>
                    <a:pt x="1098" y="1095"/>
                  </a:lnTo>
                  <a:lnTo>
                    <a:pt x="911" y="1195"/>
                  </a:lnTo>
                  <a:cubicBezTo>
                    <a:pt x="1235" y="1102"/>
                    <a:pt x="1597" y="923"/>
                    <a:pt x="1655" y="590"/>
                  </a:cubicBezTo>
                  <a:cubicBezTo>
                    <a:pt x="1707" y="303"/>
                    <a:pt x="1455" y="1"/>
                    <a:pt x="11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047950" y="4722700"/>
              <a:ext cx="26575" cy="57600"/>
            </a:xfrm>
            <a:custGeom>
              <a:avLst/>
              <a:gdLst/>
              <a:ahLst/>
              <a:cxnLst/>
              <a:rect l="l" t="t" r="r" b="b"/>
              <a:pathLst>
                <a:path w="1063" h="2304" fill="none" extrusionOk="0">
                  <a:moveTo>
                    <a:pt x="1" y="1"/>
                  </a:moveTo>
                  <a:lnTo>
                    <a:pt x="1063" y="2303"/>
                  </a:lnTo>
                </a:path>
              </a:pathLst>
            </a:custGeom>
            <a:noFill/>
            <a:ln w="3275" cap="flat" cmpd="sng">
              <a:solidFill>
                <a:schemeClr val="accent1"/>
              </a:solidFill>
              <a:prstDash val="solid"/>
              <a:miter lim="10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000025" y="4745825"/>
              <a:ext cx="26750" cy="58000"/>
            </a:xfrm>
            <a:custGeom>
              <a:avLst/>
              <a:gdLst/>
              <a:ahLst/>
              <a:cxnLst/>
              <a:rect l="l" t="t" r="r" b="b"/>
              <a:pathLst>
                <a:path w="1070" h="2320" fill="none" extrusionOk="0">
                  <a:moveTo>
                    <a:pt x="1" y="0"/>
                  </a:moveTo>
                  <a:lnTo>
                    <a:pt x="1070" y="2320"/>
                  </a:lnTo>
                </a:path>
              </a:pathLst>
            </a:custGeom>
            <a:noFill/>
            <a:ln w="3275" cap="flat" cmpd="sng">
              <a:solidFill>
                <a:schemeClr val="accent1"/>
              </a:solidFill>
              <a:prstDash val="solid"/>
              <a:miter lim="10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2603425" y="5117625"/>
              <a:ext cx="52475" cy="26900"/>
            </a:xfrm>
            <a:custGeom>
              <a:avLst/>
              <a:gdLst/>
              <a:ahLst/>
              <a:cxnLst/>
              <a:rect l="l" t="t" r="r" b="b"/>
              <a:pathLst>
                <a:path w="2099" h="1076" fill="none" extrusionOk="0">
                  <a:moveTo>
                    <a:pt x="2098" y="1"/>
                  </a:moveTo>
                  <a:cubicBezTo>
                    <a:pt x="1817" y="308"/>
                    <a:pt x="1651" y="489"/>
                    <a:pt x="1651" y="489"/>
                  </a:cubicBezTo>
                  <a:cubicBezTo>
                    <a:pt x="1651" y="489"/>
                    <a:pt x="821" y="1076"/>
                    <a:pt x="1" y="801"/>
                  </a:cubicBezTo>
                </a:path>
              </a:pathLst>
            </a:custGeom>
            <a:noFill/>
            <a:ln w="32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2668075" y="4892950"/>
              <a:ext cx="177450" cy="211375"/>
            </a:xfrm>
            <a:custGeom>
              <a:avLst/>
              <a:gdLst/>
              <a:ahLst/>
              <a:cxnLst/>
              <a:rect l="l" t="t" r="r" b="b"/>
              <a:pathLst>
                <a:path w="7098" h="8455" fill="none" extrusionOk="0">
                  <a:moveTo>
                    <a:pt x="6566" y="0"/>
                  </a:moveTo>
                  <a:cubicBezTo>
                    <a:pt x="7097" y="396"/>
                    <a:pt x="6325" y="1316"/>
                    <a:pt x="5912" y="1874"/>
                  </a:cubicBezTo>
                  <a:cubicBezTo>
                    <a:pt x="5531" y="2391"/>
                    <a:pt x="1784" y="6502"/>
                    <a:pt x="1" y="8454"/>
                  </a:cubicBezTo>
                </a:path>
              </a:pathLst>
            </a:custGeom>
            <a:noFill/>
            <a:ln w="32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2723300" y="4884525"/>
              <a:ext cx="95475" cy="35825"/>
            </a:xfrm>
            <a:custGeom>
              <a:avLst/>
              <a:gdLst/>
              <a:ahLst/>
              <a:cxnLst/>
              <a:rect l="l" t="t" r="r" b="b"/>
              <a:pathLst>
                <a:path w="3819" h="1433" fill="none" extrusionOk="0">
                  <a:moveTo>
                    <a:pt x="1" y="1432"/>
                  </a:moveTo>
                  <a:cubicBezTo>
                    <a:pt x="1" y="1432"/>
                    <a:pt x="2399" y="1"/>
                    <a:pt x="3818" y="162"/>
                  </a:cubicBezTo>
                </a:path>
              </a:pathLst>
            </a:custGeom>
            <a:noFill/>
            <a:ln w="32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2354125" y="4913750"/>
              <a:ext cx="29250" cy="11825"/>
            </a:xfrm>
            <a:custGeom>
              <a:avLst/>
              <a:gdLst/>
              <a:ahLst/>
              <a:cxnLst/>
              <a:rect l="l" t="t" r="r" b="b"/>
              <a:pathLst>
                <a:path w="1170" h="473" fill="none" extrusionOk="0">
                  <a:moveTo>
                    <a:pt x="1170" y="0"/>
                  </a:moveTo>
                  <a:lnTo>
                    <a:pt x="917" y="103"/>
                  </a:lnTo>
                  <a:cubicBezTo>
                    <a:pt x="393" y="314"/>
                    <a:pt x="0" y="472"/>
                    <a:pt x="0" y="472"/>
                  </a:cubicBezTo>
                </a:path>
              </a:pathLst>
            </a:custGeom>
            <a:noFill/>
            <a:ln w="32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389625" y="4884600"/>
              <a:ext cx="181850" cy="38300"/>
            </a:xfrm>
            <a:custGeom>
              <a:avLst/>
              <a:gdLst/>
              <a:ahLst/>
              <a:cxnLst/>
              <a:rect l="l" t="t" r="r" b="b"/>
              <a:pathLst>
                <a:path w="7274" h="1532" fill="none" extrusionOk="0">
                  <a:moveTo>
                    <a:pt x="7273" y="1514"/>
                  </a:moveTo>
                  <a:cubicBezTo>
                    <a:pt x="7118" y="1531"/>
                    <a:pt x="4106" y="421"/>
                    <a:pt x="3713" y="275"/>
                  </a:cubicBezTo>
                  <a:cubicBezTo>
                    <a:pt x="3320" y="131"/>
                    <a:pt x="2512" y="1"/>
                    <a:pt x="1996" y="239"/>
                  </a:cubicBezTo>
                  <a:cubicBezTo>
                    <a:pt x="1728" y="362"/>
                    <a:pt x="816" y="736"/>
                    <a:pt x="0" y="1066"/>
                  </a:cubicBezTo>
                </a:path>
              </a:pathLst>
            </a:custGeom>
            <a:noFill/>
            <a:ln w="32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986600" y="4713425"/>
              <a:ext cx="160275" cy="143600"/>
            </a:xfrm>
            <a:custGeom>
              <a:avLst/>
              <a:gdLst/>
              <a:ahLst/>
              <a:cxnLst/>
              <a:rect l="l" t="t" r="r" b="b"/>
              <a:pathLst>
                <a:path w="6411" h="5744" fill="none" extrusionOk="0">
                  <a:moveTo>
                    <a:pt x="1331" y="32"/>
                  </a:moveTo>
                  <a:cubicBezTo>
                    <a:pt x="1930" y="1"/>
                    <a:pt x="2566" y="10"/>
                    <a:pt x="3109" y="111"/>
                  </a:cubicBezTo>
                  <a:cubicBezTo>
                    <a:pt x="4623" y="390"/>
                    <a:pt x="6410" y="1523"/>
                    <a:pt x="6151" y="2376"/>
                  </a:cubicBezTo>
                  <a:cubicBezTo>
                    <a:pt x="5892" y="3229"/>
                    <a:pt x="1039" y="5345"/>
                    <a:pt x="0" y="5743"/>
                  </a:cubicBezTo>
                </a:path>
              </a:pathLst>
            </a:custGeom>
            <a:noFill/>
            <a:ln w="32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967675" y="4715650"/>
              <a:ext cx="33900" cy="5375"/>
            </a:xfrm>
            <a:custGeom>
              <a:avLst/>
              <a:gdLst/>
              <a:ahLst/>
              <a:cxnLst/>
              <a:rect l="l" t="t" r="r" b="b"/>
              <a:pathLst>
                <a:path w="1356" h="215" fill="none" extrusionOk="0">
                  <a:moveTo>
                    <a:pt x="0" y="215"/>
                  </a:moveTo>
                  <a:cubicBezTo>
                    <a:pt x="50" y="192"/>
                    <a:pt x="615" y="78"/>
                    <a:pt x="1356" y="1"/>
                  </a:cubicBezTo>
                </a:path>
              </a:pathLst>
            </a:custGeom>
            <a:noFill/>
            <a:ln w="225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470375" y="5030925"/>
              <a:ext cx="57350" cy="59075"/>
            </a:xfrm>
            <a:custGeom>
              <a:avLst/>
              <a:gdLst/>
              <a:ahLst/>
              <a:cxnLst/>
              <a:rect l="l" t="t" r="r" b="b"/>
              <a:pathLst>
                <a:path w="2294" h="2363" fill="none" extrusionOk="0">
                  <a:moveTo>
                    <a:pt x="2294" y="0"/>
                  </a:moveTo>
                  <a:lnTo>
                    <a:pt x="1" y="2363"/>
                  </a:lnTo>
                </a:path>
              </a:pathLst>
            </a:custGeom>
            <a:noFill/>
            <a:ln w="32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93450" y="5265575"/>
              <a:ext cx="3575" cy="5275"/>
            </a:xfrm>
            <a:custGeom>
              <a:avLst/>
              <a:gdLst/>
              <a:ahLst/>
              <a:cxnLst/>
              <a:rect l="l" t="t" r="r" b="b"/>
              <a:pathLst>
                <a:path w="143" h="211" extrusionOk="0">
                  <a:moveTo>
                    <a:pt x="0" y="1"/>
                  </a:moveTo>
                  <a:cubicBezTo>
                    <a:pt x="51" y="0"/>
                    <a:pt x="98" y="26"/>
                    <a:pt x="122" y="71"/>
                  </a:cubicBezTo>
                  <a:cubicBezTo>
                    <a:pt x="143" y="115"/>
                    <a:pt x="143" y="166"/>
                    <a:pt x="123" y="211"/>
                  </a:cubicBezTo>
                  <a:cubicBezTo>
                    <a:pt x="143" y="166"/>
                    <a:pt x="143" y="115"/>
                    <a:pt x="122" y="71"/>
                  </a:cubicBezTo>
                  <a:cubicBezTo>
                    <a:pt x="98" y="26"/>
                    <a:pt x="51" y="0"/>
                    <a:pt x="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4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 rot="10800000" flipH="1">
            <a:off x="-158712" y="-35350"/>
            <a:ext cx="9461427" cy="51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 txBox="1">
            <a:spLocks noGrp="1"/>
          </p:cNvSpPr>
          <p:nvPr>
            <p:ph type="title"/>
          </p:nvPr>
        </p:nvSpPr>
        <p:spPr>
          <a:xfrm>
            <a:off x="713775" y="445025"/>
            <a:ext cx="77097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body" idx="1"/>
          </p:nvPr>
        </p:nvSpPr>
        <p:spPr>
          <a:xfrm>
            <a:off x="713775" y="1271000"/>
            <a:ext cx="7709700" cy="32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-158712" y="-35350"/>
            <a:ext cx="9461427" cy="51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5"/>
          <p:cNvSpPr txBox="1">
            <a:spLocks noGrp="1"/>
          </p:cNvSpPr>
          <p:nvPr>
            <p:ph type="title"/>
          </p:nvPr>
        </p:nvSpPr>
        <p:spPr>
          <a:xfrm>
            <a:off x="1874550" y="445025"/>
            <a:ext cx="53949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ubTitle" idx="1"/>
          </p:nvPr>
        </p:nvSpPr>
        <p:spPr>
          <a:xfrm>
            <a:off x="1229825" y="3177300"/>
            <a:ext cx="3022800" cy="9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"/>
          <p:cNvSpPr txBox="1">
            <a:spLocks noGrp="1"/>
          </p:cNvSpPr>
          <p:nvPr>
            <p:ph type="title" idx="2"/>
          </p:nvPr>
        </p:nvSpPr>
        <p:spPr>
          <a:xfrm>
            <a:off x="1910375" y="2715825"/>
            <a:ext cx="1661700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subTitle" idx="3"/>
          </p:nvPr>
        </p:nvSpPr>
        <p:spPr>
          <a:xfrm>
            <a:off x="4887475" y="3174083"/>
            <a:ext cx="30267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"/>
          <p:cNvSpPr txBox="1">
            <a:spLocks noGrp="1"/>
          </p:cNvSpPr>
          <p:nvPr>
            <p:ph type="title" idx="4"/>
          </p:nvPr>
        </p:nvSpPr>
        <p:spPr>
          <a:xfrm>
            <a:off x="5568775" y="2716874"/>
            <a:ext cx="1664100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02" name="Google Shape;102;p5"/>
          <p:cNvGrpSpPr/>
          <p:nvPr/>
        </p:nvGrpSpPr>
        <p:grpSpPr>
          <a:xfrm rot="-380138">
            <a:off x="7929167" y="537973"/>
            <a:ext cx="750037" cy="842168"/>
            <a:chOff x="1439650" y="3867075"/>
            <a:chExt cx="1352425" cy="1518550"/>
          </a:xfrm>
        </p:grpSpPr>
        <p:sp>
          <p:nvSpPr>
            <p:cNvPr id="103" name="Google Shape;103;p5"/>
            <p:cNvSpPr/>
            <p:nvPr/>
          </p:nvSpPr>
          <p:spPr>
            <a:xfrm>
              <a:off x="1439650" y="3867075"/>
              <a:ext cx="1352425" cy="1518550"/>
            </a:xfrm>
            <a:custGeom>
              <a:avLst/>
              <a:gdLst/>
              <a:ahLst/>
              <a:cxnLst/>
              <a:rect l="l" t="t" r="r" b="b"/>
              <a:pathLst>
                <a:path w="54097" h="60742" extrusionOk="0">
                  <a:moveTo>
                    <a:pt x="8624" y="0"/>
                  </a:moveTo>
                  <a:cubicBezTo>
                    <a:pt x="8273" y="0"/>
                    <a:pt x="7910" y="54"/>
                    <a:pt x="7569" y="84"/>
                  </a:cubicBezTo>
                  <a:cubicBezTo>
                    <a:pt x="7237" y="113"/>
                    <a:pt x="6920" y="100"/>
                    <a:pt x="6652" y="295"/>
                  </a:cubicBezTo>
                  <a:cubicBezTo>
                    <a:pt x="6633" y="292"/>
                    <a:pt x="6613" y="290"/>
                    <a:pt x="6594" y="290"/>
                  </a:cubicBezTo>
                  <a:cubicBezTo>
                    <a:pt x="6493" y="290"/>
                    <a:pt x="6397" y="344"/>
                    <a:pt x="6367" y="474"/>
                  </a:cubicBezTo>
                  <a:cubicBezTo>
                    <a:pt x="6224" y="1147"/>
                    <a:pt x="5667" y="1731"/>
                    <a:pt x="4951" y="1731"/>
                  </a:cubicBezTo>
                  <a:cubicBezTo>
                    <a:pt x="4930" y="1731"/>
                    <a:pt x="4908" y="1731"/>
                    <a:pt x="4887" y="1730"/>
                  </a:cubicBezTo>
                  <a:cubicBezTo>
                    <a:pt x="4125" y="1694"/>
                    <a:pt x="3609" y="1038"/>
                    <a:pt x="3467" y="345"/>
                  </a:cubicBezTo>
                  <a:cubicBezTo>
                    <a:pt x="3447" y="255"/>
                    <a:pt x="3373" y="213"/>
                    <a:pt x="3296" y="213"/>
                  </a:cubicBezTo>
                  <a:cubicBezTo>
                    <a:pt x="3244" y="213"/>
                    <a:pt x="3192" y="232"/>
                    <a:pt x="3153" y="267"/>
                  </a:cubicBezTo>
                  <a:cubicBezTo>
                    <a:pt x="3123" y="255"/>
                    <a:pt x="3092" y="249"/>
                    <a:pt x="3061" y="249"/>
                  </a:cubicBezTo>
                  <a:cubicBezTo>
                    <a:pt x="2316" y="274"/>
                    <a:pt x="1586" y="392"/>
                    <a:pt x="837" y="407"/>
                  </a:cubicBezTo>
                  <a:cubicBezTo>
                    <a:pt x="836" y="407"/>
                    <a:pt x="836" y="407"/>
                    <a:pt x="835" y="407"/>
                  </a:cubicBezTo>
                  <a:cubicBezTo>
                    <a:pt x="699" y="407"/>
                    <a:pt x="588" y="515"/>
                    <a:pt x="584" y="651"/>
                  </a:cubicBezTo>
                  <a:cubicBezTo>
                    <a:pt x="579" y="1265"/>
                    <a:pt x="581" y="1873"/>
                    <a:pt x="624" y="2477"/>
                  </a:cubicBezTo>
                  <a:cubicBezTo>
                    <a:pt x="635" y="2597"/>
                    <a:pt x="720" y="2657"/>
                    <a:pt x="806" y="2657"/>
                  </a:cubicBezTo>
                  <a:cubicBezTo>
                    <a:pt x="875" y="2657"/>
                    <a:pt x="946" y="2617"/>
                    <a:pt x="975" y="2537"/>
                  </a:cubicBezTo>
                  <a:lnTo>
                    <a:pt x="979" y="2537"/>
                  </a:lnTo>
                  <a:cubicBezTo>
                    <a:pt x="930" y="2674"/>
                    <a:pt x="1004" y="2858"/>
                    <a:pt x="1202" y="2874"/>
                  </a:cubicBezTo>
                  <a:cubicBezTo>
                    <a:pt x="1908" y="2940"/>
                    <a:pt x="2594" y="3433"/>
                    <a:pt x="2598" y="4201"/>
                  </a:cubicBezTo>
                  <a:cubicBezTo>
                    <a:pt x="2600" y="4974"/>
                    <a:pt x="1899" y="5528"/>
                    <a:pt x="1182" y="5574"/>
                  </a:cubicBezTo>
                  <a:cubicBezTo>
                    <a:pt x="1025" y="5583"/>
                    <a:pt x="976" y="5733"/>
                    <a:pt x="1023" y="5842"/>
                  </a:cubicBezTo>
                  <a:cubicBezTo>
                    <a:pt x="972" y="5807"/>
                    <a:pt x="912" y="5787"/>
                    <a:pt x="855" y="5787"/>
                  </a:cubicBezTo>
                  <a:cubicBezTo>
                    <a:pt x="762" y="5787"/>
                    <a:pt x="676" y="5840"/>
                    <a:pt x="650" y="5966"/>
                  </a:cubicBezTo>
                  <a:cubicBezTo>
                    <a:pt x="486" y="6683"/>
                    <a:pt x="474" y="7428"/>
                    <a:pt x="614" y="8150"/>
                  </a:cubicBezTo>
                  <a:cubicBezTo>
                    <a:pt x="537" y="8289"/>
                    <a:pt x="584" y="8497"/>
                    <a:pt x="782" y="8497"/>
                  </a:cubicBezTo>
                  <a:cubicBezTo>
                    <a:pt x="787" y="8497"/>
                    <a:pt x="793" y="8496"/>
                    <a:pt x="799" y="8496"/>
                  </a:cubicBezTo>
                  <a:cubicBezTo>
                    <a:pt x="850" y="8493"/>
                    <a:pt x="902" y="8491"/>
                    <a:pt x="954" y="8491"/>
                  </a:cubicBezTo>
                  <a:cubicBezTo>
                    <a:pt x="1666" y="8491"/>
                    <a:pt x="2411" y="8804"/>
                    <a:pt x="2497" y="9622"/>
                  </a:cubicBezTo>
                  <a:cubicBezTo>
                    <a:pt x="2600" y="10565"/>
                    <a:pt x="1789" y="10904"/>
                    <a:pt x="1082" y="11199"/>
                  </a:cubicBezTo>
                  <a:cubicBezTo>
                    <a:pt x="984" y="11239"/>
                    <a:pt x="1020" y="11363"/>
                    <a:pt x="1092" y="11407"/>
                  </a:cubicBezTo>
                  <a:cubicBezTo>
                    <a:pt x="766" y="11466"/>
                    <a:pt x="658" y="11874"/>
                    <a:pt x="578" y="12154"/>
                  </a:cubicBezTo>
                  <a:cubicBezTo>
                    <a:pt x="409" y="12737"/>
                    <a:pt x="364" y="13338"/>
                    <a:pt x="407" y="13942"/>
                  </a:cubicBezTo>
                  <a:cubicBezTo>
                    <a:pt x="413" y="13999"/>
                    <a:pt x="443" y="14050"/>
                    <a:pt x="491" y="14083"/>
                  </a:cubicBezTo>
                  <a:cubicBezTo>
                    <a:pt x="484" y="14201"/>
                    <a:pt x="556" y="14323"/>
                    <a:pt x="707" y="14323"/>
                  </a:cubicBezTo>
                  <a:cubicBezTo>
                    <a:pt x="712" y="14323"/>
                    <a:pt x="717" y="14323"/>
                    <a:pt x="722" y="14323"/>
                  </a:cubicBezTo>
                  <a:cubicBezTo>
                    <a:pt x="742" y="14322"/>
                    <a:pt x="762" y="14322"/>
                    <a:pt x="782" y="14322"/>
                  </a:cubicBezTo>
                  <a:cubicBezTo>
                    <a:pt x="1530" y="14322"/>
                    <a:pt x="2331" y="14610"/>
                    <a:pt x="2430" y="15475"/>
                  </a:cubicBezTo>
                  <a:cubicBezTo>
                    <a:pt x="2526" y="16322"/>
                    <a:pt x="1829" y="16942"/>
                    <a:pt x="1053" y="17066"/>
                  </a:cubicBezTo>
                  <a:cubicBezTo>
                    <a:pt x="944" y="17079"/>
                    <a:pt x="913" y="17174"/>
                    <a:pt x="936" y="17257"/>
                  </a:cubicBezTo>
                  <a:cubicBezTo>
                    <a:pt x="910" y="17250"/>
                    <a:pt x="884" y="17247"/>
                    <a:pt x="858" y="17247"/>
                  </a:cubicBezTo>
                  <a:cubicBezTo>
                    <a:pt x="725" y="17247"/>
                    <a:pt x="589" y="17329"/>
                    <a:pt x="579" y="17499"/>
                  </a:cubicBezTo>
                  <a:cubicBezTo>
                    <a:pt x="526" y="18257"/>
                    <a:pt x="457" y="19172"/>
                    <a:pt x="716" y="19900"/>
                  </a:cubicBezTo>
                  <a:cubicBezTo>
                    <a:pt x="563" y="20027"/>
                    <a:pt x="581" y="20329"/>
                    <a:pt x="813" y="20329"/>
                  </a:cubicBezTo>
                  <a:cubicBezTo>
                    <a:pt x="821" y="20329"/>
                    <a:pt x="830" y="20328"/>
                    <a:pt x="838" y="20327"/>
                  </a:cubicBezTo>
                  <a:cubicBezTo>
                    <a:pt x="898" y="20322"/>
                    <a:pt x="959" y="20320"/>
                    <a:pt x="1020" y="20320"/>
                  </a:cubicBezTo>
                  <a:cubicBezTo>
                    <a:pt x="1729" y="20320"/>
                    <a:pt x="2488" y="20661"/>
                    <a:pt x="2523" y="21490"/>
                  </a:cubicBezTo>
                  <a:cubicBezTo>
                    <a:pt x="2559" y="22295"/>
                    <a:pt x="1794" y="22830"/>
                    <a:pt x="1067" y="22830"/>
                  </a:cubicBezTo>
                  <a:cubicBezTo>
                    <a:pt x="1022" y="22830"/>
                    <a:pt x="977" y="22828"/>
                    <a:pt x="933" y="22824"/>
                  </a:cubicBezTo>
                  <a:cubicBezTo>
                    <a:pt x="928" y="22824"/>
                    <a:pt x="923" y="22823"/>
                    <a:pt x="918" y="22823"/>
                  </a:cubicBezTo>
                  <a:cubicBezTo>
                    <a:pt x="831" y="22823"/>
                    <a:pt x="777" y="22882"/>
                    <a:pt x="758" y="22956"/>
                  </a:cubicBezTo>
                  <a:cubicBezTo>
                    <a:pt x="719" y="22934"/>
                    <a:pt x="675" y="22923"/>
                    <a:pt x="631" y="22923"/>
                  </a:cubicBezTo>
                  <a:cubicBezTo>
                    <a:pt x="536" y="22923"/>
                    <a:pt x="440" y="22977"/>
                    <a:pt x="402" y="23097"/>
                  </a:cubicBezTo>
                  <a:cubicBezTo>
                    <a:pt x="280" y="23496"/>
                    <a:pt x="245" y="23932"/>
                    <a:pt x="181" y="24348"/>
                  </a:cubicBezTo>
                  <a:cubicBezTo>
                    <a:pt x="127" y="24713"/>
                    <a:pt x="53" y="25087"/>
                    <a:pt x="104" y="25457"/>
                  </a:cubicBezTo>
                  <a:cubicBezTo>
                    <a:pt x="113" y="25516"/>
                    <a:pt x="161" y="25541"/>
                    <a:pt x="213" y="25541"/>
                  </a:cubicBezTo>
                  <a:cubicBezTo>
                    <a:pt x="219" y="25541"/>
                    <a:pt x="225" y="25541"/>
                    <a:pt x="230" y="25540"/>
                  </a:cubicBezTo>
                  <a:lnTo>
                    <a:pt x="230" y="25540"/>
                  </a:lnTo>
                  <a:cubicBezTo>
                    <a:pt x="220" y="25697"/>
                    <a:pt x="335" y="25873"/>
                    <a:pt x="522" y="25873"/>
                  </a:cubicBezTo>
                  <a:cubicBezTo>
                    <a:pt x="542" y="25873"/>
                    <a:pt x="562" y="25871"/>
                    <a:pt x="582" y="25867"/>
                  </a:cubicBezTo>
                  <a:cubicBezTo>
                    <a:pt x="672" y="25850"/>
                    <a:pt x="765" y="25842"/>
                    <a:pt x="858" y="25842"/>
                  </a:cubicBezTo>
                  <a:cubicBezTo>
                    <a:pt x="1523" y="25842"/>
                    <a:pt x="2227" y="26257"/>
                    <a:pt x="2329" y="26954"/>
                  </a:cubicBezTo>
                  <a:cubicBezTo>
                    <a:pt x="2394" y="27378"/>
                    <a:pt x="2186" y="27776"/>
                    <a:pt x="1868" y="28040"/>
                  </a:cubicBezTo>
                  <a:cubicBezTo>
                    <a:pt x="1541" y="28314"/>
                    <a:pt x="1231" y="28258"/>
                    <a:pt x="868" y="28398"/>
                  </a:cubicBezTo>
                  <a:cubicBezTo>
                    <a:pt x="779" y="28428"/>
                    <a:pt x="734" y="28540"/>
                    <a:pt x="812" y="28616"/>
                  </a:cubicBezTo>
                  <a:cubicBezTo>
                    <a:pt x="848" y="28651"/>
                    <a:pt x="888" y="28681"/>
                    <a:pt x="931" y="28706"/>
                  </a:cubicBezTo>
                  <a:cubicBezTo>
                    <a:pt x="587" y="29441"/>
                    <a:pt x="533" y="30335"/>
                    <a:pt x="670" y="31124"/>
                  </a:cubicBezTo>
                  <a:cubicBezTo>
                    <a:pt x="688" y="31225"/>
                    <a:pt x="767" y="31269"/>
                    <a:pt x="849" y="31269"/>
                  </a:cubicBezTo>
                  <a:cubicBezTo>
                    <a:pt x="862" y="31269"/>
                    <a:pt x="875" y="31268"/>
                    <a:pt x="888" y="31266"/>
                  </a:cubicBezTo>
                  <a:lnTo>
                    <a:pt x="888" y="31266"/>
                  </a:lnTo>
                  <a:cubicBezTo>
                    <a:pt x="884" y="31389"/>
                    <a:pt x="957" y="31504"/>
                    <a:pt x="1110" y="31504"/>
                  </a:cubicBezTo>
                  <a:cubicBezTo>
                    <a:pt x="1118" y="31504"/>
                    <a:pt x="1126" y="31503"/>
                    <a:pt x="1135" y="31503"/>
                  </a:cubicBezTo>
                  <a:cubicBezTo>
                    <a:pt x="1165" y="31501"/>
                    <a:pt x="1196" y="31500"/>
                    <a:pt x="1226" y="31500"/>
                  </a:cubicBezTo>
                  <a:cubicBezTo>
                    <a:pt x="2043" y="31500"/>
                    <a:pt x="2852" y="32076"/>
                    <a:pt x="2654" y="33009"/>
                  </a:cubicBezTo>
                  <a:cubicBezTo>
                    <a:pt x="2507" y="33704"/>
                    <a:pt x="1882" y="34117"/>
                    <a:pt x="1228" y="34276"/>
                  </a:cubicBezTo>
                  <a:cubicBezTo>
                    <a:pt x="1217" y="34275"/>
                    <a:pt x="1199" y="34275"/>
                    <a:pt x="1177" y="34275"/>
                  </a:cubicBezTo>
                  <a:cubicBezTo>
                    <a:pt x="941" y="34275"/>
                    <a:pt x="137" y="34315"/>
                    <a:pt x="234" y="34887"/>
                  </a:cubicBezTo>
                  <a:cubicBezTo>
                    <a:pt x="220" y="35542"/>
                    <a:pt x="146" y="36176"/>
                    <a:pt x="25" y="36824"/>
                  </a:cubicBezTo>
                  <a:cubicBezTo>
                    <a:pt x="1" y="36957"/>
                    <a:pt x="92" y="37036"/>
                    <a:pt x="187" y="37040"/>
                  </a:cubicBezTo>
                  <a:cubicBezTo>
                    <a:pt x="186" y="37180"/>
                    <a:pt x="283" y="37323"/>
                    <a:pt x="441" y="37323"/>
                  </a:cubicBezTo>
                  <a:cubicBezTo>
                    <a:pt x="465" y="37323"/>
                    <a:pt x="490" y="37320"/>
                    <a:pt x="516" y="37313"/>
                  </a:cubicBezTo>
                  <a:cubicBezTo>
                    <a:pt x="638" y="37280"/>
                    <a:pt x="763" y="37264"/>
                    <a:pt x="887" y="37264"/>
                  </a:cubicBezTo>
                  <a:cubicBezTo>
                    <a:pt x="1060" y="37264"/>
                    <a:pt x="1233" y="37295"/>
                    <a:pt x="1396" y="37351"/>
                  </a:cubicBezTo>
                  <a:lnTo>
                    <a:pt x="1861" y="39518"/>
                  </a:lnTo>
                  <a:cubicBezTo>
                    <a:pt x="1566" y="39783"/>
                    <a:pt x="1194" y="39946"/>
                    <a:pt x="800" y="39985"/>
                  </a:cubicBezTo>
                  <a:cubicBezTo>
                    <a:pt x="636" y="40000"/>
                    <a:pt x="556" y="40236"/>
                    <a:pt x="699" y="40311"/>
                  </a:cubicBezTo>
                  <a:cubicBezTo>
                    <a:pt x="684" y="40309"/>
                    <a:pt x="669" y="40308"/>
                    <a:pt x="654" y="40308"/>
                  </a:cubicBezTo>
                  <a:cubicBezTo>
                    <a:pt x="553" y="40308"/>
                    <a:pt x="457" y="40362"/>
                    <a:pt x="435" y="40487"/>
                  </a:cubicBezTo>
                  <a:cubicBezTo>
                    <a:pt x="360" y="40910"/>
                    <a:pt x="364" y="41347"/>
                    <a:pt x="388" y="41773"/>
                  </a:cubicBezTo>
                  <a:cubicBezTo>
                    <a:pt x="403" y="42091"/>
                    <a:pt x="424" y="42413"/>
                    <a:pt x="597" y="42679"/>
                  </a:cubicBezTo>
                  <a:cubicBezTo>
                    <a:pt x="388" y="42791"/>
                    <a:pt x="491" y="43119"/>
                    <a:pt x="725" y="43151"/>
                  </a:cubicBezTo>
                  <a:cubicBezTo>
                    <a:pt x="1443" y="43249"/>
                    <a:pt x="2267" y="43529"/>
                    <a:pt x="2352" y="44383"/>
                  </a:cubicBezTo>
                  <a:cubicBezTo>
                    <a:pt x="2439" y="45237"/>
                    <a:pt x="1725" y="45682"/>
                    <a:pt x="982" y="45803"/>
                  </a:cubicBezTo>
                  <a:cubicBezTo>
                    <a:pt x="895" y="45816"/>
                    <a:pt x="870" y="45887"/>
                    <a:pt x="883" y="45959"/>
                  </a:cubicBezTo>
                  <a:cubicBezTo>
                    <a:pt x="805" y="45980"/>
                    <a:pt x="736" y="46030"/>
                    <a:pt x="698" y="46128"/>
                  </a:cubicBezTo>
                  <a:cubicBezTo>
                    <a:pt x="399" y="46901"/>
                    <a:pt x="347" y="47819"/>
                    <a:pt x="552" y="48623"/>
                  </a:cubicBezTo>
                  <a:cubicBezTo>
                    <a:pt x="429" y="48758"/>
                    <a:pt x="563" y="48995"/>
                    <a:pt x="745" y="49020"/>
                  </a:cubicBezTo>
                  <a:cubicBezTo>
                    <a:pt x="1409" y="49103"/>
                    <a:pt x="2136" y="49248"/>
                    <a:pt x="2260" y="50056"/>
                  </a:cubicBezTo>
                  <a:cubicBezTo>
                    <a:pt x="2380" y="50882"/>
                    <a:pt x="1611" y="51467"/>
                    <a:pt x="856" y="51485"/>
                  </a:cubicBezTo>
                  <a:cubicBezTo>
                    <a:pt x="695" y="51491"/>
                    <a:pt x="612" y="51672"/>
                    <a:pt x="667" y="51795"/>
                  </a:cubicBezTo>
                  <a:cubicBezTo>
                    <a:pt x="628" y="51778"/>
                    <a:pt x="584" y="51770"/>
                    <a:pt x="541" y="51770"/>
                  </a:cubicBezTo>
                  <a:cubicBezTo>
                    <a:pt x="434" y="51770"/>
                    <a:pt x="329" y="51824"/>
                    <a:pt x="306" y="51943"/>
                  </a:cubicBezTo>
                  <a:cubicBezTo>
                    <a:pt x="150" y="52791"/>
                    <a:pt x="75" y="53716"/>
                    <a:pt x="250" y="54571"/>
                  </a:cubicBezTo>
                  <a:cubicBezTo>
                    <a:pt x="269" y="54668"/>
                    <a:pt x="340" y="54709"/>
                    <a:pt x="416" y="54709"/>
                  </a:cubicBezTo>
                  <a:cubicBezTo>
                    <a:pt x="418" y="54709"/>
                    <a:pt x="420" y="54709"/>
                    <a:pt x="423" y="54709"/>
                  </a:cubicBezTo>
                  <a:cubicBezTo>
                    <a:pt x="467" y="54746"/>
                    <a:pt x="522" y="54769"/>
                    <a:pt x="588" y="54769"/>
                  </a:cubicBezTo>
                  <a:cubicBezTo>
                    <a:pt x="614" y="54769"/>
                    <a:pt x="642" y="54765"/>
                    <a:pt x="671" y="54758"/>
                  </a:cubicBezTo>
                  <a:cubicBezTo>
                    <a:pt x="785" y="54726"/>
                    <a:pt x="904" y="54711"/>
                    <a:pt x="1023" y="54711"/>
                  </a:cubicBezTo>
                  <a:cubicBezTo>
                    <a:pt x="1694" y="54711"/>
                    <a:pt x="2382" y="55194"/>
                    <a:pt x="2377" y="55928"/>
                  </a:cubicBezTo>
                  <a:cubicBezTo>
                    <a:pt x="2371" y="56688"/>
                    <a:pt x="1643" y="57176"/>
                    <a:pt x="945" y="57176"/>
                  </a:cubicBezTo>
                  <a:cubicBezTo>
                    <a:pt x="837" y="57176"/>
                    <a:pt x="730" y="57165"/>
                    <a:pt x="627" y="57140"/>
                  </a:cubicBezTo>
                  <a:cubicBezTo>
                    <a:pt x="602" y="57134"/>
                    <a:pt x="579" y="57131"/>
                    <a:pt x="558" y="57131"/>
                  </a:cubicBezTo>
                  <a:cubicBezTo>
                    <a:pt x="418" y="57131"/>
                    <a:pt x="343" y="57260"/>
                    <a:pt x="366" y="57381"/>
                  </a:cubicBezTo>
                  <a:cubicBezTo>
                    <a:pt x="290" y="57401"/>
                    <a:pt x="226" y="57462"/>
                    <a:pt x="228" y="57550"/>
                  </a:cubicBezTo>
                  <a:cubicBezTo>
                    <a:pt x="270" y="58347"/>
                    <a:pt x="346" y="59132"/>
                    <a:pt x="426" y="59924"/>
                  </a:cubicBezTo>
                  <a:cubicBezTo>
                    <a:pt x="442" y="60049"/>
                    <a:pt x="523" y="60173"/>
                    <a:pt x="662" y="60173"/>
                  </a:cubicBezTo>
                  <a:cubicBezTo>
                    <a:pt x="665" y="60173"/>
                    <a:pt x="667" y="60173"/>
                    <a:pt x="670" y="60173"/>
                  </a:cubicBezTo>
                  <a:cubicBezTo>
                    <a:pt x="1410" y="60127"/>
                    <a:pt x="2159" y="60095"/>
                    <a:pt x="2890" y="60001"/>
                  </a:cubicBezTo>
                  <a:cubicBezTo>
                    <a:pt x="2902" y="60000"/>
                    <a:pt x="2916" y="59996"/>
                    <a:pt x="2928" y="59990"/>
                  </a:cubicBezTo>
                  <a:cubicBezTo>
                    <a:pt x="2943" y="59993"/>
                    <a:pt x="2958" y="59995"/>
                    <a:pt x="2973" y="59995"/>
                  </a:cubicBezTo>
                  <a:cubicBezTo>
                    <a:pt x="3051" y="59995"/>
                    <a:pt x="3127" y="59954"/>
                    <a:pt x="3153" y="59863"/>
                  </a:cubicBezTo>
                  <a:cubicBezTo>
                    <a:pt x="3322" y="59228"/>
                    <a:pt x="3743" y="58576"/>
                    <a:pt x="4468" y="58534"/>
                  </a:cubicBezTo>
                  <a:cubicBezTo>
                    <a:pt x="4498" y="58532"/>
                    <a:pt x="4527" y="58531"/>
                    <a:pt x="4555" y="58531"/>
                  </a:cubicBezTo>
                  <a:cubicBezTo>
                    <a:pt x="5356" y="58531"/>
                    <a:pt x="5640" y="59264"/>
                    <a:pt x="5625" y="59955"/>
                  </a:cubicBezTo>
                  <a:cubicBezTo>
                    <a:pt x="5616" y="60096"/>
                    <a:pt x="5742" y="60186"/>
                    <a:pt x="5861" y="60186"/>
                  </a:cubicBezTo>
                  <a:cubicBezTo>
                    <a:pt x="5896" y="60263"/>
                    <a:pt x="5972" y="60313"/>
                    <a:pt x="6056" y="60314"/>
                  </a:cubicBezTo>
                  <a:cubicBezTo>
                    <a:pt x="6637" y="60337"/>
                    <a:pt x="7233" y="60378"/>
                    <a:pt x="7824" y="60378"/>
                  </a:cubicBezTo>
                  <a:cubicBezTo>
                    <a:pt x="8070" y="60378"/>
                    <a:pt x="8315" y="60371"/>
                    <a:pt x="8557" y="60353"/>
                  </a:cubicBezTo>
                  <a:cubicBezTo>
                    <a:pt x="8691" y="60340"/>
                    <a:pt x="8763" y="60256"/>
                    <a:pt x="8784" y="60156"/>
                  </a:cubicBezTo>
                  <a:cubicBezTo>
                    <a:pt x="8853" y="60154"/>
                    <a:pt x="8918" y="60116"/>
                    <a:pt x="8936" y="60035"/>
                  </a:cubicBezTo>
                  <a:cubicBezTo>
                    <a:pt x="9111" y="59322"/>
                    <a:pt x="9607" y="58664"/>
                    <a:pt x="10377" y="58568"/>
                  </a:cubicBezTo>
                  <a:cubicBezTo>
                    <a:pt x="10443" y="58559"/>
                    <a:pt x="10509" y="58555"/>
                    <a:pt x="10573" y="58555"/>
                  </a:cubicBezTo>
                  <a:cubicBezTo>
                    <a:pt x="11364" y="58555"/>
                    <a:pt x="11996" y="59167"/>
                    <a:pt x="12149" y="59938"/>
                  </a:cubicBezTo>
                  <a:cubicBezTo>
                    <a:pt x="12178" y="60081"/>
                    <a:pt x="12280" y="60132"/>
                    <a:pt x="12386" y="60132"/>
                  </a:cubicBezTo>
                  <a:cubicBezTo>
                    <a:pt x="12392" y="60132"/>
                    <a:pt x="12398" y="60132"/>
                    <a:pt x="12404" y="60132"/>
                  </a:cubicBezTo>
                  <a:cubicBezTo>
                    <a:pt x="12434" y="60157"/>
                    <a:pt x="12471" y="60173"/>
                    <a:pt x="12510" y="60176"/>
                  </a:cubicBezTo>
                  <a:cubicBezTo>
                    <a:pt x="12983" y="60205"/>
                    <a:pt x="13480" y="60268"/>
                    <a:pt x="13963" y="60268"/>
                  </a:cubicBezTo>
                  <a:cubicBezTo>
                    <a:pt x="14095" y="60268"/>
                    <a:pt x="14226" y="60264"/>
                    <a:pt x="14355" y="60252"/>
                  </a:cubicBezTo>
                  <a:cubicBezTo>
                    <a:pt x="14529" y="60236"/>
                    <a:pt x="14603" y="60083"/>
                    <a:pt x="14565" y="59956"/>
                  </a:cubicBezTo>
                  <a:cubicBezTo>
                    <a:pt x="14579" y="59935"/>
                    <a:pt x="14586" y="59910"/>
                    <a:pt x="14587" y="59884"/>
                  </a:cubicBezTo>
                  <a:cubicBezTo>
                    <a:pt x="14606" y="59195"/>
                    <a:pt x="15118" y="58481"/>
                    <a:pt x="15862" y="58481"/>
                  </a:cubicBezTo>
                  <a:cubicBezTo>
                    <a:pt x="15868" y="58481"/>
                    <a:pt x="15875" y="58481"/>
                    <a:pt x="15881" y="58481"/>
                  </a:cubicBezTo>
                  <a:cubicBezTo>
                    <a:pt x="16632" y="58493"/>
                    <a:pt x="17108" y="59210"/>
                    <a:pt x="17071" y="59904"/>
                  </a:cubicBezTo>
                  <a:cubicBezTo>
                    <a:pt x="17065" y="60073"/>
                    <a:pt x="17184" y="60159"/>
                    <a:pt x="17312" y="60159"/>
                  </a:cubicBezTo>
                  <a:cubicBezTo>
                    <a:pt x="17320" y="60159"/>
                    <a:pt x="17329" y="60159"/>
                    <a:pt x="17337" y="60158"/>
                  </a:cubicBezTo>
                  <a:lnTo>
                    <a:pt x="17337" y="60158"/>
                  </a:lnTo>
                  <a:cubicBezTo>
                    <a:pt x="17329" y="60254"/>
                    <a:pt x="17386" y="60357"/>
                    <a:pt x="17517" y="60365"/>
                  </a:cubicBezTo>
                  <a:cubicBezTo>
                    <a:pt x="18059" y="60412"/>
                    <a:pt x="18609" y="60448"/>
                    <a:pt x="19156" y="60448"/>
                  </a:cubicBezTo>
                  <a:cubicBezTo>
                    <a:pt x="19311" y="60448"/>
                    <a:pt x="19467" y="60445"/>
                    <a:pt x="19622" y="60438"/>
                  </a:cubicBezTo>
                  <a:cubicBezTo>
                    <a:pt x="19783" y="60432"/>
                    <a:pt x="19862" y="60306"/>
                    <a:pt x="19860" y="60187"/>
                  </a:cubicBezTo>
                  <a:lnTo>
                    <a:pt x="19860" y="60187"/>
                  </a:lnTo>
                  <a:cubicBezTo>
                    <a:pt x="19862" y="60187"/>
                    <a:pt x="19865" y="60187"/>
                    <a:pt x="19867" y="60187"/>
                  </a:cubicBezTo>
                  <a:cubicBezTo>
                    <a:pt x="19963" y="60187"/>
                    <a:pt x="20058" y="60120"/>
                    <a:pt x="20070" y="59988"/>
                  </a:cubicBezTo>
                  <a:cubicBezTo>
                    <a:pt x="20133" y="59305"/>
                    <a:pt x="20623" y="58530"/>
                    <a:pt x="21369" y="58530"/>
                  </a:cubicBezTo>
                  <a:cubicBezTo>
                    <a:pt x="21417" y="58530"/>
                    <a:pt x="21467" y="58533"/>
                    <a:pt x="21518" y="58540"/>
                  </a:cubicBezTo>
                  <a:cubicBezTo>
                    <a:pt x="22299" y="58646"/>
                    <a:pt x="22535" y="59383"/>
                    <a:pt x="22453" y="60053"/>
                  </a:cubicBezTo>
                  <a:cubicBezTo>
                    <a:pt x="22435" y="60214"/>
                    <a:pt x="22575" y="60308"/>
                    <a:pt x="22714" y="60308"/>
                  </a:cubicBezTo>
                  <a:cubicBezTo>
                    <a:pt x="22801" y="60308"/>
                    <a:pt x="22888" y="60271"/>
                    <a:pt x="22933" y="60190"/>
                  </a:cubicBezTo>
                  <a:cubicBezTo>
                    <a:pt x="22944" y="60169"/>
                    <a:pt x="22950" y="60145"/>
                    <a:pt x="22961" y="60125"/>
                  </a:cubicBezTo>
                  <a:cubicBezTo>
                    <a:pt x="22974" y="60143"/>
                    <a:pt x="22993" y="60156"/>
                    <a:pt x="23015" y="60162"/>
                  </a:cubicBezTo>
                  <a:cubicBezTo>
                    <a:pt x="23244" y="60229"/>
                    <a:pt x="23489" y="60250"/>
                    <a:pt x="23740" y="60250"/>
                  </a:cubicBezTo>
                  <a:cubicBezTo>
                    <a:pt x="23754" y="60250"/>
                    <a:pt x="23768" y="60250"/>
                    <a:pt x="23782" y="60250"/>
                  </a:cubicBezTo>
                  <a:cubicBezTo>
                    <a:pt x="24062" y="60280"/>
                    <a:pt x="24351" y="60307"/>
                    <a:pt x="24635" y="60307"/>
                  </a:cubicBezTo>
                  <a:cubicBezTo>
                    <a:pt x="24767" y="60307"/>
                    <a:pt x="24899" y="60301"/>
                    <a:pt x="25028" y="60287"/>
                  </a:cubicBezTo>
                  <a:cubicBezTo>
                    <a:pt x="25069" y="60282"/>
                    <a:pt x="25108" y="60265"/>
                    <a:pt x="25138" y="60240"/>
                  </a:cubicBezTo>
                  <a:cubicBezTo>
                    <a:pt x="25166" y="60256"/>
                    <a:pt x="25198" y="60264"/>
                    <a:pt x="25230" y="60264"/>
                  </a:cubicBezTo>
                  <a:cubicBezTo>
                    <a:pt x="25296" y="60264"/>
                    <a:pt x="25360" y="60228"/>
                    <a:pt x="25374" y="60145"/>
                  </a:cubicBezTo>
                  <a:cubicBezTo>
                    <a:pt x="25525" y="59426"/>
                    <a:pt x="26104" y="58746"/>
                    <a:pt x="26891" y="58746"/>
                  </a:cubicBezTo>
                  <a:cubicBezTo>
                    <a:pt x="26898" y="58746"/>
                    <a:pt x="26906" y="58747"/>
                    <a:pt x="26913" y="58747"/>
                  </a:cubicBezTo>
                  <a:cubicBezTo>
                    <a:pt x="27727" y="58756"/>
                    <a:pt x="28254" y="59449"/>
                    <a:pt x="28348" y="60191"/>
                  </a:cubicBezTo>
                  <a:cubicBezTo>
                    <a:pt x="28365" y="60319"/>
                    <a:pt x="28468" y="60376"/>
                    <a:pt x="28576" y="60376"/>
                  </a:cubicBezTo>
                  <a:cubicBezTo>
                    <a:pt x="28644" y="60376"/>
                    <a:pt x="28714" y="60353"/>
                    <a:pt x="28766" y="60311"/>
                  </a:cubicBezTo>
                  <a:cubicBezTo>
                    <a:pt x="28791" y="60320"/>
                    <a:pt x="28817" y="60328"/>
                    <a:pt x="28845" y="60331"/>
                  </a:cubicBezTo>
                  <a:cubicBezTo>
                    <a:pt x="29198" y="60357"/>
                    <a:pt x="29579" y="60396"/>
                    <a:pt x="29948" y="60396"/>
                  </a:cubicBezTo>
                  <a:cubicBezTo>
                    <a:pt x="30132" y="60396"/>
                    <a:pt x="30313" y="60386"/>
                    <a:pt x="30486" y="60360"/>
                  </a:cubicBezTo>
                  <a:cubicBezTo>
                    <a:pt x="30513" y="60357"/>
                    <a:pt x="30538" y="60347"/>
                    <a:pt x="30562" y="60334"/>
                  </a:cubicBezTo>
                  <a:cubicBezTo>
                    <a:pt x="30574" y="60336"/>
                    <a:pt x="30586" y="60337"/>
                    <a:pt x="30598" y="60337"/>
                  </a:cubicBezTo>
                  <a:cubicBezTo>
                    <a:pt x="30674" y="60337"/>
                    <a:pt x="30742" y="60295"/>
                    <a:pt x="30760" y="60196"/>
                  </a:cubicBezTo>
                  <a:cubicBezTo>
                    <a:pt x="30891" y="59443"/>
                    <a:pt x="31431" y="58690"/>
                    <a:pt x="32271" y="58690"/>
                  </a:cubicBezTo>
                  <a:cubicBezTo>
                    <a:pt x="32276" y="58690"/>
                    <a:pt x="32282" y="58690"/>
                    <a:pt x="32287" y="58690"/>
                  </a:cubicBezTo>
                  <a:cubicBezTo>
                    <a:pt x="33182" y="58707"/>
                    <a:pt x="33575" y="59478"/>
                    <a:pt x="33734" y="60234"/>
                  </a:cubicBezTo>
                  <a:cubicBezTo>
                    <a:pt x="33760" y="60367"/>
                    <a:pt x="33850" y="60422"/>
                    <a:pt x="33946" y="60422"/>
                  </a:cubicBezTo>
                  <a:cubicBezTo>
                    <a:pt x="33994" y="60422"/>
                    <a:pt x="34043" y="60408"/>
                    <a:pt x="34088" y="60384"/>
                  </a:cubicBezTo>
                  <a:cubicBezTo>
                    <a:pt x="34118" y="60444"/>
                    <a:pt x="34179" y="60484"/>
                    <a:pt x="34248" y="60487"/>
                  </a:cubicBezTo>
                  <a:cubicBezTo>
                    <a:pt x="34264" y="60489"/>
                    <a:pt x="34281" y="60490"/>
                    <a:pt x="34298" y="60490"/>
                  </a:cubicBezTo>
                  <a:cubicBezTo>
                    <a:pt x="34364" y="60490"/>
                    <a:pt x="34430" y="60478"/>
                    <a:pt x="34493" y="60455"/>
                  </a:cubicBezTo>
                  <a:cubicBezTo>
                    <a:pt x="34762" y="60567"/>
                    <a:pt x="35056" y="60549"/>
                    <a:pt x="35346" y="60554"/>
                  </a:cubicBezTo>
                  <a:cubicBezTo>
                    <a:pt x="35641" y="60561"/>
                    <a:pt x="35934" y="60573"/>
                    <a:pt x="36226" y="60573"/>
                  </a:cubicBezTo>
                  <a:cubicBezTo>
                    <a:pt x="36313" y="60573"/>
                    <a:pt x="36399" y="60572"/>
                    <a:pt x="36486" y="60569"/>
                  </a:cubicBezTo>
                  <a:cubicBezTo>
                    <a:pt x="36671" y="60563"/>
                    <a:pt x="36747" y="60403"/>
                    <a:pt x="36724" y="60270"/>
                  </a:cubicBezTo>
                  <a:cubicBezTo>
                    <a:pt x="37073" y="59656"/>
                    <a:pt x="37434" y="58800"/>
                    <a:pt x="38244" y="58800"/>
                  </a:cubicBezTo>
                  <a:cubicBezTo>
                    <a:pt x="38245" y="58800"/>
                    <a:pt x="38246" y="58800"/>
                    <a:pt x="38247" y="58800"/>
                  </a:cubicBezTo>
                  <a:cubicBezTo>
                    <a:pt x="39015" y="58806"/>
                    <a:pt x="39220" y="59637"/>
                    <a:pt x="39489" y="60218"/>
                  </a:cubicBezTo>
                  <a:cubicBezTo>
                    <a:pt x="39533" y="60315"/>
                    <a:pt x="39614" y="60352"/>
                    <a:pt x="39696" y="60352"/>
                  </a:cubicBezTo>
                  <a:cubicBezTo>
                    <a:pt x="39723" y="60352"/>
                    <a:pt x="39750" y="60348"/>
                    <a:pt x="39775" y="60341"/>
                  </a:cubicBezTo>
                  <a:cubicBezTo>
                    <a:pt x="39809" y="60375"/>
                    <a:pt x="39853" y="60396"/>
                    <a:pt x="39915" y="60406"/>
                  </a:cubicBezTo>
                  <a:cubicBezTo>
                    <a:pt x="40370" y="60441"/>
                    <a:pt x="40835" y="60466"/>
                    <a:pt x="41293" y="60466"/>
                  </a:cubicBezTo>
                  <a:cubicBezTo>
                    <a:pt x="41388" y="60466"/>
                    <a:pt x="41482" y="60465"/>
                    <a:pt x="41576" y="60462"/>
                  </a:cubicBezTo>
                  <a:cubicBezTo>
                    <a:pt x="41615" y="60515"/>
                    <a:pt x="41681" y="60545"/>
                    <a:pt x="41745" y="60545"/>
                  </a:cubicBezTo>
                  <a:cubicBezTo>
                    <a:pt x="41819" y="60545"/>
                    <a:pt x="41889" y="60504"/>
                    <a:pt x="41908" y="60411"/>
                  </a:cubicBezTo>
                  <a:cubicBezTo>
                    <a:pt x="42057" y="59702"/>
                    <a:pt x="42471" y="58988"/>
                    <a:pt x="43247" y="58840"/>
                  </a:cubicBezTo>
                  <a:cubicBezTo>
                    <a:pt x="43323" y="58826"/>
                    <a:pt x="43397" y="58820"/>
                    <a:pt x="43470" y="58820"/>
                  </a:cubicBezTo>
                  <a:cubicBezTo>
                    <a:pt x="44206" y="58820"/>
                    <a:pt x="44801" y="59498"/>
                    <a:pt x="44705" y="60244"/>
                  </a:cubicBezTo>
                  <a:cubicBezTo>
                    <a:pt x="44681" y="60418"/>
                    <a:pt x="44804" y="60503"/>
                    <a:pt x="44940" y="60503"/>
                  </a:cubicBezTo>
                  <a:cubicBezTo>
                    <a:pt x="45013" y="60503"/>
                    <a:pt x="45091" y="60477"/>
                    <a:pt x="45150" y="60427"/>
                  </a:cubicBezTo>
                  <a:cubicBezTo>
                    <a:pt x="45949" y="60420"/>
                    <a:pt x="46746" y="60399"/>
                    <a:pt x="47545" y="60364"/>
                  </a:cubicBezTo>
                  <a:lnTo>
                    <a:pt x="47545" y="60397"/>
                  </a:lnTo>
                  <a:cubicBezTo>
                    <a:pt x="47547" y="60512"/>
                    <a:pt x="47651" y="60582"/>
                    <a:pt x="47747" y="60582"/>
                  </a:cubicBezTo>
                  <a:cubicBezTo>
                    <a:pt x="47820" y="60582"/>
                    <a:pt x="47889" y="60541"/>
                    <a:pt x="47906" y="60448"/>
                  </a:cubicBezTo>
                  <a:cubicBezTo>
                    <a:pt x="48037" y="59752"/>
                    <a:pt x="48517" y="59083"/>
                    <a:pt x="49278" y="59021"/>
                  </a:cubicBezTo>
                  <a:cubicBezTo>
                    <a:pt x="49315" y="59018"/>
                    <a:pt x="49352" y="59016"/>
                    <a:pt x="49388" y="59016"/>
                  </a:cubicBezTo>
                  <a:cubicBezTo>
                    <a:pt x="50160" y="59016"/>
                    <a:pt x="50769" y="59662"/>
                    <a:pt x="50832" y="60421"/>
                  </a:cubicBezTo>
                  <a:cubicBezTo>
                    <a:pt x="50844" y="60600"/>
                    <a:pt x="50987" y="60691"/>
                    <a:pt x="51125" y="60691"/>
                  </a:cubicBezTo>
                  <a:cubicBezTo>
                    <a:pt x="51239" y="60691"/>
                    <a:pt x="51348" y="60629"/>
                    <a:pt x="51377" y="60504"/>
                  </a:cubicBezTo>
                  <a:cubicBezTo>
                    <a:pt x="51388" y="60515"/>
                    <a:pt x="51394" y="60534"/>
                    <a:pt x="51414" y="60543"/>
                  </a:cubicBezTo>
                  <a:cubicBezTo>
                    <a:pt x="51802" y="60729"/>
                    <a:pt x="52263" y="60723"/>
                    <a:pt x="52690" y="60736"/>
                  </a:cubicBezTo>
                  <a:cubicBezTo>
                    <a:pt x="52756" y="60739"/>
                    <a:pt x="52824" y="60742"/>
                    <a:pt x="52892" y="60742"/>
                  </a:cubicBezTo>
                  <a:cubicBezTo>
                    <a:pt x="53134" y="60742"/>
                    <a:pt x="53377" y="60705"/>
                    <a:pt x="53531" y="60493"/>
                  </a:cubicBezTo>
                  <a:cubicBezTo>
                    <a:pt x="53727" y="60218"/>
                    <a:pt x="53653" y="59770"/>
                    <a:pt x="53654" y="59457"/>
                  </a:cubicBezTo>
                  <a:cubicBezTo>
                    <a:pt x="53659" y="58952"/>
                    <a:pt x="53662" y="58446"/>
                    <a:pt x="53662" y="57942"/>
                  </a:cubicBezTo>
                  <a:cubicBezTo>
                    <a:pt x="53659" y="57885"/>
                    <a:pt x="53642" y="57831"/>
                    <a:pt x="53612" y="57784"/>
                  </a:cubicBezTo>
                  <a:cubicBezTo>
                    <a:pt x="53681" y="57699"/>
                    <a:pt x="53681" y="57552"/>
                    <a:pt x="53546" y="57534"/>
                  </a:cubicBezTo>
                  <a:cubicBezTo>
                    <a:pt x="52837" y="57426"/>
                    <a:pt x="52147" y="56854"/>
                    <a:pt x="52157" y="56083"/>
                  </a:cubicBezTo>
                  <a:cubicBezTo>
                    <a:pt x="52166" y="55275"/>
                    <a:pt x="52883" y="54857"/>
                    <a:pt x="53594" y="54756"/>
                  </a:cubicBezTo>
                  <a:cubicBezTo>
                    <a:pt x="53785" y="54729"/>
                    <a:pt x="53817" y="54542"/>
                    <a:pt x="53743" y="54401"/>
                  </a:cubicBezTo>
                  <a:cubicBezTo>
                    <a:pt x="53790" y="54368"/>
                    <a:pt x="53817" y="54314"/>
                    <a:pt x="53818" y="54256"/>
                  </a:cubicBezTo>
                  <a:cubicBezTo>
                    <a:pt x="53835" y="53610"/>
                    <a:pt x="53871" y="52835"/>
                    <a:pt x="53705" y="52209"/>
                  </a:cubicBezTo>
                  <a:cubicBezTo>
                    <a:pt x="53674" y="52090"/>
                    <a:pt x="53590" y="52038"/>
                    <a:pt x="53501" y="52038"/>
                  </a:cubicBezTo>
                  <a:cubicBezTo>
                    <a:pt x="53435" y="52038"/>
                    <a:pt x="53366" y="52067"/>
                    <a:pt x="53316" y="52117"/>
                  </a:cubicBezTo>
                  <a:cubicBezTo>
                    <a:pt x="53307" y="52063"/>
                    <a:pt x="53269" y="52015"/>
                    <a:pt x="53198" y="51994"/>
                  </a:cubicBezTo>
                  <a:cubicBezTo>
                    <a:pt x="52547" y="51846"/>
                    <a:pt x="51937" y="51281"/>
                    <a:pt x="51983" y="50562"/>
                  </a:cubicBezTo>
                  <a:cubicBezTo>
                    <a:pt x="52030" y="49787"/>
                    <a:pt x="52701" y="49478"/>
                    <a:pt x="53357" y="49325"/>
                  </a:cubicBezTo>
                  <a:cubicBezTo>
                    <a:pt x="53453" y="49306"/>
                    <a:pt x="53505" y="49217"/>
                    <a:pt x="53516" y="49128"/>
                  </a:cubicBezTo>
                  <a:cubicBezTo>
                    <a:pt x="53544" y="49141"/>
                    <a:pt x="53574" y="49148"/>
                    <a:pt x="53602" y="49148"/>
                  </a:cubicBezTo>
                  <a:cubicBezTo>
                    <a:pt x="53667" y="49148"/>
                    <a:pt x="53723" y="49112"/>
                    <a:pt x="53735" y="49027"/>
                  </a:cubicBezTo>
                  <a:cubicBezTo>
                    <a:pt x="53868" y="48172"/>
                    <a:pt x="53766" y="47283"/>
                    <a:pt x="53536" y="46455"/>
                  </a:cubicBezTo>
                  <a:cubicBezTo>
                    <a:pt x="53669" y="46386"/>
                    <a:pt x="53678" y="46160"/>
                    <a:pt x="53504" y="46110"/>
                  </a:cubicBezTo>
                  <a:cubicBezTo>
                    <a:pt x="52925" y="45945"/>
                    <a:pt x="52413" y="45533"/>
                    <a:pt x="52386" y="44880"/>
                  </a:cubicBezTo>
                  <a:cubicBezTo>
                    <a:pt x="52361" y="44180"/>
                    <a:pt x="52945" y="43699"/>
                    <a:pt x="53605" y="43633"/>
                  </a:cubicBezTo>
                  <a:cubicBezTo>
                    <a:pt x="53911" y="43601"/>
                    <a:pt x="53946" y="43178"/>
                    <a:pt x="53659" y="43118"/>
                  </a:cubicBezTo>
                  <a:cubicBezTo>
                    <a:pt x="53735" y="42428"/>
                    <a:pt x="53816" y="41668"/>
                    <a:pt x="53739" y="40988"/>
                  </a:cubicBezTo>
                  <a:cubicBezTo>
                    <a:pt x="53714" y="40769"/>
                    <a:pt x="53613" y="40550"/>
                    <a:pt x="53429" y="40477"/>
                  </a:cubicBezTo>
                  <a:cubicBezTo>
                    <a:pt x="53464" y="40389"/>
                    <a:pt x="53447" y="40290"/>
                    <a:pt x="53339" y="40242"/>
                  </a:cubicBezTo>
                  <a:cubicBezTo>
                    <a:pt x="52699" y="39956"/>
                    <a:pt x="51279" y="39079"/>
                    <a:pt x="52308" y="38322"/>
                  </a:cubicBezTo>
                  <a:cubicBezTo>
                    <a:pt x="52772" y="37984"/>
                    <a:pt x="53380" y="37941"/>
                    <a:pt x="53833" y="37571"/>
                  </a:cubicBezTo>
                  <a:cubicBezTo>
                    <a:pt x="53940" y="37480"/>
                    <a:pt x="53917" y="37326"/>
                    <a:pt x="53835" y="37226"/>
                  </a:cubicBezTo>
                  <a:cubicBezTo>
                    <a:pt x="53862" y="36475"/>
                    <a:pt x="53851" y="35697"/>
                    <a:pt x="53743" y="34952"/>
                  </a:cubicBezTo>
                  <a:cubicBezTo>
                    <a:pt x="53725" y="34833"/>
                    <a:pt x="53632" y="34777"/>
                    <a:pt x="53532" y="34777"/>
                  </a:cubicBezTo>
                  <a:cubicBezTo>
                    <a:pt x="53506" y="34777"/>
                    <a:pt x="53480" y="34781"/>
                    <a:pt x="53454" y="34789"/>
                  </a:cubicBezTo>
                  <a:cubicBezTo>
                    <a:pt x="52890" y="34522"/>
                    <a:pt x="52356" y="34183"/>
                    <a:pt x="52296" y="33493"/>
                  </a:cubicBezTo>
                  <a:cubicBezTo>
                    <a:pt x="52234" y="32739"/>
                    <a:pt x="52804" y="32197"/>
                    <a:pt x="53501" y="32058"/>
                  </a:cubicBezTo>
                  <a:cubicBezTo>
                    <a:pt x="53690" y="32025"/>
                    <a:pt x="53717" y="31866"/>
                    <a:pt x="53665" y="31735"/>
                  </a:cubicBezTo>
                  <a:cubicBezTo>
                    <a:pt x="53713" y="31701"/>
                    <a:pt x="53743" y="31648"/>
                    <a:pt x="53748" y="31589"/>
                  </a:cubicBezTo>
                  <a:cubicBezTo>
                    <a:pt x="53841" y="30812"/>
                    <a:pt x="53834" y="30006"/>
                    <a:pt x="53833" y="29220"/>
                  </a:cubicBezTo>
                  <a:cubicBezTo>
                    <a:pt x="53831" y="29054"/>
                    <a:pt x="53707" y="28974"/>
                    <a:pt x="53581" y="28974"/>
                  </a:cubicBezTo>
                  <a:cubicBezTo>
                    <a:pt x="53536" y="28974"/>
                    <a:pt x="53492" y="28983"/>
                    <a:pt x="53452" y="29003"/>
                  </a:cubicBezTo>
                  <a:cubicBezTo>
                    <a:pt x="53442" y="28975"/>
                    <a:pt x="53422" y="28952"/>
                    <a:pt x="53394" y="28940"/>
                  </a:cubicBezTo>
                  <a:cubicBezTo>
                    <a:pt x="52118" y="28313"/>
                    <a:pt x="52033" y="26558"/>
                    <a:pt x="53535" y="26159"/>
                  </a:cubicBezTo>
                  <a:cubicBezTo>
                    <a:pt x="53674" y="26123"/>
                    <a:pt x="53729" y="26021"/>
                    <a:pt x="53723" y="25915"/>
                  </a:cubicBezTo>
                  <a:cubicBezTo>
                    <a:pt x="53758" y="25884"/>
                    <a:pt x="53780" y="25839"/>
                    <a:pt x="53782" y="25793"/>
                  </a:cubicBezTo>
                  <a:cubicBezTo>
                    <a:pt x="53860" y="25012"/>
                    <a:pt x="53896" y="24209"/>
                    <a:pt x="53869" y="23425"/>
                  </a:cubicBezTo>
                  <a:cubicBezTo>
                    <a:pt x="53864" y="23261"/>
                    <a:pt x="53742" y="23179"/>
                    <a:pt x="53621" y="23179"/>
                  </a:cubicBezTo>
                  <a:cubicBezTo>
                    <a:pt x="53593" y="23179"/>
                    <a:pt x="53565" y="23184"/>
                    <a:pt x="53538" y="23193"/>
                  </a:cubicBezTo>
                  <a:cubicBezTo>
                    <a:pt x="53519" y="23135"/>
                    <a:pt x="53472" y="23092"/>
                    <a:pt x="53414" y="23076"/>
                  </a:cubicBezTo>
                  <a:cubicBezTo>
                    <a:pt x="52722" y="22901"/>
                    <a:pt x="52102" y="22299"/>
                    <a:pt x="52216" y="21531"/>
                  </a:cubicBezTo>
                  <a:cubicBezTo>
                    <a:pt x="52319" y="20839"/>
                    <a:pt x="52951" y="20408"/>
                    <a:pt x="53613" y="20408"/>
                  </a:cubicBezTo>
                  <a:cubicBezTo>
                    <a:pt x="53665" y="20408"/>
                    <a:pt x="53718" y="20411"/>
                    <a:pt x="53770" y="20416"/>
                  </a:cubicBezTo>
                  <a:cubicBezTo>
                    <a:pt x="53781" y="20417"/>
                    <a:pt x="53792" y="20418"/>
                    <a:pt x="53803" y="20418"/>
                  </a:cubicBezTo>
                  <a:cubicBezTo>
                    <a:pt x="54083" y="20418"/>
                    <a:pt x="54096" y="20009"/>
                    <a:pt x="53850" y="19912"/>
                  </a:cubicBezTo>
                  <a:cubicBezTo>
                    <a:pt x="53904" y="19587"/>
                    <a:pt x="53892" y="19250"/>
                    <a:pt x="53895" y="18918"/>
                  </a:cubicBezTo>
                  <a:cubicBezTo>
                    <a:pt x="53901" y="18444"/>
                    <a:pt x="53925" y="17969"/>
                    <a:pt x="53946" y="17495"/>
                  </a:cubicBezTo>
                  <a:cubicBezTo>
                    <a:pt x="53951" y="17359"/>
                    <a:pt x="53876" y="17276"/>
                    <a:pt x="53778" y="17245"/>
                  </a:cubicBezTo>
                  <a:cubicBezTo>
                    <a:pt x="53758" y="17224"/>
                    <a:pt x="53735" y="17209"/>
                    <a:pt x="53709" y="17199"/>
                  </a:cubicBezTo>
                  <a:cubicBezTo>
                    <a:pt x="53035" y="16908"/>
                    <a:pt x="52370" y="16494"/>
                    <a:pt x="52239" y="15703"/>
                  </a:cubicBezTo>
                  <a:cubicBezTo>
                    <a:pt x="52135" y="15082"/>
                    <a:pt x="52537" y="14465"/>
                    <a:pt x="53136" y="14465"/>
                  </a:cubicBezTo>
                  <a:cubicBezTo>
                    <a:pt x="53241" y="14465"/>
                    <a:pt x="53351" y="14484"/>
                    <a:pt x="53466" y="14525"/>
                  </a:cubicBezTo>
                  <a:cubicBezTo>
                    <a:pt x="53499" y="14536"/>
                    <a:pt x="53529" y="14542"/>
                    <a:pt x="53557" y="14542"/>
                  </a:cubicBezTo>
                  <a:cubicBezTo>
                    <a:pt x="53764" y="14542"/>
                    <a:pt x="53856" y="14257"/>
                    <a:pt x="53728" y="14097"/>
                  </a:cubicBezTo>
                  <a:cubicBezTo>
                    <a:pt x="53834" y="13261"/>
                    <a:pt x="53834" y="12408"/>
                    <a:pt x="53829" y="11564"/>
                  </a:cubicBezTo>
                  <a:cubicBezTo>
                    <a:pt x="53827" y="11414"/>
                    <a:pt x="53721" y="11335"/>
                    <a:pt x="53606" y="11324"/>
                  </a:cubicBezTo>
                  <a:cubicBezTo>
                    <a:pt x="53590" y="11259"/>
                    <a:pt x="53543" y="11208"/>
                    <a:pt x="53480" y="11186"/>
                  </a:cubicBezTo>
                  <a:cubicBezTo>
                    <a:pt x="52928" y="10967"/>
                    <a:pt x="52496" y="10380"/>
                    <a:pt x="52627" y="9764"/>
                  </a:cubicBezTo>
                  <a:cubicBezTo>
                    <a:pt x="52758" y="9181"/>
                    <a:pt x="53261" y="8932"/>
                    <a:pt x="53791" y="8816"/>
                  </a:cubicBezTo>
                  <a:cubicBezTo>
                    <a:pt x="54027" y="8760"/>
                    <a:pt x="53995" y="8449"/>
                    <a:pt x="53804" y="8369"/>
                  </a:cubicBezTo>
                  <a:cubicBezTo>
                    <a:pt x="53830" y="8068"/>
                    <a:pt x="53844" y="7762"/>
                    <a:pt x="53852" y="7462"/>
                  </a:cubicBezTo>
                  <a:cubicBezTo>
                    <a:pt x="53862" y="7100"/>
                    <a:pt x="53908" y="6720"/>
                    <a:pt x="53822" y="6365"/>
                  </a:cubicBezTo>
                  <a:cubicBezTo>
                    <a:pt x="53805" y="6272"/>
                    <a:pt x="53723" y="6221"/>
                    <a:pt x="53638" y="6214"/>
                  </a:cubicBezTo>
                  <a:cubicBezTo>
                    <a:pt x="53708" y="6125"/>
                    <a:pt x="53689" y="5995"/>
                    <a:pt x="53596" y="5930"/>
                  </a:cubicBezTo>
                  <a:cubicBezTo>
                    <a:pt x="53060" y="5550"/>
                    <a:pt x="52290" y="5227"/>
                    <a:pt x="52430" y="4416"/>
                  </a:cubicBezTo>
                  <a:cubicBezTo>
                    <a:pt x="52540" y="3775"/>
                    <a:pt x="53148" y="3333"/>
                    <a:pt x="53686" y="3060"/>
                  </a:cubicBezTo>
                  <a:cubicBezTo>
                    <a:pt x="53829" y="2989"/>
                    <a:pt x="53845" y="2850"/>
                    <a:pt x="53787" y="2739"/>
                  </a:cubicBezTo>
                  <a:cubicBezTo>
                    <a:pt x="53928" y="2709"/>
                    <a:pt x="54061" y="2588"/>
                    <a:pt x="54032" y="2400"/>
                  </a:cubicBezTo>
                  <a:cubicBezTo>
                    <a:pt x="53933" y="1731"/>
                    <a:pt x="53896" y="1054"/>
                    <a:pt x="53924" y="378"/>
                  </a:cubicBezTo>
                  <a:cubicBezTo>
                    <a:pt x="53929" y="228"/>
                    <a:pt x="53793" y="97"/>
                    <a:pt x="53647" y="96"/>
                  </a:cubicBezTo>
                  <a:cubicBezTo>
                    <a:pt x="52861" y="97"/>
                    <a:pt x="52073" y="112"/>
                    <a:pt x="51287" y="133"/>
                  </a:cubicBezTo>
                  <a:cubicBezTo>
                    <a:pt x="51011" y="138"/>
                    <a:pt x="51007" y="541"/>
                    <a:pt x="51283" y="554"/>
                  </a:cubicBezTo>
                  <a:lnTo>
                    <a:pt x="51294" y="554"/>
                  </a:lnTo>
                  <a:cubicBezTo>
                    <a:pt x="51003" y="1263"/>
                    <a:pt x="50422" y="1590"/>
                    <a:pt x="49822" y="1590"/>
                  </a:cubicBezTo>
                  <a:cubicBezTo>
                    <a:pt x="49168" y="1590"/>
                    <a:pt x="48491" y="1201"/>
                    <a:pt x="48141" y="494"/>
                  </a:cubicBezTo>
                  <a:cubicBezTo>
                    <a:pt x="48106" y="425"/>
                    <a:pt x="48046" y="396"/>
                    <a:pt x="47984" y="396"/>
                  </a:cubicBezTo>
                  <a:cubicBezTo>
                    <a:pt x="47919" y="396"/>
                    <a:pt x="47853" y="428"/>
                    <a:pt x="47813" y="478"/>
                  </a:cubicBezTo>
                  <a:cubicBezTo>
                    <a:pt x="47920" y="315"/>
                    <a:pt x="47850" y="44"/>
                    <a:pt x="47598" y="40"/>
                  </a:cubicBezTo>
                  <a:cubicBezTo>
                    <a:pt x="47536" y="38"/>
                    <a:pt x="47474" y="38"/>
                    <a:pt x="47412" y="38"/>
                  </a:cubicBezTo>
                  <a:cubicBezTo>
                    <a:pt x="46759" y="38"/>
                    <a:pt x="46067" y="113"/>
                    <a:pt x="45445" y="283"/>
                  </a:cubicBezTo>
                  <a:cubicBezTo>
                    <a:pt x="45311" y="319"/>
                    <a:pt x="45284" y="466"/>
                    <a:pt x="45338" y="562"/>
                  </a:cubicBezTo>
                  <a:lnTo>
                    <a:pt x="45338" y="569"/>
                  </a:lnTo>
                  <a:cubicBezTo>
                    <a:pt x="45275" y="1265"/>
                    <a:pt x="44699" y="1870"/>
                    <a:pt x="43993" y="1870"/>
                  </a:cubicBezTo>
                  <a:cubicBezTo>
                    <a:pt x="43948" y="1870"/>
                    <a:pt x="43902" y="1867"/>
                    <a:pt x="43856" y="1862"/>
                  </a:cubicBezTo>
                  <a:cubicBezTo>
                    <a:pt x="43140" y="1782"/>
                    <a:pt x="42691" y="1168"/>
                    <a:pt x="42542" y="507"/>
                  </a:cubicBezTo>
                  <a:cubicBezTo>
                    <a:pt x="42529" y="449"/>
                    <a:pt x="42492" y="414"/>
                    <a:pt x="42451" y="405"/>
                  </a:cubicBezTo>
                  <a:cubicBezTo>
                    <a:pt x="42445" y="285"/>
                    <a:pt x="42363" y="165"/>
                    <a:pt x="42196" y="146"/>
                  </a:cubicBezTo>
                  <a:cubicBezTo>
                    <a:pt x="41960" y="118"/>
                    <a:pt x="41713" y="106"/>
                    <a:pt x="41464" y="106"/>
                  </a:cubicBezTo>
                  <a:cubicBezTo>
                    <a:pt x="41045" y="106"/>
                    <a:pt x="40619" y="139"/>
                    <a:pt x="40220" y="177"/>
                  </a:cubicBezTo>
                  <a:cubicBezTo>
                    <a:pt x="40124" y="181"/>
                    <a:pt x="40041" y="246"/>
                    <a:pt x="40013" y="339"/>
                  </a:cubicBezTo>
                  <a:cubicBezTo>
                    <a:pt x="39918" y="392"/>
                    <a:pt x="39875" y="506"/>
                    <a:pt x="39912" y="608"/>
                  </a:cubicBezTo>
                  <a:cubicBezTo>
                    <a:pt x="40103" y="1225"/>
                    <a:pt x="39530" y="1724"/>
                    <a:pt x="38953" y="1724"/>
                  </a:cubicBezTo>
                  <a:cubicBezTo>
                    <a:pt x="38874" y="1724"/>
                    <a:pt x="38794" y="1715"/>
                    <a:pt x="38717" y="1695"/>
                  </a:cubicBezTo>
                  <a:cubicBezTo>
                    <a:pt x="38185" y="1555"/>
                    <a:pt x="37840" y="1122"/>
                    <a:pt x="37560" y="676"/>
                  </a:cubicBezTo>
                  <a:cubicBezTo>
                    <a:pt x="37667" y="498"/>
                    <a:pt x="37590" y="215"/>
                    <a:pt x="37321" y="210"/>
                  </a:cubicBezTo>
                  <a:cubicBezTo>
                    <a:pt x="37059" y="204"/>
                    <a:pt x="36796" y="200"/>
                    <a:pt x="36532" y="200"/>
                  </a:cubicBezTo>
                  <a:cubicBezTo>
                    <a:pt x="35828" y="200"/>
                    <a:pt x="35121" y="225"/>
                    <a:pt x="34423" y="285"/>
                  </a:cubicBezTo>
                  <a:cubicBezTo>
                    <a:pt x="34225" y="304"/>
                    <a:pt x="34176" y="512"/>
                    <a:pt x="34277" y="625"/>
                  </a:cubicBezTo>
                  <a:cubicBezTo>
                    <a:pt x="34143" y="1228"/>
                    <a:pt x="33838" y="1830"/>
                    <a:pt x="33124" y="1873"/>
                  </a:cubicBezTo>
                  <a:cubicBezTo>
                    <a:pt x="33103" y="1874"/>
                    <a:pt x="33081" y="1875"/>
                    <a:pt x="33060" y="1875"/>
                  </a:cubicBezTo>
                  <a:cubicBezTo>
                    <a:pt x="32403" y="1875"/>
                    <a:pt x="31912" y="1291"/>
                    <a:pt x="31802" y="682"/>
                  </a:cubicBezTo>
                  <a:cubicBezTo>
                    <a:pt x="31795" y="658"/>
                    <a:pt x="31784" y="635"/>
                    <a:pt x="31772" y="614"/>
                  </a:cubicBezTo>
                  <a:cubicBezTo>
                    <a:pt x="31858" y="436"/>
                    <a:pt x="31781" y="173"/>
                    <a:pt x="31525" y="172"/>
                  </a:cubicBezTo>
                  <a:cubicBezTo>
                    <a:pt x="31380" y="171"/>
                    <a:pt x="31234" y="171"/>
                    <a:pt x="31088" y="171"/>
                  </a:cubicBezTo>
                  <a:cubicBezTo>
                    <a:pt x="30455" y="171"/>
                    <a:pt x="29821" y="177"/>
                    <a:pt x="29190" y="205"/>
                  </a:cubicBezTo>
                  <a:cubicBezTo>
                    <a:pt x="29162" y="195"/>
                    <a:pt x="29133" y="190"/>
                    <a:pt x="29103" y="190"/>
                  </a:cubicBezTo>
                  <a:cubicBezTo>
                    <a:pt x="29053" y="190"/>
                    <a:pt x="29003" y="204"/>
                    <a:pt x="28958" y="227"/>
                  </a:cubicBezTo>
                  <a:cubicBezTo>
                    <a:pt x="28814" y="270"/>
                    <a:pt x="28762" y="420"/>
                    <a:pt x="28809" y="544"/>
                  </a:cubicBezTo>
                  <a:cubicBezTo>
                    <a:pt x="28738" y="1203"/>
                    <a:pt x="28217" y="1786"/>
                    <a:pt x="27527" y="1786"/>
                  </a:cubicBezTo>
                  <a:cubicBezTo>
                    <a:pt x="27506" y="1786"/>
                    <a:pt x="27485" y="1785"/>
                    <a:pt x="27465" y="1784"/>
                  </a:cubicBezTo>
                  <a:cubicBezTo>
                    <a:pt x="26755" y="1737"/>
                    <a:pt x="26326" y="1147"/>
                    <a:pt x="26164" y="511"/>
                  </a:cubicBezTo>
                  <a:cubicBezTo>
                    <a:pt x="26152" y="461"/>
                    <a:pt x="26116" y="420"/>
                    <a:pt x="26069" y="401"/>
                  </a:cubicBezTo>
                  <a:cubicBezTo>
                    <a:pt x="26037" y="352"/>
                    <a:pt x="25987" y="318"/>
                    <a:pt x="25929" y="307"/>
                  </a:cubicBezTo>
                  <a:cubicBezTo>
                    <a:pt x="25759" y="271"/>
                    <a:pt x="25587" y="261"/>
                    <a:pt x="25414" y="261"/>
                  </a:cubicBezTo>
                  <a:cubicBezTo>
                    <a:pt x="25233" y="261"/>
                    <a:pt x="25051" y="272"/>
                    <a:pt x="24871" y="276"/>
                  </a:cubicBezTo>
                  <a:cubicBezTo>
                    <a:pt x="24843" y="277"/>
                    <a:pt x="24815" y="277"/>
                    <a:pt x="24787" y="277"/>
                  </a:cubicBezTo>
                  <a:cubicBezTo>
                    <a:pt x="24705" y="277"/>
                    <a:pt x="24622" y="276"/>
                    <a:pt x="24539" y="276"/>
                  </a:cubicBezTo>
                  <a:cubicBezTo>
                    <a:pt x="24317" y="276"/>
                    <a:pt x="24092" y="285"/>
                    <a:pt x="23888" y="351"/>
                  </a:cubicBezTo>
                  <a:cubicBezTo>
                    <a:pt x="23861" y="342"/>
                    <a:pt x="23833" y="336"/>
                    <a:pt x="23805" y="336"/>
                  </a:cubicBezTo>
                  <a:cubicBezTo>
                    <a:pt x="23740" y="336"/>
                    <a:pt x="23678" y="365"/>
                    <a:pt x="23644" y="435"/>
                  </a:cubicBezTo>
                  <a:cubicBezTo>
                    <a:pt x="23319" y="1061"/>
                    <a:pt x="23147" y="1762"/>
                    <a:pt x="22300" y="1845"/>
                  </a:cubicBezTo>
                  <a:cubicBezTo>
                    <a:pt x="22252" y="1850"/>
                    <a:pt x="22205" y="1852"/>
                    <a:pt x="22159" y="1852"/>
                  </a:cubicBezTo>
                  <a:cubicBezTo>
                    <a:pt x="21390" y="1852"/>
                    <a:pt x="20827" y="1201"/>
                    <a:pt x="20691" y="471"/>
                  </a:cubicBezTo>
                  <a:cubicBezTo>
                    <a:pt x="20685" y="418"/>
                    <a:pt x="20652" y="374"/>
                    <a:pt x="20604" y="351"/>
                  </a:cubicBezTo>
                  <a:cubicBezTo>
                    <a:pt x="20588" y="214"/>
                    <a:pt x="20500" y="92"/>
                    <a:pt x="20329" y="92"/>
                  </a:cubicBezTo>
                  <a:cubicBezTo>
                    <a:pt x="20328" y="92"/>
                    <a:pt x="20327" y="92"/>
                    <a:pt x="20326" y="92"/>
                  </a:cubicBezTo>
                  <a:cubicBezTo>
                    <a:pt x="19492" y="101"/>
                    <a:pt x="18656" y="104"/>
                    <a:pt x="17822" y="160"/>
                  </a:cubicBezTo>
                  <a:cubicBezTo>
                    <a:pt x="17744" y="162"/>
                    <a:pt x="17673" y="210"/>
                    <a:pt x="17641" y="281"/>
                  </a:cubicBezTo>
                  <a:cubicBezTo>
                    <a:pt x="17562" y="315"/>
                    <a:pt x="17500" y="387"/>
                    <a:pt x="17505" y="506"/>
                  </a:cubicBezTo>
                  <a:cubicBezTo>
                    <a:pt x="17538" y="1270"/>
                    <a:pt x="16987" y="2070"/>
                    <a:pt x="16160" y="2070"/>
                  </a:cubicBezTo>
                  <a:cubicBezTo>
                    <a:pt x="16159" y="2070"/>
                    <a:pt x="16157" y="2070"/>
                    <a:pt x="16156" y="2070"/>
                  </a:cubicBezTo>
                  <a:cubicBezTo>
                    <a:pt x="15327" y="2068"/>
                    <a:pt x="14746" y="1254"/>
                    <a:pt x="14761" y="485"/>
                  </a:cubicBezTo>
                  <a:cubicBezTo>
                    <a:pt x="14765" y="376"/>
                    <a:pt x="14671" y="311"/>
                    <a:pt x="14579" y="304"/>
                  </a:cubicBezTo>
                  <a:cubicBezTo>
                    <a:pt x="14528" y="255"/>
                    <a:pt x="14464" y="222"/>
                    <a:pt x="14395" y="214"/>
                  </a:cubicBezTo>
                  <a:cubicBezTo>
                    <a:pt x="14151" y="179"/>
                    <a:pt x="13886" y="164"/>
                    <a:pt x="13617" y="164"/>
                  </a:cubicBezTo>
                  <a:cubicBezTo>
                    <a:pt x="13294" y="164"/>
                    <a:pt x="12965" y="186"/>
                    <a:pt x="12656" y="225"/>
                  </a:cubicBezTo>
                  <a:cubicBezTo>
                    <a:pt x="12606" y="139"/>
                    <a:pt x="12509" y="87"/>
                    <a:pt x="12419" y="87"/>
                  </a:cubicBezTo>
                  <a:cubicBezTo>
                    <a:pt x="12329" y="87"/>
                    <a:pt x="12244" y="139"/>
                    <a:pt x="12219" y="262"/>
                  </a:cubicBezTo>
                  <a:cubicBezTo>
                    <a:pt x="12057" y="1015"/>
                    <a:pt x="11656" y="1756"/>
                    <a:pt x="10777" y="1798"/>
                  </a:cubicBezTo>
                  <a:cubicBezTo>
                    <a:pt x="10754" y="1800"/>
                    <a:pt x="10731" y="1800"/>
                    <a:pt x="10708" y="1800"/>
                  </a:cubicBezTo>
                  <a:cubicBezTo>
                    <a:pt x="9918" y="1800"/>
                    <a:pt x="9341" y="1110"/>
                    <a:pt x="9177" y="383"/>
                  </a:cubicBezTo>
                  <a:cubicBezTo>
                    <a:pt x="9170" y="350"/>
                    <a:pt x="9151" y="321"/>
                    <a:pt x="9123" y="301"/>
                  </a:cubicBezTo>
                  <a:cubicBezTo>
                    <a:pt x="9124" y="165"/>
                    <a:pt x="9026" y="20"/>
                    <a:pt x="8862" y="10"/>
                  </a:cubicBezTo>
                  <a:cubicBezTo>
                    <a:pt x="8784" y="3"/>
                    <a:pt x="8704" y="0"/>
                    <a:pt x="8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682526" y="4193452"/>
              <a:ext cx="925500" cy="726000"/>
            </a:xfrm>
            <a:custGeom>
              <a:avLst/>
              <a:gdLst/>
              <a:ahLst/>
              <a:cxnLst/>
              <a:rect l="l" t="t" r="r" b="b"/>
              <a:pathLst>
                <a:path w="37020" h="29040" extrusionOk="0">
                  <a:moveTo>
                    <a:pt x="9841" y="8414"/>
                  </a:moveTo>
                  <a:cubicBezTo>
                    <a:pt x="10094" y="8414"/>
                    <a:pt x="10347" y="8493"/>
                    <a:pt x="10568" y="8673"/>
                  </a:cubicBezTo>
                  <a:cubicBezTo>
                    <a:pt x="10614" y="8715"/>
                    <a:pt x="10637" y="8777"/>
                    <a:pt x="10628" y="8838"/>
                  </a:cubicBezTo>
                  <a:cubicBezTo>
                    <a:pt x="10889" y="9079"/>
                    <a:pt x="11020" y="9451"/>
                    <a:pt x="11091" y="9825"/>
                  </a:cubicBezTo>
                  <a:cubicBezTo>
                    <a:pt x="11278" y="10851"/>
                    <a:pt x="11215" y="11980"/>
                    <a:pt x="11158" y="13017"/>
                  </a:cubicBezTo>
                  <a:cubicBezTo>
                    <a:pt x="11154" y="13115"/>
                    <a:pt x="11092" y="13203"/>
                    <a:pt x="10998" y="13237"/>
                  </a:cubicBezTo>
                  <a:cubicBezTo>
                    <a:pt x="10967" y="13327"/>
                    <a:pt x="10882" y="13387"/>
                    <a:pt x="10788" y="13387"/>
                  </a:cubicBezTo>
                  <a:cubicBezTo>
                    <a:pt x="10784" y="13387"/>
                    <a:pt x="10781" y="13387"/>
                    <a:pt x="10777" y="13387"/>
                  </a:cubicBezTo>
                  <a:cubicBezTo>
                    <a:pt x="10751" y="13387"/>
                    <a:pt x="10726" y="13386"/>
                    <a:pt x="10700" y="13386"/>
                  </a:cubicBezTo>
                  <a:cubicBezTo>
                    <a:pt x="10028" y="13386"/>
                    <a:pt x="9403" y="13462"/>
                    <a:pt x="8743" y="13603"/>
                  </a:cubicBezTo>
                  <a:cubicBezTo>
                    <a:pt x="8728" y="13607"/>
                    <a:pt x="8714" y="13608"/>
                    <a:pt x="8700" y="13608"/>
                  </a:cubicBezTo>
                  <a:cubicBezTo>
                    <a:pt x="8572" y="13608"/>
                    <a:pt x="8519" y="13463"/>
                    <a:pt x="8580" y="13370"/>
                  </a:cubicBezTo>
                  <a:lnTo>
                    <a:pt x="8441" y="13277"/>
                  </a:lnTo>
                  <a:cubicBezTo>
                    <a:pt x="8343" y="13277"/>
                    <a:pt x="8258" y="13203"/>
                    <a:pt x="8283" y="13076"/>
                  </a:cubicBezTo>
                  <a:cubicBezTo>
                    <a:pt x="8574" y="11796"/>
                    <a:pt x="7822" y="10264"/>
                    <a:pt x="8617" y="9098"/>
                  </a:cubicBezTo>
                  <a:cubicBezTo>
                    <a:pt x="8902" y="8685"/>
                    <a:pt x="9373" y="8414"/>
                    <a:pt x="9841" y="8414"/>
                  </a:cubicBezTo>
                  <a:close/>
                  <a:moveTo>
                    <a:pt x="6239" y="9199"/>
                  </a:moveTo>
                  <a:cubicBezTo>
                    <a:pt x="6323" y="9199"/>
                    <a:pt x="6408" y="9211"/>
                    <a:pt x="6493" y="9235"/>
                  </a:cubicBezTo>
                  <a:cubicBezTo>
                    <a:pt x="6521" y="9213"/>
                    <a:pt x="6552" y="9203"/>
                    <a:pt x="6584" y="9203"/>
                  </a:cubicBezTo>
                  <a:cubicBezTo>
                    <a:pt x="6644" y="9203"/>
                    <a:pt x="6702" y="9240"/>
                    <a:pt x="6724" y="9305"/>
                  </a:cubicBezTo>
                  <a:cubicBezTo>
                    <a:pt x="6731" y="9317"/>
                    <a:pt x="6730" y="9335"/>
                    <a:pt x="6736" y="9347"/>
                  </a:cubicBezTo>
                  <a:cubicBezTo>
                    <a:pt x="6767" y="9366"/>
                    <a:pt x="6797" y="9372"/>
                    <a:pt x="6821" y="9396"/>
                  </a:cubicBezTo>
                  <a:cubicBezTo>
                    <a:pt x="6954" y="9488"/>
                    <a:pt x="6941" y="9635"/>
                    <a:pt x="6868" y="9720"/>
                  </a:cubicBezTo>
                  <a:cubicBezTo>
                    <a:pt x="7274" y="10962"/>
                    <a:pt x="7460" y="12220"/>
                    <a:pt x="7431" y="13545"/>
                  </a:cubicBezTo>
                  <a:cubicBezTo>
                    <a:pt x="7426" y="13697"/>
                    <a:pt x="7310" y="13774"/>
                    <a:pt x="7193" y="13774"/>
                  </a:cubicBezTo>
                  <a:cubicBezTo>
                    <a:pt x="7159" y="13774"/>
                    <a:pt x="7126" y="13768"/>
                    <a:pt x="7095" y="13756"/>
                  </a:cubicBezTo>
                  <a:cubicBezTo>
                    <a:pt x="7076" y="13830"/>
                    <a:pt x="7026" y="13896"/>
                    <a:pt x="6941" y="13920"/>
                  </a:cubicBezTo>
                  <a:cubicBezTo>
                    <a:pt x="6348" y="14062"/>
                    <a:pt x="5688" y="14099"/>
                    <a:pt x="5078" y="14144"/>
                  </a:cubicBezTo>
                  <a:cubicBezTo>
                    <a:pt x="5072" y="14144"/>
                    <a:pt x="5067" y="14144"/>
                    <a:pt x="5061" y="14144"/>
                  </a:cubicBezTo>
                  <a:cubicBezTo>
                    <a:pt x="4944" y="14144"/>
                    <a:pt x="4891" y="14022"/>
                    <a:pt x="4920" y="13918"/>
                  </a:cubicBezTo>
                  <a:cubicBezTo>
                    <a:pt x="4877" y="13911"/>
                    <a:pt x="4841" y="13893"/>
                    <a:pt x="4829" y="13837"/>
                  </a:cubicBezTo>
                  <a:cubicBezTo>
                    <a:pt x="4636" y="12731"/>
                    <a:pt x="4588" y="11095"/>
                    <a:pt x="5083" y="10042"/>
                  </a:cubicBezTo>
                  <a:cubicBezTo>
                    <a:pt x="5310" y="9572"/>
                    <a:pt x="5757" y="9199"/>
                    <a:pt x="6239" y="9199"/>
                  </a:cubicBezTo>
                  <a:close/>
                  <a:moveTo>
                    <a:pt x="2663" y="10198"/>
                  </a:moveTo>
                  <a:cubicBezTo>
                    <a:pt x="2683" y="10198"/>
                    <a:pt x="2703" y="10203"/>
                    <a:pt x="2719" y="10214"/>
                  </a:cubicBezTo>
                  <a:cubicBezTo>
                    <a:pt x="2848" y="10232"/>
                    <a:pt x="2971" y="10279"/>
                    <a:pt x="3079" y="10351"/>
                  </a:cubicBezTo>
                  <a:cubicBezTo>
                    <a:pt x="3182" y="10425"/>
                    <a:pt x="3169" y="10590"/>
                    <a:pt x="3064" y="10638"/>
                  </a:cubicBezTo>
                  <a:cubicBezTo>
                    <a:pt x="3643" y="11680"/>
                    <a:pt x="3040" y="13079"/>
                    <a:pt x="3784" y="14086"/>
                  </a:cubicBezTo>
                  <a:cubicBezTo>
                    <a:pt x="3869" y="14197"/>
                    <a:pt x="3795" y="14324"/>
                    <a:pt x="3690" y="14378"/>
                  </a:cubicBezTo>
                  <a:lnTo>
                    <a:pt x="3691" y="14378"/>
                  </a:lnTo>
                  <a:cubicBezTo>
                    <a:pt x="3756" y="14476"/>
                    <a:pt x="3743" y="14623"/>
                    <a:pt x="3591" y="14658"/>
                  </a:cubicBezTo>
                  <a:cubicBezTo>
                    <a:pt x="3248" y="14747"/>
                    <a:pt x="2882" y="14744"/>
                    <a:pt x="2534" y="14797"/>
                  </a:cubicBezTo>
                  <a:cubicBezTo>
                    <a:pt x="2185" y="14855"/>
                    <a:pt x="1838" y="14944"/>
                    <a:pt x="1494" y="15039"/>
                  </a:cubicBezTo>
                  <a:cubicBezTo>
                    <a:pt x="1481" y="15043"/>
                    <a:pt x="1468" y="15045"/>
                    <a:pt x="1455" y="15045"/>
                  </a:cubicBezTo>
                  <a:cubicBezTo>
                    <a:pt x="1318" y="15045"/>
                    <a:pt x="1235" y="14824"/>
                    <a:pt x="1381" y="14764"/>
                  </a:cubicBezTo>
                  <a:cubicBezTo>
                    <a:pt x="1393" y="14764"/>
                    <a:pt x="1399" y="14758"/>
                    <a:pt x="1411" y="14752"/>
                  </a:cubicBezTo>
                  <a:cubicBezTo>
                    <a:pt x="1350" y="14752"/>
                    <a:pt x="1295" y="14726"/>
                    <a:pt x="1278" y="14659"/>
                  </a:cubicBezTo>
                  <a:cubicBezTo>
                    <a:pt x="962" y="13539"/>
                    <a:pt x="947" y="12142"/>
                    <a:pt x="1469" y="11066"/>
                  </a:cubicBezTo>
                  <a:cubicBezTo>
                    <a:pt x="1684" y="10624"/>
                    <a:pt x="2118" y="10201"/>
                    <a:pt x="2588" y="10201"/>
                  </a:cubicBezTo>
                  <a:cubicBezTo>
                    <a:pt x="2604" y="10201"/>
                    <a:pt x="2619" y="10201"/>
                    <a:pt x="2634" y="10202"/>
                  </a:cubicBezTo>
                  <a:cubicBezTo>
                    <a:pt x="2644" y="10199"/>
                    <a:pt x="2653" y="10198"/>
                    <a:pt x="2663" y="10198"/>
                  </a:cubicBezTo>
                  <a:close/>
                  <a:moveTo>
                    <a:pt x="26587" y="14015"/>
                  </a:moveTo>
                  <a:cubicBezTo>
                    <a:pt x="26856" y="14015"/>
                    <a:pt x="27167" y="14091"/>
                    <a:pt x="27525" y="14260"/>
                  </a:cubicBezTo>
                  <a:cubicBezTo>
                    <a:pt x="27634" y="14309"/>
                    <a:pt x="27658" y="14407"/>
                    <a:pt x="27633" y="14498"/>
                  </a:cubicBezTo>
                  <a:cubicBezTo>
                    <a:pt x="27869" y="14714"/>
                    <a:pt x="28002" y="15057"/>
                    <a:pt x="28053" y="15454"/>
                  </a:cubicBezTo>
                  <a:cubicBezTo>
                    <a:pt x="28250" y="16871"/>
                    <a:pt x="28166" y="18385"/>
                    <a:pt x="28199" y="19813"/>
                  </a:cubicBezTo>
                  <a:cubicBezTo>
                    <a:pt x="28206" y="19888"/>
                    <a:pt x="28170" y="19961"/>
                    <a:pt x="28106" y="20002"/>
                  </a:cubicBezTo>
                  <a:cubicBezTo>
                    <a:pt x="28300" y="20131"/>
                    <a:pt x="28249" y="20500"/>
                    <a:pt x="27958" y="20500"/>
                  </a:cubicBezTo>
                  <a:cubicBezTo>
                    <a:pt x="27957" y="20500"/>
                    <a:pt x="27956" y="20500"/>
                    <a:pt x="27955" y="20500"/>
                  </a:cubicBezTo>
                  <a:cubicBezTo>
                    <a:pt x="27076" y="20494"/>
                    <a:pt x="26191" y="20500"/>
                    <a:pt x="25319" y="20433"/>
                  </a:cubicBezTo>
                  <a:cubicBezTo>
                    <a:pt x="25124" y="20419"/>
                    <a:pt x="25064" y="20236"/>
                    <a:pt x="25133" y="20107"/>
                  </a:cubicBezTo>
                  <a:cubicBezTo>
                    <a:pt x="25059" y="20101"/>
                    <a:pt x="24992" y="20052"/>
                    <a:pt x="24981" y="19948"/>
                  </a:cubicBezTo>
                  <a:cubicBezTo>
                    <a:pt x="24893" y="18681"/>
                    <a:pt x="24480" y="14015"/>
                    <a:pt x="26587" y="14015"/>
                  </a:cubicBezTo>
                  <a:close/>
                  <a:moveTo>
                    <a:pt x="14024" y="14007"/>
                  </a:moveTo>
                  <a:cubicBezTo>
                    <a:pt x="14247" y="14007"/>
                    <a:pt x="14475" y="14074"/>
                    <a:pt x="14696" y="14228"/>
                  </a:cubicBezTo>
                  <a:cubicBezTo>
                    <a:pt x="14732" y="14254"/>
                    <a:pt x="14757" y="14294"/>
                    <a:pt x="14768" y="14337"/>
                  </a:cubicBezTo>
                  <a:cubicBezTo>
                    <a:pt x="15467" y="14660"/>
                    <a:pt x="15633" y="15454"/>
                    <a:pt x="15688" y="16243"/>
                  </a:cubicBezTo>
                  <a:cubicBezTo>
                    <a:pt x="15776" y="17500"/>
                    <a:pt x="15876" y="18978"/>
                    <a:pt x="15221" y="20103"/>
                  </a:cubicBezTo>
                  <a:cubicBezTo>
                    <a:pt x="15182" y="20167"/>
                    <a:pt x="15126" y="20193"/>
                    <a:pt x="15069" y="20193"/>
                  </a:cubicBezTo>
                  <a:cubicBezTo>
                    <a:pt x="15018" y="20193"/>
                    <a:pt x="14967" y="20172"/>
                    <a:pt x="14927" y="20137"/>
                  </a:cubicBezTo>
                  <a:lnTo>
                    <a:pt x="14719" y="20172"/>
                  </a:lnTo>
                  <a:cubicBezTo>
                    <a:pt x="14765" y="20326"/>
                    <a:pt x="14692" y="20531"/>
                    <a:pt x="14498" y="20531"/>
                  </a:cubicBezTo>
                  <a:cubicBezTo>
                    <a:pt x="14492" y="20531"/>
                    <a:pt x="14485" y="20531"/>
                    <a:pt x="14479" y="20530"/>
                  </a:cubicBezTo>
                  <a:cubicBezTo>
                    <a:pt x="13783" y="20495"/>
                    <a:pt x="13087" y="20477"/>
                    <a:pt x="12392" y="20411"/>
                  </a:cubicBezTo>
                  <a:cubicBezTo>
                    <a:pt x="12215" y="20398"/>
                    <a:pt x="12192" y="20190"/>
                    <a:pt x="12321" y="20118"/>
                  </a:cubicBezTo>
                  <a:cubicBezTo>
                    <a:pt x="12253" y="18616"/>
                    <a:pt x="11975" y="16581"/>
                    <a:pt x="12565" y="15158"/>
                  </a:cubicBezTo>
                  <a:cubicBezTo>
                    <a:pt x="12818" y="14538"/>
                    <a:pt x="13398" y="14007"/>
                    <a:pt x="14024" y="14007"/>
                  </a:cubicBezTo>
                  <a:close/>
                  <a:moveTo>
                    <a:pt x="9553" y="14823"/>
                  </a:moveTo>
                  <a:cubicBezTo>
                    <a:pt x="9886" y="14823"/>
                    <a:pt x="10225" y="14954"/>
                    <a:pt x="10489" y="15227"/>
                  </a:cubicBezTo>
                  <a:cubicBezTo>
                    <a:pt x="10529" y="15271"/>
                    <a:pt x="10550" y="15328"/>
                    <a:pt x="10549" y="15387"/>
                  </a:cubicBezTo>
                  <a:cubicBezTo>
                    <a:pt x="10724" y="15595"/>
                    <a:pt x="10851" y="15865"/>
                    <a:pt x="10929" y="16170"/>
                  </a:cubicBezTo>
                  <a:cubicBezTo>
                    <a:pt x="11236" y="17443"/>
                    <a:pt x="11116" y="18931"/>
                    <a:pt x="11160" y="20231"/>
                  </a:cubicBezTo>
                  <a:cubicBezTo>
                    <a:pt x="11166" y="20310"/>
                    <a:pt x="11141" y="20366"/>
                    <a:pt x="11098" y="20402"/>
                  </a:cubicBezTo>
                  <a:cubicBezTo>
                    <a:pt x="11074" y="20511"/>
                    <a:pt x="10999" y="20602"/>
                    <a:pt x="10859" y="20613"/>
                  </a:cubicBezTo>
                  <a:cubicBezTo>
                    <a:pt x="10277" y="20656"/>
                    <a:pt x="9676" y="20707"/>
                    <a:pt x="9084" y="20707"/>
                  </a:cubicBezTo>
                  <a:cubicBezTo>
                    <a:pt x="8982" y="20707"/>
                    <a:pt x="8879" y="20705"/>
                    <a:pt x="8777" y="20702"/>
                  </a:cubicBezTo>
                  <a:cubicBezTo>
                    <a:pt x="8689" y="20696"/>
                    <a:pt x="8618" y="20629"/>
                    <a:pt x="8608" y="20542"/>
                  </a:cubicBezTo>
                  <a:cubicBezTo>
                    <a:pt x="8593" y="20583"/>
                    <a:pt x="8550" y="20604"/>
                    <a:pt x="8507" y="20604"/>
                  </a:cubicBezTo>
                  <a:cubicBezTo>
                    <a:pt x="8461" y="20604"/>
                    <a:pt x="8415" y="20579"/>
                    <a:pt x="8406" y="20528"/>
                  </a:cubicBezTo>
                  <a:cubicBezTo>
                    <a:pt x="8260" y="19654"/>
                    <a:pt x="8254" y="18751"/>
                    <a:pt x="8242" y="17860"/>
                  </a:cubicBezTo>
                  <a:cubicBezTo>
                    <a:pt x="8229" y="17152"/>
                    <a:pt x="8102" y="16255"/>
                    <a:pt x="8400" y="15578"/>
                  </a:cubicBezTo>
                  <a:cubicBezTo>
                    <a:pt x="8624" y="15084"/>
                    <a:pt x="9083" y="14823"/>
                    <a:pt x="9553" y="14823"/>
                  </a:cubicBezTo>
                  <a:close/>
                  <a:moveTo>
                    <a:pt x="30762" y="15075"/>
                  </a:moveTo>
                  <a:cubicBezTo>
                    <a:pt x="31144" y="15075"/>
                    <a:pt x="31502" y="15256"/>
                    <a:pt x="31660" y="15669"/>
                  </a:cubicBezTo>
                  <a:cubicBezTo>
                    <a:pt x="31663" y="15674"/>
                    <a:pt x="31666" y="15681"/>
                    <a:pt x="31666" y="15687"/>
                  </a:cubicBezTo>
                  <a:cubicBezTo>
                    <a:pt x="31852" y="15915"/>
                    <a:pt x="31966" y="16215"/>
                    <a:pt x="32031" y="16539"/>
                  </a:cubicBezTo>
                  <a:cubicBezTo>
                    <a:pt x="32266" y="17804"/>
                    <a:pt x="32127" y="19250"/>
                    <a:pt x="32117" y="20531"/>
                  </a:cubicBezTo>
                  <a:cubicBezTo>
                    <a:pt x="32117" y="20572"/>
                    <a:pt x="32107" y="20612"/>
                    <a:pt x="32086" y="20647"/>
                  </a:cubicBezTo>
                  <a:cubicBezTo>
                    <a:pt x="32104" y="20781"/>
                    <a:pt x="32030" y="20922"/>
                    <a:pt x="31868" y="20922"/>
                  </a:cubicBezTo>
                  <a:cubicBezTo>
                    <a:pt x="31861" y="20922"/>
                    <a:pt x="31854" y="20921"/>
                    <a:pt x="31846" y="20921"/>
                  </a:cubicBezTo>
                  <a:cubicBezTo>
                    <a:pt x="31047" y="20859"/>
                    <a:pt x="30236" y="20780"/>
                    <a:pt x="29450" y="20622"/>
                  </a:cubicBezTo>
                  <a:cubicBezTo>
                    <a:pt x="29322" y="20596"/>
                    <a:pt x="29323" y="20456"/>
                    <a:pt x="29390" y="20378"/>
                  </a:cubicBezTo>
                  <a:cubicBezTo>
                    <a:pt x="29349" y="20343"/>
                    <a:pt x="29322" y="20295"/>
                    <a:pt x="29312" y="20242"/>
                  </a:cubicBezTo>
                  <a:cubicBezTo>
                    <a:pt x="29198" y="19196"/>
                    <a:pt x="29181" y="18142"/>
                    <a:pt x="29262" y="17092"/>
                  </a:cubicBezTo>
                  <a:cubicBezTo>
                    <a:pt x="29303" y="16537"/>
                    <a:pt x="29387" y="15934"/>
                    <a:pt x="29775" y="15510"/>
                  </a:cubicBezTo>
                  <a:cubicBezTo>
                    <a:pt x="30028" y="15234"/>
                    <a:pt x="30405" y="15075"/>
                    <a:pt x="30762" y="15075"/>
                  </a:cubicBezTo>
                  <a:close/>
                  <a:moveTo>
                    <a:pt x="5917" y="15926"/>
                  </a:moveTo>
                  <a:cubicBezTo>
                    <a:pt x="6135" y="15926"/>
                    <a:pt x="6359" y="16004"/>
                    <a:pt x="6570" y="16181"/>
                  </a:cubicBezTo>
                  <a:cubicBezTo>
                    <a:pt x="6685" y="16280"/>
                    <a:pt x="6654" y="16408"/>
                    <a:pt x="6568" y="16492"/>
                  </a:cubicBezTo>
                  <a:cubicBezTo>
                    <a:pt x="7340" y="17737"/>
                    <a:pt x="7604" y="19168"/>
                    <a:pt x="7130" y="20580"/>
                  </a:cubicBezTo>
                  <a:cubicBezTo>
                    <a:pt x="7091" y="20689"/>
                    <a:pt x="7004" y="20735"/>
                    <a:pt x="6916" y="20735"/>
                  </a:cubicBezTo>
                  <a:cubicBezTo>
                    <a:pt x="6862" y="20735"/>
                    <a:pt x="6807" y="20717"/>
                    <a:pt x="6763" y="20686"/>
                  </a:cubicBezTo>
                  <a:lnTo>
                    <a:pt x="6763" y="20686"/>
                  </a:lnTo>
                  <a:cubicBezTo>
                    <a:pt x="6786" y="20809"/>
                    <a:pt x="6719" y="20968"/>
                    <a:pt x="6553" y="20984"/>
                  </a:cubicBezTo>
                  <a:cubicBezTo>
                    <a:pt x="5961" y="21041"/>
                    <a:pt x="5345" y="21024"/>
                    <a:pt x="4746" y="21050"/>
                  </a:cubicBezTo>
                  <a:cubicBezTo>
                    <a:pt x="4743" y="21051"/>
                    <a:pt x="4740" y="21051"/>
                    <a:pt x="4737" y="21051"/>
                  </a:cubicBezTo>
                  <a:cubicBezTo>
                    <a:pt x="4592" y="21051"/>
                    <a:pt x="4562" y="20805"/>
                    <a:pt x="4711" y="20781"/>
                  </a:cubicBezTo>
                  <a:cubicBezTo>
                    <a:pt x="4743" y="20775"/>
                    <a:pt x="4779" y="20771"/>
                    <a:pt x="4809" y="20765"/>
                  </a:cubicBezTo>
                  <a:lnTo>
                    <a:pt x="4804" y="20735"/>
                  </a:lnTo>
                  <a:cubicBezTo>
                    <a:pt x="4770" y="20732"/>
                    <a:pt x="4740" y="20714"/>
                    <a:pt x="4725" y="20685"/>
                  </a:cubicBezTo>
                  <a:cubicBezTo>
                    <a:pt x="4424" y="20061"/>
                    <a:pt x="4459" y="19322"/>
                    <a:pt x="4489" y="18638"/>
                  </a:cubicBezTo>
                  <a:cubicBezTo>
                    <a:pt x="4518" y="18047"/>
                    <a:pt x="4541" y="17344"/>
                    <a:pt x="4777" y="16798"/>
                  </a:cubicBezTo>
                  <a:cubicBezTo>
                    <a:pt x="4994" y="16296"/>
                    <a:pt x="5441" y="15926"/>
                    <a:pt x="5917" y="15926"/>
                  </a:cubicBezTo>
                  <a:close/>
                  <a:moveTo>
                    <a:pt x="34239" y="16351"/>
                  </a:moveTo>
                  <a:cubicBezTo>
                    <a:pt x="34383" y="16351"/>
                    <a:pt x="34549" y="16401"/>
                    <a:pt x="34741" y="16510"/>
                  </a:cubicBezTo>
                  <a:cubicBezTo>
                    <a:pt x="34741" y="16513"/>
                    <a:pt x="34744" y="16516"/>
                    <a:pt x="34747" y="16516"/>
                  </a:cubicBezTo>
                  <a:cubicBezTo>
                    <a:pt x="35180" y="16617"/>
                    <a:pt x="35439" y="17003"/>
                    <a:pt x="35540" y="17511"/>
                  </a:cubicBezTo>
                  <a:cubicBezTo>
                    <a:pt x="35764" y="18654"/>
                    <a:pt x="35644" y="19958"/>
                    <a:pt x="35666" y="21119"/>
                  </a:cubicBezTo>
                  <a:cubicBezTo>
                    <a:pt x="35665" y="21133"/>
                    <a:pt x="35662" y="21148"/>
                    <a:pt x="35653" y="21161"/>
                  </a:cubicBezTo>
                  <a:lnTo>
                    <a:pt x="35659" y="21167"/>
                  </a:lnTo>
                  <a:cubicBezTo>
                    <a:pt x="35930" y="21257"/>
                    <a:pt x="35847" y="21651"/>
                    <a:pt x="35608" y="21651"/>
                  </a:cubicBezTo>
                  <a:cubicBezTo>
                    <a:pt x="35583" y="21651"/>
                    <a:pt x="35557" y="21646"/>
                    <a:pt x="35528" y="21637"/>
                  </a:cubicBezTo>
                  <a:cubicBezTo>
                    <a:pt x="34864" y="21412"/>
                    <a:pt x="34207" y="21316"/>
                    <a:pt x="33510" y="21280"/>
                  </a:cubicBezTo>
                  <a:cubicBezTo>
                    <a:pt x="33321" y="21273"/>
                    <a:pt x="33262" y="20960"/>
                    <a:pt x="33464" y="20932"/>
                  </a:cubicBezTo>
                  <a:lnTo>
                    <a:pt x="33464" y="20932"/>
                  </a:lnTo>
                  <a:cubicBezTo>
                    <a:pt x="33467" y="20932"/>
                    <a:pt x="33471" y="20932"/>
                    <a:pt x="33474" y="20932"/>
                  </a:cubicBezTo>
                  <a:cubicBezTo>
                    <a:pt x="33485" y="20932"/>
                    <a:pt x="33496" y="20930"/>
                    <a:pt x="33506" y="20926"/>
                  </a:cubicBezTo>
                  <a:cubicBezTo>
                    <a:pt x="33483" y="20896"/>
                    <a:pt x="33471" y="20859"/>
                    <a:pt x="33470" y="20822"/>
                  </a:cubicBezTo>
                  <a:cubicBezTo>
                    <a:pt x="33431" y="20240"/>
                    <a:pt x="32963" y="16351"/>
                    <a:pt x="34239" y="16351"/>
                  </a:cubicBezTo>
                  <a:close/>
                  <a:moveTo>
                    <a:pt x="2706" y="16561"/>
                  </a:moveTo>
                  <a:cubicBezTo>
                    <a:pt x="2863" y="16561"/>
                    <a:pt x="3027" y="16605"/>
                    <a:pt x="3192" y="16705"/>
                  </a:cubicBezTo>
                  <a:cubicBezTo>
                    <a:pt x="3361" y="16805"/>
                    <a:pt x="3312" y="16999"/>
                    <a:pt x="3176" y="17077"/>
                  </a:cubicBezTo>
                  <a:cubicBezTo>
                    <a:pt x="3533" y="18387"/>
                    <a:pt x="3625" y="19883"/>
                    <a:pt x="3390" y="21211"/>
                  </a:cubicBezTo>
                  <a:lnTo>
                    <a:pt x="3391" y="21211"/>
                  </a:lnTo>
                  <a:cubicBezTo>
                    <a:pt x="3377" y="21310"/>
                    <a:pt x="3309" y="21352"/>
                    <a:pt x="3230" y="21357"/>
                  </a:cubicBezTo>
                  <a:cubicBezTo>
                    <a:pt x="3194" y="21406"/>
                    <a:pt x="3138" y="21436"/>
                    <a:pt x="3078" y="21441"/>
                  </a:cubicBezTo>
                  <a:cubicBezTo>
                    <a:pt x="2568" y="21483"/>
                    <a:pt x="2062" y="21553"/>
                    <a:pt x="1561" y="21650"/>
                  </a:cubicBezTo>
                  <a:cubicBezTo>
                    <a:pt x="1550" y="21652"/>
                    <a:pt x="1539" y="21654"/>
                    <a:pt x="1529" y="21654"/>
                  </a:cubicBezTo>
                  <a:cubicBezTo>
                    <a:pt x="1419" y="21654"/>
                    <a:pt x="1348" y="21524"/>
                    <a:pt x="1399" y="21435"/>
                  </a:cubicBezTo>
                  <a:cubicBezTo>
                    <a:pt x="1339" y="21428"/>
                    <a:pt x="1290" y="21383"/>
                    <a:pt x="1278" y="21324"/>
                  </a:cubicBezTo>
                  <a:cubicBezTo>
                    <a:pt x="1011" y="20127"/>
                    <a:pt x="1065" y="18576"/>
                    <a:pt x="1593" y="17439"/>
                  </a:cubicBezTo>
                  <a:cubicBezTo>
                    <a:pt x="1808" y="16971"/>
                    <a:pt x="2227" y="16561"/>
                    <a:pt x="2706" y="16561"/>
                  </a:cubicBezTo>
                  <a:close/>
                  <a:moveTo>
                    <a:pt x="10082" y="1"/>
                  </a:moveTo>
                  <a:cubicBezTo>
                    <a:pt x="7362" y="530"/>
                    <a:pt x="4567" y="1315"/>
                    <a:pt x="2750" y="3549"/>
                  </a:cubicBezTo>
                  <a:cubicBezTo>
                    <a:pt x="958" y="5751"/>
                    <a:pt x="680" y="8673"/>
                    <a:pt x="575" y="11406"/>
                  </a:cubicBezTo>
                  <a:cubicBezTo>
                    <a:pt x="337" y="17202"/>
                    <a:pt x="562" y="23082"/>
                    <a:pt x="1" y="28857"/>
                  </a:cubicBezTo>
                  <a:cubicBezTo>
                    <a:pt x="440" y="28874"/>
                    <a:pt x="874" y="28882"/>
                    <a:pt x="1313" y="28904"/>
                  </a:cubicBezTo>
                  <a:cubicBezTo>
                    <a:pt x="1146" y="27769"/>
                    <a:pt x="389" y="23265"/>
                    <a:pt x="2392" y="23265"/>
                  </a:cubicBezTo>
                  <a:cubicBezTo>
                    <a:pt x="2406" y="23265"/>
                    <a:pt x="2421" y="23265"/>
                    <a:pt x="2435" y="23266"/>
                  </a:cubicBezTo>
                  <a:cubicBezTo>
                    <a:pt x="4302" y="23322"/>
                    <a:pt x="3476" y="27693"/>
                    <a:pt x="3272" y="28966"/>
                  </a:cubicBezTo>
                  <a:cubicBezTo>
                    <a:pt x="3645" y="28975"/>
                    <a:pt x="4016" y="28990"/>
                    <a:pt x="4382" y="29005"/>
                  </a:cubicBezTo>
                  <a:cubicBezTo>
                    <a:pt x="3898" y="27727"/>
                    <a:pt x="3872" y="26310"/>
                    <a:pt x="4168" y="24981"/>
                  </a:cubicBezTo>
                  <a:cubicBezTo>
                    <a:pt x="4308" y="24367"/>
                    <a:pt x="4630" y="22705"/>
                    <a:pt x="5547" y="22705"/>
                  </a:cubicBezTo>
                  <a:cubicBezTo>
                    <a:pt x="5574" y="22705"/>
                    <a:pt x="5602" y="22707"/>
                    <a:pt x="5630" y="22710"/>
                  </a:cubicBezTo>
                  <a:cubicBezTo>
                    <a:pt x="6485" y="22807"/>
                    <a:pt x="6981" y="24185"/>
                    <a:pt x="7141" y="24862"/>
                  </a:cubicBezTo>
                  <a:cubicBezTo>
                    <a:pt x="7437" y="26128"/>
                    <a:pt x="7377" y="27544"/>
                    <a:pt x="7264" y="28831"/>
                  </a:cubicBezTo>
                  <a:cubicBezTo>
                    <a:pt x="7251" y="28965"/>
                    <a:pt x="7154" y="29031"/>
                    <a:pt x="7049" y="29031"/>
                  </a:cubicBezTo>
                  <a:lnTo>
                    <a:pt x="7049" y="29037"/>
                  </a:lnTo>
                  <a:cubicBezTo>
                    <a:pt x="7353" y="29035"/>
                    <a:pt x="7660" y="29033"/>
                    <a:pt x="7967" y="29033"/>
                  </a:cubicBezTo>
                  <a:cubicBezTo>
                    <a:pt x="8086" y="29033"/>
                    <a:pt x="8206" y="29033"/>
                    <a:pt x="8325" y="29034"/>
                  </a:cubicBezTo>
                  <a:cubicBezTo>
                    <a:pt x="8312" y="29018"/>
                    <a:pt x="8301" y="28999"/>
                    <a:pt x="8295" y="28980"/>
                  </a:cubicBezTo>
                  <a:cubicBezTo>
                    <a:pt x="8131" y="27282"/>
                    <a:pt x="8004" y="25321"/>
                    <a:pt x="8248" y="23633"/>
                  </a:cubicBezTo>
                  <a:cubicBezTo>
                    <a:pt x="8355" y="22926"/>
                    <a:pt x="8676" y="22261"/>
                    <a:pt x="9466" y="22261"/>
                  </a:cubicBezTo>
                  <a:cubicBezTo>
                    <a:pt x="9487" y="22261"/>
                    <a:pt x="9508" y="22262"/>
                    <a:pt x="9529" y="22263"/>
                  </a:cubicBezTo>
                  <a:cubicBezTo>
                    <a:pt x="11975" y="22367"/>
                    <a:pt x="11450" y="27405"/>
                    <a:pt x="11245" y="28856"/>
                  </a:cubicBezTo>
                  <a:cubicBezTo>
                    <a:pt x="11231" y="28936"/>
                    <a:pt x="11178" y="29006"/>
                    <a:pt x="11103" y="29037"/>
                  </a:cubicBezTo>
                  <a:cubicBezTo>
                    <a:pt x="11256" y="29039"/>
                    <a:pt x="11409" y="29039"/>
                    <a:pt x="11564" y="29039"/>
                  </a:cubicBezTo>
                  <a:cubicBezTo>
                    <a:pt x="11852" y="29039"/>
                    <a:pt x="12142" y="29037"/>
                    <a:pt x="12433" y="29035"/>
                  </a:cubicBezTo>
                  <a:cubicBezTo>
                    <a:pt x="12426" y="29027"/>
                    <a:pt x="12421" y="29016"/>
                    <a:pt x="12421" y="29005"/>
                  </a:cubicBezTo>
                  <a:cubicBezTo>
                    <a:pt x="12293" y="27186"/>
                    <a:pt x="12236" y="25043"/>
                    <a:pt x="12536" y="23238"/>
                  </a:cubicBezTo>
                  <a:cubicBezTo>
                    <a:pt x="12645" y="22580"/>
                    <a:pt x="12985" y="21905"/>
                    <a:pt x="13603" y="21836"/>
                  </a:cubicBezTo>
                  <a:cubicBezTo>
                    <a:pt x="13609" y="21836"/>
                    <a:pt x="13609" y="21830"/>
                    <a:pt x="13621" y="21830"/>
                  </a:cubicBezTo>
                  <a:cubicBezTo>
                    <a:pt x="13766" y="21790"/>
                    <a:pt x="13903" y="21772"/>
                    <a:pt x="14032" y="21772"/>
                  </a:cubicBezTo>
                  <a:cubicBezTo>
                    <a:pt x="14800" y="21772"/>
                    <a:pt x="15265" y="22442"/>
                    <a:pt x="15405" y="23260"/>
                  </a:cubicBezTo>
                  <a:cubicBezTo>
                    <a:pt x="15522" y="23949"/>
                    <a:pt x="15565" y="24714"/>
                    <a:pt x="15560" y="25494"/>
                  </a:cubicBezTo>
                  <a:lnTo>
                    <a:pt x="16676" y="25491"/>
                  </a:lnTo>
                  <a:cubicBezTo>
                    <a:pt x="16676" y="24649"/>
                    <a:pt x="16719" y="23818"/>
                    <a:pt x="16865" y="23063"/>
                  </a:cubicBezTo>
                  <a:cubicBezTo>
                    <a:pt x="17026" y="22238"/>
                    <a:pt x="17531" y="21571"/>
                    <a:pt x="18310" y="21571"/>
                  </a:cubicBezTo>
                  <a:cubicBezTo>
                    <a:pt x="18417" y="21571"/>
                    <a:pt x="18529" y="21584"/>
                    <a:pt x="18646" y="21610"/>
                  </a:cubicBezTo>
                  <a:cubicBezTo>
                    <a:pt x="18733" y="21588"/>
                    <a:pt x="18819" y="21578"/>
                    <a:pt x="18905" y="21578"/>
                  </a:cubicBezTo>
                  <a:cubicBezTo>
                    <a:pt x="19506" y="21578"/>
                    <a:pt x="20074" y="22092"/>
                    <a:pt x="20304" y="22698"/>
                  </a:cubicBezTo>
                  <a:cubicBezTo>
                    <a:pt x="20597" y="23474"/>
                    <a:pt x="20433" y="24340"/>
                    <a:pt x="20378" y="25145"/>
                  </a:cubicBezTo>
                  <a:cubicBezTo>
                    <a:pt x="20289" y="26439"/>
                    <a:pt x="20285" y="27725"/>
                    <a:pt x="20277" y="29027"/>
                  </a:cubicBezTo>
                  <a:cubicBezTo>
                    <a:pt x="21790" y="29006"/>
                    <a:pt x="23310" y="28975"/>
                    <a:pt x="24824" y="28950"/>
                  </a:cubicBezTo>
                  <a:cubicBezTo>
                    <a:pt x="24587" y="27958"/>
                    <a:pt x="24693" y="26886"/>
                    <a:pt x="24712" y="25867"/>
                  </a:cubicBezTo>
                  <a:cubicBezTo>
                    <a:pt x="24724" y="25067"/>
                    <a:pt x="24645" y="24199"/>
                    <a:pt x="24809" y="23408"/>
                  </a:cubicBezTo>
                  <a:cubicBezTo>
                    <a:pt x="24975" y="22591"/>
                    <a:pt x="25523" y="21829"/>
                    <a:pt x="26316" y="21829"/>
                  </a:cubicBezTo>
                  <a:cubicBezTo>
                    <a:pt x="26493" y="21829"/>
                    <a:pt x="26683" y="21867"/>
                    <a:pt x="26883" y="21952"/>
                  </a:cubicBezTo>
                  <a:cubicBezTo>
                    <a:pt x="26946" y="21976"/>
                    <a:pt x="26997" y="22021"/>
                    <a:pt x="27028" y="22081"/>
                  </a:cubicBezTo>
                  <a:cubicBezTo>
                    <a:pt x="27564" y="22261"/>
                    <a:pt x="27903" y="22783"/>
                    <a:pt x="28038" y="23444"/>
                  </a:cubicBezTo>
                  <a:cubicBezTo>
                    <a:pt x="28374" y="25105"/>
                    <a:pt x="28255" y="27144"/>
                    <a:pt x="28206" y="28846"/>
                  </a:cubicBezTo>
                  <a:cubicBezTo>
                    <a:pt x="28206" y="28861"/>
                    <a:pt x="28201" y="28875"/>
                    <a:pt x="28193" y="28888"/>
                  </a:cubicBezTo>
                  <a:cubicBezTo>
                    <a:pt x="28590" y="28886"/>
                    <a:pt x="28981" y="28876"/>
                    <a:pt x="29371" y="28874"/>
                  </a:cubicBezTo>
                  <a:cubicBezTo>
                    <a:pt x="29270" y="27630"/>
                    <a:pt x="28694" y="22304"/>
                    <a:pt x="30627" y="22304"/>
                  </a:cubicBezTo>
                  <a:cubicBezTo>
                    <a:pt x="30830" y="22304"/>
                    <a:pt x="31060" y="22363"/>
                    <a:pt x="31322" y="22491"/>
                  </a:cubicBezTo>
                  <a:cubicBezTo>
                    <a:pt x="31353" y="22505"/>
                    <a:pt x="31380" y="22526"/>
                    <a:pt x="31401" y="22552"/>
                  </a:cubicBezTo>
                  <a:cubicBezTo>
                    <a:pt x="31827" y="22831"/>
                    <a:pt x="32085" y="23351"/>
                    <a:pt x="32197" y="23883"/>
                  </a:cubicBezTo>
                  <a:cubicBezTo>
                    <a:pt x="32339" y="24537"/>
                    <a:pt x="32310" y="25233"/>
                    <a:pt x="32335" y="25898"/>
                  </a:cubicBezTo>
                  <a:cubicBezTo>
                    <a:pt x="32360" y="26619"/>
                    <a:pt x="32086" y="28216"/>
                    <a:pt x="32594" y="28768"/>
                  </a:cubicBezTo>
                  <a:cubicBezTo>
                    <a:pt x="32617" y="28792"/>
                    <a:pt x="32632" y="28822"/>
                    <a:pt x="32636" y="28855"/>
                  </a:cubicBezTo>
                  <a:cubicBezTo>
                    <a:pt x="32767" y="28853"/>
                    <a:pt x="32897" y="28853"/>
                    <a:pt x="33027" y="28853"/>
                  </a:cubicBezTo>
                  <a:cubicBezTo>
                    <a:pt x="33252" y="28853"/>
                    <a:pt x="33477" y="28854"/>
                    <a:pt x="33705" y="28856"/>
                  </a:cubicBezTo>
                  <a:cubicBezTo>
                    <a:pt x="33612" y="27991"/>
                    <a:pt x="33130" y="22635"/>
                    <a:pt x="34780" y="22635"/>
                  </a:cubicBezTo>
                  <a:cubicBezTo>
                    <a:pt x="34959" y="22635"/>
                    <a:pt x="35164" y="22699"/>
                    <a:pt x="35397" y="22838"/>
                  </a:cubicBezTo>
                  <a:cubicBezTo>
                    <a:pt x="35463" y="22881"/>
                    <a:pt x="35504" y="22955"/>
                    <a:pt x="35505" y="23034"/>
                  </a:cubicBezTo>
                  <a:cubicBezTo>
                    <a:pt x="35784" y="23348"/>
                    <a:pt x="35823" y="23811"/>
                    <a:pt x="35832" y="24294"/>
                  </a:cubicBezTo>
                  <a:cubicBezTo>
                    <a:pt x="35869" y="25808"/>
                    <a:pt x="35869" y="27365"/>
                    <a:pt x="35779" y="28884"/>
                  </a:cubicBezTo>
                  <a:lnTo>
                    <a:pt x="36116" y="28886"/>
                  </a:lnTo>
                  <a:cubicBezTo>
                    <a:pt x="36074" y="28831"/>
                    <a:pt x="36056" y="28757"/>
                    <a:pt x="36075" y="28672"/>
                  </a:cubicBezTo>
                  <a:cubicBezTo>
                    <a:pt x="36560" y="26441"/>
                    <a:pt x="36827" y="24197"/>
                    <a:pt x="36814" y="21914"/>
                  </a:cubicBezTo>
                  <a:cubicBezTo>
                    <a:pt x="36796" y="19406"/>
                    <a:pt x="37019" y="16393"/>
                    <a:pt x="34588" y="15042"/>
                  </a:cubicBezTo>
                  <a:cubicBezTo>
                    <a:pt x="31116" y="13131"/>
                    <a:pt x="26554" y="12610"/>
                    <a:pt x="22645" y="12190"/>
                  </a:cubicBezTo>
                  <a:cubicBezTo>
                    <a:pt x="22612" y="12225"/>
                    <a:pt x="22569" y="12248"/>
                    <a:pt x="22522" y="12256"/>
                  </a:cubicBezTo>
                  <a:cubicBezTo>
                    <a:pt x="21355" y="12443"/>
                    <a:pt x="20440" y="13241"/>
                    <a:pt x="19303" y="13429"/>
                  </a:cubicBezTo>
                  <a:cubicBezTo>
                    <a:pt x="19211" y="13444"/>
                    <a:pt x="19122" y="13450"/>
                    <a:pt x="19036" y="13450"/>
                  </a:cubicBezTo>
                  <a:cubicBezTo>
                    <a:pt x="18031" y="13450"/>
                    <a:pt x="17436" y="12520"/>
                    <a:pt x="16422" y="12520"/>
                  </a:cubicBezTo>
                  <a:cubicBezTo>
                    <a:pt x="16394" y="12520"/>
                    <a:pt x="16366" y="12520"/>
                    <a:pt x="16337" y="12522"/>
                  </a:cubicBezTo>
                  <a:cubicBezTo>
                    <a:pt x="16332" y="12523"/>
                    <a:pt x="16326" y="12523"/>
                    <a:pt x="16321" y="12523"/>
                  </a:cubicBezTo>
                  <a:cubicBezTo>
                    <a:pt x="16289" y="12523"/>
                    <a:pt x="16268" y="12507"/>
                    <a:pt x="16246" y="12491"/>
                  </a:cubicBezTo>
                  <a:cubicBezTo>
                    <a:pt x="16206" y="12569"/>
                    <a:pt x="16132" y="12625"/>
                    <a:pt x="16040" y="12625"/>
                  </a:cubicBezTo>
                  <a:cubicBezTo>
                    <a:pt x="16032" y="12625"/>
                    <a:pt x="16023" y="12625"/>
                    <a:pt x="16014" y="12624"/>
                  </a:cubicBezTo>
                  <a:cubicBezTo>
                    <a:pt x="15386" y="12546"/>
                    <a:pt x="15302" y="12289"/>
                    <a:pt x="15075" y="11701"/>
                  </a:cubicBezTo>
                  <a:cubicBezTo>
                    <a:pt x="14415" y="9981"/>
                    <a:pt x="14803" y="7934"/>
                    <a:pt x="14224" y="6207"/>
                  </a:cubicBezTo>
                  <a:cubicBezTo>
                    <a:pt x="13650" y="4500"/>
                    <a:pt x="12216" y="4338"/>
                    <a:pt x="11182" y="3109"/>
                  </a:cubicBezTo>
                  <a:cubicBezTo>
                    <a:pt x="10420" y="2195"/>
                    <a:pt x="10091" y="1154"/>
                    <a:pt x="100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678795" y="5048027"/>
              <a:ext cx="148075" cy="244250"/>
            </a:xfrm>
            <a:custGeom>
              <a:avLst/>
              <a:gdLst/>
              <a:ahLst/>
              <a:cxnLst/>
              <a:rect l="l" t="t" r="r" b="b"/>
              <a:pathLst>
                <a:path w="5923" h="9770" extrusionOk="0">
                  <a:moveTo>
                    <a:pt x="2468" y="702"/>
                  </a:moveTo>
                  <a:cubicBezTo>
                    <a:pt x="2472" y="702"/>
                    <a:pt x="2477" y="702"/>
                    <a:pt x="2482" y="702"/>
                  </a:cubicBezTo>
                  <a:cubicBezTo>
                    <a:pt x="3099" y="707"/>
                    <a:pt x="3611" y="977"/>
                    <a:pt x="4019" y="1515"/>
                  </a:cubicBezTo>
                  <a:cubicBezTo>
                    <a:pt x="4427" y="2054"/>
                    <a:pt x="4629" y="2657"/>
                    <a:pt x="4624" y="3324"/>
                  </a:cubicBezTo>
                  <a:cubicBezTo>
                    <a:pt x="4619" y="3941"/>
                    <a:pt x="4417" y="4462"/>
                    <a:pt x="4019" y="4888"/>
                  </a:cubicBezTo>
                  <a:cubicBezTo>
                    <a:pt x="3624" y="5309"/>
                    <a:pt x="3146" y="5520"/>
                    <a:pt x="2584" y="5520"/>
                  </a:cubicBezTo>
                  <a:cubicBezTo>
                    <a:pt x="2579" y="5520"/>
                    <a:pt x="2574" y="5520"/>
                    <a:pt x="2569" y="5520"/>
                  </a:cubicBezTo>
                  <a:cubicBezTo>
                    <a:pt x="1977" y="5515"/>
                    <a:pt x="1454" y="5388"/>
                    <a:pt x="1004" y="5138"/>
                  </a:cubicBezTo>
                  <a:lnTo>
                    <a:pt x="933" y="1284"/>
                  </a:lnTo>
                  <a:cubicBezTo>
                    <a:pt x="1458" y="896"/>
                    <a:pt x="1970" y="702"/>
                    <a:pt x="2468" y="702"/>
                  </a:cubicBezTo>
                  <a:close/>
                  <a:moveTo>
                    <a:pt x="2759" y="0"/>
                  </a:moveTo>
                  <a:cubicBezTo>
                    <a:pt x="1934" y="0"/>
                    <a:pt x="1291" y="152"/>
                    <a:pt x="829" y="455"/>
                  </a:cubicBezTo>
                  <a:cubicBezTo>
                    <a:pt x="820" y="422"/>
                    <a:pt x="817" y="273"/>
                    <a:pt x="819" y="10"/>
                  </a:cubicBezTo>
                  <a:lnTo>
                    <a:pt x="819" y="10"/>
                  </a:lnTo>
                  <a:lnTo>
                    <a:pt x="261" y="154"/>
                  </a:lnTo>
                  <a:cubicBezTo>
                    <a:pt x="205" y="1249"/>
                    <a:pt x="152" y="2797"/>
                    <a:pt x="104" y="4798"/>
                  </a:cubicBezTo>
                  <a:cubicBezTo>
                    <a:pt x="66" y="6798"/>
                    <a:pt x="31" y="8145"/>
                    <a:pt x="1" y="8836"/>
                  </a:cubicBezTo>
                  <a:cubicBezTo>
                    <a:pt x="32" y="9009"/>
                    <a:pt x="114" y="9154"/>
                    <a:pt x="245" y="9269"/>
                  </a:cubicBezTo>
                  <a:cubicBezTo>
                    <a:pt x="384" y="9394"/>
                    <a:pt x="527" y="9457"/>
                    <a:pt x="676" y="9458"/>
                  </a:cubicBezTo>
                  <a:cubicBezTo>
                    <a:pt x="678" y="9458"/>
                    <a:pt x="680" y="9458"/>
                    <a:pt x="682" y="9458"/>
                  </a:cubicBezTo>
                  <a:cubicBezTo>
                    <a:pt x="893" y="9458"/>
                    <a:pt x="1036" y="9331"/>
                    <a:pt x="1111" y="9078"/>
                  </a:cubicBezTo>
                  <a:cubicBezTo>
                    <a:pt x="1070" y="7810"/>
                    <a:pt x="1045" y="6875"/>
                    <a:pt x="1033" y="6274"/>
                  </a:cubicBezTo>
                  <a:lnTo>
                    <a:pt x="1033" y="6274"/>
                  </a:lnTo>
                  <a:lnTo>
                    <a:pt x="2007" y="6392"/>
                  </a:lnTo>
                  <a:cubicBezTo>
                    <a:pt x="2203" y="6740"/>
                    <a:pt x="2435" y="7096"/>
                    <a:pt x="2704" y="7460"/>
                  </a:cubicBezTo>
                  <a:cubicBezTo>
                    <a:pt x="2981" y="7816"/>
                    <a:pt x="3291" y="8172"/>
                    <a:pt x="3635" y="8529"/>
                  </a:cubicBezTo>
                  <a:cubicBezTo>
                    <a:pt x="3986" y="8878"/>
                    <a:pt x="4363" y="9168"/>
                    <a:pt x="4764" y="9401"/>
                  </a:cubicBezTo>
                  <a:cubicBezTo>
                    <a:pt x="5166" y="9636"/>
                    <a:pt x="5552" y="9757"/>
                    <a:pt x="5922" y="9769"/>
                  </a:cubicBezTo>
                  <a:lnTo>
                    <a:pt x="5729" y="9261"/>
                  </a:lnTo>
                  <a:cubicBezTo>
                    <a:pt x="5252" y="9125"/>
                    <a:pt x="4773" y="8772"/>
                    <a:pt x="4291" y="8200"/>
                  </a:cubicBezTo>
                  <a:cubicBezTo>
                    <a:pt x="3810" y="7628"/>
                    <a:pt x="3427" y="7041"/>
                    <a:pt x="3144" y="6438"/>
                  </a:cubicBezTo>
                  <a:cubicBezTo>
                    <a:pt x="3547" y="6408"/>
                    <a:pt x="3907" y="6296"/>
                    <a:pt x="4220" y="6100"/>
                  </a:cubicBezTo>
                  <a:cubicBezTo>
                    <a:pt x="4535" y="5904"/>
                    <a:pt x="4780" y="5655"/>
                    <a:pt x="4954" y="5352"/>
                  </a:cubicBezTo>
                  <a:cubicBezTo>
                    <a:pt x="5138" y="5049"/>
                    <a:pt x="5276" y="4724"/>
                    <a:pt x="5370" y="4380"/>
                  </a:cubicBezTo>
                  <a:cubicBezTo>
                    <a:pt x="5462" y="4025"/>
                    <a:pt x="5510" y="3660"/>
                    <a:pt x="5513" y="3280"/>
                  </a:cubicBezTo>
                  <a:cubicBezTo>
                    <a:pt x="5521" y="2252"/>
                    <a:pt x="5300" y="1452"/>
                    <a:pt x="4852" y="880"/>
                  </a:cubicBezTo>
                  <a:cubicBezTo>
                    <a:pt x="4403" y="300"/>
                    <a:pt x="3721" y="7"/>
                    <a:pt x="2807" y="1"/>
                  </a:cubicBezTo>
                  <a:cubicBezTo>
                    <a:pt x="2791" y="0"/>
                    <a:pt x="2775" y="0"/>
                    <a:pt x="2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875295" y="5042952"/>
              <a:ext cx="140500" cy="236350"/>
            </a:xfrm>
            <a:custGeom>
              <a:avLst/>
              <a:gdLst/>
              <a:ahLst/>
              <a:cxnLst/>
              <a:rect l="l" t="t" r="r" b="b"/>
              <a:pathLst>
                <a:path w="5620" h="9454" extrusionOk="0">
                  <a:moveTo>
                    <a:pt x="2538" y="888"/>
                  </a:moveTo>
                  <a:cubicBezTo>
                    <a:pt x="2540" y="888"/>
                    <a:pt x="2542" y="888"/>
                    <a:pt x="2544" y="888"/>
                  </a:cubicBezTo>
                  <a:cubicBezTo>
                    <a:pt x="2980" y="892"/>
                    <a:pt x="3353" y="1055"/>
                    <a:pt x="3665" y="1378"/>
                  </a:cubicBezTo>
                  <a:cubicBezTo>
                    <a:pt x="3974" y="1694"/>
                    <a:pt x="4198" y="2103"/>
                    <a:pt x="4335" y="2606"/>
                  </a:cubicBezTo>
                  <a:cubicBezTo>
                    <a:pt x="4479" y="3110"/>
                    <a:pt x="4579" y="3579"/>
                    <a:pt x="4633" y="4017"/>
                  </a:cubicBezTo>
                  <a:cubicBezTo>
                    <a:pt x="4695" y="4454"/>
                    <a:pt x="4725" y="4873"/>
                    <a:pt x="4723" y="5277"/>
                  </a:cubicBezTo>
                  <a:cubicBezTo>
                    <a:pt x="4716" y="6208"/>
                    <a:pt x="4562" y="6993"/>
                    <a:pt x="4260" y="7633"/>
                  </a:cubicBezTo>
                  <a:cubicBezTo>
                    <a:pt x="3959" y="8273"/>
                    <a:pt x="3508" y="8607"/>
                    <a:pt x="2906" y="8636"/>
                  </a:cubicBezTo>
                  <a:cubicBezTo>
                    <a:pt x="2635" y="8625"/>
                    <a:pt x="2389" y="8570"/>
                    <a:pt x="2168" y="8470"/>
                  </a:cubicBezTo>
                  <a:cubicBezTo>
                    <a:pt x="1954" y="8361"/>
                    <a:pt x="1777" y="8241"/>
                    <a:pt x="1639" y="8107"/>
                  </a:cubicBezTo>
                  <a:cubicBezTo>
                    <a:pt x="1508" y="7967"/>
                    <a:pt x="1394" y="7772"/>
                    <a:pt x="1297" y="7525"/>
                  </a:cubicBezTo>
                  <a:cubicBezTo>
                    <a:pt x="1200" y="7277"/>
                    <a:pt x="1127" y="7059"/>
                    <a:pt x="1079" y="6869"/>
                  </a:cubicBezTo>
                  <a:cubicBezTo>
                    <a:pt x="1039" y="6679"/>
                    <a:pt x="1008" y="6423"/>
                    <a:pt x="987" y="6102"/>
                  </a:cubicBezTo>
                  <a:cubicBezTo>
                    <a:pt x="964" y="5773"/>
                    <a:pt x="949" y="5521"/>
                    <a:pt x="942" y="5348"/>
                  </a:cubicBezTo>
                  <a:lnTo>
                    <a:pt x="948" y="4571"/>
                  </a:lnTo>
                  <a:cubicBezTo>
                    <a:pt x="952" y="4084"/>
                    <a:pt x="1009" y="3570"/>
                    <a:pt x="1120" y="3028"/>
                  </a:cubicBezTo>
                  <a:cubicBezTo>
                    <a:pt x="1231" y="2477"/>
                    <a:pt x="1412" y="1984"/>
                    <a:pt x="1662" y="1549"/>
                  </a:cubicBezTo>
                  <a:cubicBezTo>
                    <a:pt x="1919" y="1109"/>
                    <a:pt x="2211" y="888"/>
                    <a:pt x="2538" y="888"/>
                  </a:cubicBezTo>
                  <a:close/>
                  <a:moveTo>
                    <a:pt x="2581" y="0"/>
                  </a:moveTo>
                  <a:cubicBezTo>
                    <a:pt x="2337" y="0"/>
                    <a:pt x="2113" y="28"/>
                    <a:pt x="1907" y="81"/>
                  </a:cubicBezTo>
                  <a:cubicBezTo>
                    <a:pt x="1693" y="137"/>
                    <a:pt x="1507" y="226"/>
                    <a:pt x="1349" y="349"/>
                  </a:cubicBezTo>
                  <a:cubicBezTo>
                    <a:pt x="1192" y="463"/>
                    <a:pt x="1047" y="586"/>
                    <a:pt x="915" y="717"/>
                  </a:cubicBezTo>
                  <a:cubicBezTo>
                    <a:pt x="782" y="847"/>
                    <a:pt x="669" y="1019"/>
                    <a:pt x="577" y="1233"/>
                  </a:cubicBezTo>
                  <a:cubicBezTo>
                    <a:pt x="493" y="1446"/>
                    <a:pt x="418" y="1639"/>
                    <a:pt x="351" y="1811"/>
                  </a:cubicBezTo>
                  <a:cubicBezTo>
                    <a:pt x="284" y="1976"/>
                    <a:pt x="229" y="2198"/>
                    <a:pt x="185" y="2478"/>
                  </a:cubicBezTo>
                  <a:cubicBezTo>
                    <a:pt x="142" y="2749"/>
                    <a:pt x="107" y="2970"/>
                    <a:pt x="82" y="3143"/>
                  </a:cubicBezTo>
                  <a:cubicBezTo>
                    <a:pt x="64" y="3316"/>
                    <a:pt x="46" y="3551"/>
                    <a:pt x="27" y="3847"/>
                  </a:cubicBezTo>
                  <a:cubicBezTo>
                    <a:pt x="17" y="4143"/>
                    <a:pt x="11" y="4366"/>
                    <a:pt x="10" y="4514"/>
                  </a:cubicBezTo>
                  <a:lnTo>
                    <a:pt x="5" y="5144"/>
                  </a:lnTo>
                  <a:cubicBezTo>
                    <a:pt x="0" y="5729"/>
                    <a:pt x="22" y="6234"/>
                    <a:pt x="68" y="6663"/>
                  </a:cubicBezTo>
                  <a:cubicBezTo>
                    <a:pt x="123" y="7092"/>
                    <a:pt x="214" y="7488"/>
                    <a:pt x="344" y="7852"/>
                  </a:cubicBezTo>
                  <a:cubicBezTo>
                    <a:pt x="481" y="8214"/>
                    <a:pt x="663" y="8509"/>
                    <a:pt x="893" y="8732"/>
                  </a:cubicBezTo>
                  <a:cubicBezTo>
                    <a:pt x="1130" y="8957"/>
                    <a:pt x="1429" y="9131"/>
                    <a:pt x="1790" y="9257"/>
                  </a:cubicBezTo>
                  <a:cubicBezTo>
                    <a:pt x="2160" y="9383"/>
                    <a:pt x="2600" y="9449"/>
                    <a:pt x="3111" y="9453"/>
                  </a:cubicBezTo>
                  <a:cubicBezTo>
                    <a:pt x="3118" y="9453"/>
                    <a:pt x="3125" y="9453"/>
                    <a:pt x="3132" y="9453"/>
                  </a:cubicBezTo>
                  <a:cubicBezTo>
                    <a:pt x="3437" y="9453"/>
                    <a:pt x="3713" y="9401"/>
                    <a:pt x="3964" y="9298"/>
                  </a:cubicBezTo>
                  <a:cubicBezTo>
                    <a:pt x="4221" y="9194"/>
                    <a:pt x="4431" y="9059"/>
                    <a:pt x="4597" y="8896"/>
                  </a:cubicBezTo>
                  <a:cubicBezTo>
                    <a:pt x="4771" y="8724"/>
                    <a:pt x="4921" y="8511"/>
                    <a:pt x="5046" y="8256"/>
                  </a:cubicBezTo>
                  <a:cubicBezTo>
                    <a:pt x="5172" y="7993"/>
                    <a:pt x="5268" y="7735"/>
                    <a:pt x="5336" y="7480"/>
                  </a:cubicBezTo>
                  <a:cubicBezTo>
                    <a:pt x="5413" y="7226"/>
                    <a:pt x="5468" y="6934"/>
                    <a:pt x="5503" y="6605"/>
                  </a:cubicBezTo>
                  <a:cubicBezTo>
                    <a:pt x="5547" y="6267"/>
                    <a:pt x="5574" y="5967"/>
                    <a:pt x="5584" y="5703"/>
                  </a:cubicBezTo>
                  <a:cubicBezTo>
                    <a:pt x="5602" y="5440"/>
                    <a:pt x="5613" y="5144"/>
                    <a:pt x="5616" y="4814"/>
                  </a:cubicBezTo>
                  <a:cubicBezTo>
                    <a:pt x="5619" y="4329"/>
                    <a:pt x="5601" y="3883"/>
                    <a:pt x="5563" y="3480"/>
                  </a:cubicBezTo>
                  <a:cubicBezTo>
                    <a:pt x="5533" y="3076"/>
                    <a:pt x="5453" y="2652"/>
                    <a:pt x="5326" y="2206"/>
                  </a:cubicBezTo>
                  <a:cubicBezTo>
                    <a:pt x="5205" y="1761"/>
                    <a:pt x="5039" y="1384"/>
                    <a:pt x="4827" y="1078"/>
                  </a:cubicBezTo>
                  <a:cubicBezTo>
                    <a:pt x="4616" y="772"/>
                    <a:pt x="4320" y="519"/>
                    <a:pt x="3943" y="319"/>
                  </a:cubicBezTo>
                  <a:cubicBezTo>
                    <a:pt x="3566" y="110"/>
                    <a:pt x="3123" y="4"/>
                    <a:pt x="2612" y="0"/>
                  </a:cubicBezTo>
                  <a:cubicBezTo>
                    <a:pt x="2602" y="0"/>
                    <a:pt x="2592" y="0"/>
                    <a:pt x="2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2058820" y="5056352"/>
              <a:ext cx="227275" cy="223650"/>
            </a:xfrm>
            <a:custGeom>
              <a:avLst/>
              <a:gdLst/>
              <a:ahLst/>
              <a:cxnLst/>
              <a:rect l="l" t="t" r="r" b="b"/>
              <a:pathLst>
                <a:path w="9091" h="8946" extrusionOk="0">
                  <a:moveTo>
                    <a:pt x="6092" y="0"/>
                  </a:moveTo>
                  <a:cubicBezTo>
                    <a:pt x="5957" y="345"/>
                    <a:pt x="5721" y="1155"/>
                    <a:pt x="5382" y="2428"/>
                  </a:cubicBezTo>
                  <a:cubicBezTo>
                    <a:pt x="5052" y="3702"/>
                    <a:pt x="4769" y="4622"/>
                    <a:pt x="4535" y="5189"/>
                  </a:cubicBezTo>
                  <a:cubicBezTo>
                    <a:pt x="4479" y="5032"/>
                    <a:pt x="4342" y="4516"/>
                    <a:pt x="4127" y="3642"/>
                  </a:cubicBezTo>
                  <a:cubicBezTo>
                    <a:pt x="3910" y="2767"/>
                    <a:pt x="3694" y="1967"/>
                    <a:pt x="3477" y="1241"/>
                  </a:cubicBezTo>
                  <a:cubicBezTo>
                    <a:pt x="3268" y="506"/>
                    <a:pt x="3107" y="131"/>
                    <a:pt x="2991" y="113"/>
                  </a:cubicBezTo>
                  <a:cubicBezTo>
                    <a:pt x="2464" y="44"/>
                    <a:pt x="2160" y="9"/>
                    <a:pt x="2078" y="8"/>
                  </a:cubicBezTo>
                  <a:cubicBezTo>
                    <a:pt x="1987" y="8"/>
                    <a:pt x="1868" y="15"/>
                    <a:pt x="1719" y="30"/>
                  </a:cubicBezTo>
                  <a:cubicBezTo>
                    <a:pt x="1629" y="1084"/>
                    <a:pt x="1350" y="2571"/>
                    <a:pt x="884" y="4495"/>
                  </a:cubicBezTo>
                  <a:cubicBezTo>
                    <a:pt x="417" y="6418"/>
                    <a:pt x="122" y="7829"/>
                    <a:pt x="1" y="8725"/>
                  </a:cubicBezTo>
                  <a:lnTo>
                    <a:pt x="765" y="8805"/>
                  </a:lnTo>
                  <a:cubicBezTo>
                    <a:pt x="1796" y="5289"/>
                    <a:pt x="2391" y="2863"/>
                    <a:pt x="2548" y="1531"/>
                  </a:cubicBezTo>
                  <a:cubicBezTo>
                    <a:pt x="2627" y="1911"/>
                    <a:pt x="2869" y="2780"/>
                    <a:pt x="3270" y="4143"/>
                  </a:cubicBezTo>
                  <a:cubicBezTo>
                    <a:pt x="3672" y="5495"/>
                    <a:pt x="3877" y="6292"/>
                    <a:pt x="3883" y="6531"/>
                  </a:cubicBezTo>
                  <a:cubicBezTo>
                    <a:pt x="3957" y="6531"/>
                    <a:pt x="4125" y="6544"/>
                    <a:pt x="4388" y="6571"/>
                  </a:cubicBezTo>
                  <a:cubicBezTo>
                    <a:pt x="4652" y="6598"/>
                    <a:pt x="4841" y="6612"/>
                    <a:pt x="4957" y="6613"/>
                  </a:cubicBezTo>
                  <a:lnTo>
                    <a:pt x="5043" y="6613"/>
                  </a:lnTo>
                  <a:cubicBezTo>
                    <a:pt x="5080" y="6606"/>
                    <a:pt x="5107" y="6602"/>
                    <a:pt x="5124" y="6602"/>
                  </a:cubicBezTo>
                  <a:cubicBezTo>
                    <a:pt x="5126" y="6602"/>
                    <a:pt x="5128" y="6602"/>
                    <a:pt x="5130" y="6602"/>
                  </a:cubicBezTo>
                  <a:cubicBezTo>
                    <a:pt x="5256" y="6256"/>
                    <a:pt x="5483" y="5505"/>
                    <a:pt x="5813" y="4346"/>
                  </a:cubicBezTo>
                  <a:cubicBezTo>
                    <a:pt x="6151" y="3179"/>
                    <a:pt x="6458" y="2276"/>
                    <a:pt x="6735" y="1635"/>
                  </a:cubicBezTo>
                  <a:cubicBezTo>
                    <a:pt x="7247" y="3665"/>
                    <a:pt x="7719" y="6102"/>
                    <a:pt x="8151" y="8946"/>
                  </a:cubicBezTo>
                  <a:lnTo>
                    <a:pt x="9091" y="8867"/>
                  </a:lnTo>
                  <a:cubicBezTo>
                    <a:pt x="8971" y="8256"/>
                    <a:pt x="8796" y="7336"/>
                    <a:pt x="8567" y="6108"/>
                  </a:cubicBezTo>
                  <a:cubicBezTo>
                    <a:pt x="8346" y="4879"/>
                    <a:pt x="8136" y="3782"/>
                    <a:pt x="7936" y="2818"/>
                  </a:cubicBezTo>
                  <a:cubicBezTo>
                    <a:pt x="7746" y="1853"/>
                    <a:pt x="7547" y="954"/>
                    <a:pt x="7339" y="120"/>
                  </a:cubicBezTo>
                  <a:cubicBezTo>
                    <a:pt x="6639" y="50"/>
                    <a:pt x="6224" y="10"/>
                    <a:pt x="6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2330345" y="5053577"/>
              <a:ext cx="127525" cy="227150"/>
            </a:xfrm>
            <a:custGeom>
              <a:avLst/>
              <a:gdLst/>
              <a:ahLst/>
              <a:cxnLst/>
              <a:rect l="l" t="t" r="r" b="b"/>
              <a:pathLst>
                <a:path w="5101" h="9086" extrusionOk="0">
                  <a:moveTo>
                    <a:pt x="375" y="1"/>
                  </a:moveTo>
                  <a:cubicBezTo>
                    <a:pt x="278" y="841"/>
                    <a:pt x="214" y="2322"/>
                    <a:pt x="182" y="4446"/>
                  </a:cubicBezTo>
                  <a:cubicBezTo>
                    <a:pt x="150" y="6570"/>
                    <a:pt x="89" y="8085"/>
                    <a:pt x="1" y="8990"/>
                  </a:cubicBezTo>
                  <a:cubicBezTo>
                    <a:pt x="222" y="9050"/>
                    <a:pt x="637" y="9081"/>
                    <a:pt x="1248" y="9086"/>
                  </a:cubicBezTo>
                  <a:cubicBezTo>
                    <a:pt x="1279" y="9086"/>
                    <a:pt x="1312" y="9086"/>
                    <a:pt x="1347" y="9086"/>
                  </a:cubicBezTo>
                  <a:cubicBezTo>
                    <a:pt x="1729" y="9086"/>
                    <a:pt x="2305" y="9074"/>
                    <a:pt x="3075" y="9050"/>
                  </a:cubicBezTo>
                  <a:cubicBezTo>
                    <a:pt x="3828" y="9034"/>
                    <a:pt x="4374" y="9025"/>
                    <a:pt x="4711" y="9025"/>
                  </a:cubicBezTo>
                  <a:cubicBezTo>
                    <a:pt x="4754" y="9025"/>
                    <a:pt x="4793" y="9025"/>
                    <a:pt x="4829" y="9026"/>
                  </a:cubicBezTo>
                  <a:lnTo>
                    <a:pt x="4710" y="8468"/>
                  </a:lnTo>
                  <a:cubicBezTo>
                    <a:pt x="4225" y="8391"/>
                    <a:pt x="3040" y="8259"/>
                    <a:pt x="1155" y="8072"/>
                  </a:cubicBezTo>
                  <a:cubicBezTo>
                    <a:pt x="1159" y="7726"/>
                    <a:pt x="1166" y="7187"/>
                    <a:pt x="1180" y="6455"/>
                  </a:cubicBezTo>
                  <a:cubicBezTo>
                    <a:pt x="1202" y="5713"/>
                    <a:pt x="1214" y="5162"/>
                    <a:pt x="1216" y="4799"/>
                  </a:cubicBezTo>
                  <a:cubicBezTo>
                    <a:pt x="1513" y="4793"/>
                    <a:pt x="2531" y="4719"/>
                    <a:pt x="4269" y="4574"/>
                  </a:cubicBezTo>
                  <a:lnTo>
                    <a:pt x="4150" y="4006"/>
                  </a:lnTo>
                  <a:cubicBezTo>
                    <a:pt x="3952" y="3988"/>
                    <a:pt x="3483" y="3947"/>
                    <a:pt x="2742" y="3884"/>
                  </a:cubicBezTo>
                  <a:cubicBezTo>
                    <a:pt x="2002" y="3813"/>
                    <a:pt x="1491" y="3760"/>
                    <a:pt x="1213" y="3725"/>
                  </a:cubicBezTo>
                  <a:cubicBezTo>
                    <a:pt x="1207" y="3345"/>
                    <a:pt x="1190" y="2864"/>
                    <a:pt x="1161" y="2280"/>
                  </a:cubicBezTo>
                  <a:cubicBezTo>
                    <a:pt x="1141" y="1695"/>
                    <a:pt x="1127" y="1308"/>
                    <a:pt x="1120" y="1118"/>
                  </a:cubicBezTo>
                  <a:cubicBezTo>
                    <a:pt x="1178" y="1110"/>
                    <a:pt x="1763" y="1065"/>
                    <a:pt x="2875" y="982"/>
                  </a:cubicBezTo>
                  <a:cubicBezTo>
                    <a:pt x="3987" y="901"/>
                    <a:pt x="4729" y="827"/>
                    <a:pt x="5100" y="764"/>
                  </a:cubicBezTo>
                  <a:lnTo>
                    <a:pt x="4968" y="207"/>
                  </a:lnTo>
                  <a:cubicBezTo>
                    <a:pt x="4598" y="147"/>
                    <a:pt x="3808" y="104"/>
                    <a:pt x="2598" y="79"/>
                  </a:cubicBezTo>
                  <a:cubicBezTo>
                    <a:pt x="1395" y="54"/>
                    <a:pt x="655" y="27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5"/>
          <p:cNvGrpSpPr/>
          <p:nvPr/>
        </p:nvGrpSpPr>
        <p:grpSpPr>
          <a:xfrm>
            <a:off x="622603" y="423338"/>
            <a:ext cx="1251939" cy="720172"/>
            <a:chOff x="347374" y="254736"/>
            <a:chExt cx="1838113" cy="1057366"/>
          </a:xfrm>
        </p:grpSpPr>
        <p:sp>
          <p:nvSpPr>
            <p:cNvPr id="110" name="Google Shape;110;p5"/>
            <p:cNvSpPr/>
            <p:nvPr/>
          </p:nvSpPr>
          <p:spPr>
            <a:xfrm rot="-1048817">
              <a:off x="390582" y="504958"/>
              <a:ext cx="1751697" cy="556921"/>
            </a:xfrm>
            <a:custGeom>
              <a:avLst/>
              <a:gdLst/>
              <a:ahLst/>
              <a:cxnLst/>
              <a:rect l="l" t="t" r="r" b="b"/>
              <a:pathLst>
                <a:path w="97665" h="31055" extrusionOk="0">
                  <a:moveTo>
                    <a:pt x="55931" y="1"/>
                  </a:moveTo>
                  <a:cubicBezTo>
                    <a:pt x="31940" y="1"/>
                    <a:pt x="5225" y="522"/>
                    <a:pt x="5225" y="522"/>
                  </a:cubicBezTo>
                  <a:cubicBezTo>
                    <a:pt x="5225" y="522"/>
                    <a:pt x="5798" y="6331"/>
                    <a:pt x="0" y="7630"/>
                  </a:cubicBezTo>
                  <a:lnTo>
                    <a:pt x="260" y="24835"/>
                  </a:lnTo>
                  <a:cubicBezTo>
                    <a:pt x="260" y="24835"/>
                    <a:pt x="5618" y="25239"/>
                    <a:pt x="5696" y="31055"/>
                  </a:cubicBezTo>
                  <a:cubicBezTo>
                    <a:pt x="5696" y="31055"/>
                    <a:pt x="33799" y="30873"/>
                    <a:pt x="45669" y="30451"/>
                  </a:cubicBezTo>
                  <a:cubicBezTo>
                    <a:pt x="57539" y="30030"/>
                    <a:pt x="90500" y="29882"/>
                    <a:pt x="90500" y="29882"/>
                  </a:cubicBezTo>
                  <a:cubicBezTo>
                    <a:pt x="90500" y="29882"/>
                    <a:pt x="90190" y="25416"/>
                    <a:pt x="92591" y="23927"/>
                  </a:cubicBezTo>
                  <a:cubicBezTo>
                    <a:pt x="94095" y="22993"/>
                    <a:pt x="95706" y="22818"/>
                    <a:pt x="96699" y="22818"/>
                  </a:cubicBezTo>
                  <a:cubicBezTo>
                    <a:pt x="97292" y="22818"/>
                    <a:pt x="97665" y="22880"/>
                    <a:pt x="97665" y="22880"/>
                  </a:cubicBezTo>
                  <a:lnTo>
                    <a:pt x="97402" y="5434"/>
                  </a:lnTo>
                  <a:cubicBezTo>
                    <a:pt x="97402" y="5434"/>
                    <a:pt x="96598" y="5770"/>
                    <a:pt x="95691" y="5770"/>
                  </a:cubicBezTo>
                  <a:cubicBezTo>
                    <a:pt x="94377" y="5770"/>
                    <a:pt x="92847" y="5066"/>
                    <a:pt x="93225" y="1619"/>
                  </a:cubicBezTo>
                  <a:cubicBezTo>
                    <a:pt x="93364" y="350"/>
                    <a:pt x="75559" y="1"/>
                    <a:pt x="559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 rot="-623448">
              <a:off x="630728" y="826061"/>
              <a:ext cx="275697" cy="241723"/>
            </a:xfrm>
            <a:custGeom>
              <a:avLst/>
              <a:gdLst/>
              <a:ahLst/>
              <a:cxnLst/>
              <a:rect l="l" t="t" r="r" b="b"/>
              <a:pathLst>
                <a:path w="9535" h="8360" extrusionOk="0">
                  <a:moveTo>
                    <a:pt x="3523" y="2724"/>
                  </a:moveTo>
                  <a:lnTo>
                    <a:pt x="4227" y="0"/>
                  </a:lnTo>
                  <a:lnTo>
                    <a:pt x="5589" y="2301"/>
                  </a:lnTo>
                  <a:lnTo>
                    <a:pt x="9535" y="1737"/>
                  </a:lnTo>
                  <a:lnTo>
                    <a:pt x="6670" y="4227"/>
                  </a:lnTo>
                  <a:lnTo>
                    <a:pt x="9206" y="7374"/>
                  </a:lnTo>
                  <a:lnTo>
                    <a:pt x="5120" y="5448"/>
                  </a:lnTo>
                  <a:lnTo>
                    <a:pt x="2349" y="8360"/>
                  </a:lnTo>
                  <a:lnTo>
                    <a:pt x="2865" y="4133"/>
                  </a:lnTo>
                  <a:lnTo>
                    <a:pt x="0" y="23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12" name="Google Shape;112;p5"/>
            <p:cNvSpPr/>
            <p:nvPr/>
          </p:nvSpPr>
          <p:spPr>
            <a:xfrm rot="-623448">
              <a:off x="1003541" y="662561"/>
              <a:ext cx="275697" cy="241723"/>
            </a:xfrm>
            <a:custGeom>
              <a:avLst/>
              <a:gdLst/>
              <a:ahLst/>
              <a:cxnLst/>
              <a:rect l="l" t="t" r="r" b="b"/>
              <a:pathLst>
                <a:path w="9535" h="8360" extrusionOk="0">
                  <a:moveTo>
                    <a:pt x="3523" y="2724"/>
                  </a:moveTo>
                  <a:lnTo>
                    <a:pt x="4227" y="0"/>
                  </a:lnTo>
                  <a:lnTo>
                    <a:pt x="5589" y="2301"/>
                  </a:lnTo>
                  <a:lnTo>
                    <a:pt x="9535" y="1737"/>
                  </a:lnTo>
                  <a:lnTo>
                    <a:pt x="6670" y="4227"/>
                  </a:lnTo>
                  <a:lnTo>
                    <a:pt x="9206" y="7374"/>
                  </a:lnTo>
                  <a:lnTo>
                    <a:pt x="5120" y="5448"/>
                  </a:lnTo>
                  <a:lnTo>
                    <a:pt x="2349" y="8360"/>
                  </a:lnTo>
                  <a:lnTo>
                    <a:pt x="2865" y="4133"/>
                  </a:lnTo>
                  <a:lnTo>
                    <a:pt x="0" y="23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13" name="Google Shape;113;p5"/>
            <p:cNvSpPr/>
            <p:nvPr/>
          </p:nvSpPr>
          <p:spPr>
            <a:xfrm rot="-623448">
              <a:off x="1376353" y="620199"/>
              <a:ext cx="275697" cy="241723"/>
            </a:xfrm>
            <a:custGeom>
              <a:avLst/>
              <a:gdLst/>
              <a:ahLst/>
              <a:cxnLst/>
              <a:rect l="l" t="t" r="r" b="b"/>
              <a:pathLst>
                <a:path w="9535" h="8360" extrusionOk="0">
                  <a:moveTo>
                    <a:pt x="3523" y="2724"/>
                  </a:moveTo>
                  <a:lnTo>
                    <a:pt x="4227" y="0"/>
                  </a:lnTo>
                  <a:lnTo>
                    <a:pt x="5589" y="2301"/>
                  </a:lnTo>
                  <a:lnTo>
                    <a:pt x="9535" y="1737"/>
                  </a:lnTo>
                  <a:lnTo>
                    <a:pt x="6670" y="4227"/>
                  </a:lnTo>
                  <a:lnTo>
                    <a:pt x="9206" y="7374"/>
                  </a:lnTo>
                  <a:lnTo>
                    <a:pt x="5120" y="5448"/>
                  </a:lnTo>
                  <a:lnTo>
                    <a:pt x="2349" y="8360"/>
                  </a:lnTo>
                  <a:lnTo>
                    <a:pt x="2865" y="4133"/>
                  </a:lnTo>
                  <a:lnTo>
                    <a:pt x="0" y="23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14" name="Google Shape;114;p5"/>
            <p:cNvSpPr/>
            <p:nvPr/>
          </p:nvSpPr>
          <p:spPr>
            <a:xfrm rot="-623448">
              <a:off x="1691128" y="467911"/>
              <a:ext cx="275697" cy="241723"/>
            </a:xfrm>
            <a:custGeom>
              <a:avLst/>
              <a:gdLst/>
              <a:ahLst/>
              <a:cxnLst/>
              <a:rect l="l" t="t" r="r" b="b"/>
              <a:pathLst>
                <a:path w="9535" h="8360" extrusionOk="0">
                  <a:moveTo>
                    <a:pt x="3523" y="2724"/>
                  </a:moveTo>
                  <a:lnTo>
                    <a:pt x="4227" y="0"/>
                  </a:lnTo>
                  <a:lnTo>
                    <a:pt x="5589" y="2301"/>
                  </a:lnTo>
                  <a:lnTo>
                    <a:pt x="9535" y="1737"/>
                  </a:lnTo>
                  <a:lnTo>
                    <a:pt x="6670" y="4227"/>
                  </a:lnTo>
                  <a:lnTo>
                    <a:pt x="9206" y="7374"/>
                  </a:lnTo>
                  <a:lnTo>
                    <a:pt x="5120" y="5448"/>
                  </a:lnTo>
                  <a:lnTo>
                    <a:pt x="2349" y="8360"/>
                  </a:lnTo>
                  <a:lnTo>
                    <a:pt x="2865" y="4133"/>
                  </a:lnTo>
                  <a:lnTo>
                    <a:pt x="0" y="23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6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-158712" y="-35350"/>
            <a:ext cx="9461427" cy="51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6"/>
          <p:cNvSpPr txBox="1">
            <a:spLocks noGrp="1"/>
          </p:cNvSpPr>
          <p:nvPr>
            <p:ph type="title"/>
          </p:nvPr>
        </p:nvSpPr>
        <p:spPr>
          <a:xfrm>
            <a:off x="720550" y="445025"/>
            <a:ext cx="77028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7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-158712" y="-35350"/>
            <a:ext cx="9461427" cy="51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7"/>
          <p:cNvSpPr txBox="1">
            <a:spLocks noGrp="1"/>
          </p:cNvSpPr>
          <p:nvPr>
            <p:ph type="title"/>
          </p:nvPr>
        </p:nvSpPr>
        <p:spPr>
          <a:xfrm>
            <a:off x="1874550" y="3299025"/>
            <a:ext cx="53949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body" idx="1"/>
          </p:nvPr>
        </p:nvSpPr>
        <p:spPr>
          <a:xfrm>
            <a:off x="2189250" y="4052025"/>
            <a:ext cx="4765500" cy="5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122" name="Google Shape;122;p7"/>
          <p:cNvGrpSpPr/>
          <p:nvPr/>
        </p:nvGrpSpPr>
        <p:grpSpPr>
          <a:xfrm>
            <a:off x="7478498" y="1213232"/>
            <a:ext cx="824203" cy="919220"/>
            <a:chOff x="7590185" y="-95881"/>
            <a:chExt cx="1327432" cy="1480463"/>
          </a:xfrm>
        </p:grpSpPr>
        <p:grpSp>
          <p:nvGrpSpPr>
            <p:cNvPr id="123" name="Google Shape;123;p7"/>
            <p:cNvGrpSpPr/>
            <p:nvPr/>
          </p:nvGrpSpPr>
          <p:grpSpPr>
            <a:xfrm rot="616169">
              <a:off x="7697410" y="-7107"/>
              <a:ext cx="1112981" cy="1302916"/>
              <a:chOff x="5260975" y="2696500"/>
              <a:chExt cx="1181775" cy="1383450"/>
            </a:xfrm>
          </p:grpSpPr>
          <p:sp>
            <p:nvSpPr>
              <p:cNvPr id="124" name="Google Shape;124;p7"/>
              <p:cNvSpPr/>
              <p:nvPr/>
            </p:nvSpPr>
            <p:spPr>
              <a:xfrm>
                <a:off x="5374350" y="2696500"/>
                <a:ext cx="956100" cy="721350"/>
              </a:xfrm>
              <a:custGeom>
                <a:avLst/>
                <a:gdLst/>
                <a:ahLst/>
                <a:cxnLst/>
                <a:rect l="l" t="t" r="r" b="b"/>
                <a:pathLst>
                  <a:path w="38244" h="28854" extrusionOk="0">
                    <a:moveTo>
                      <a:pt x="19499" y="2956"/>
                    </a:moveTo>
                    <a:cubicBezTo>
                      <a:pt x="27910" y="2956"/>
                      <a:pt x="34797" y="7743"/>
                      <a:pt x="35011" y="13871"/>
                    </a:cubicBezTo>
                    <a:cubicBezTo>
                      <a:pt x="35231" y="20188"/>
                      <a:pt x="28282" y="25576"/>
                      <a:pt x="19522" y="25881"/>
                    </a:cubicBezTo>
                    <a:cubicBezTo>
                      <a:pt x="19261" y="25891"/>
                      <a:pt x="19002" y="25895"/>
                      <a:pt x="18744" y="25895"/>
                    </a:cubicBezTo>
                    <a:cubicBezTo>
                      <a:pt x="10329" y="25895"/>
                      <a:pt x="3445" y="21105"/>
                      <a:pt x="3232" y="14979"/>
                    </a:cubicBezTo>
                    <a:cubicBezTo>
                      <a:pt x="3012" y="8664"/>
                      <a:pt x="9960" y="3275"/>
                      <a:pt x="18723" y="2970"/>
                    </a:cubicBezTo>
                    <a:cubicBezTo>
                      <a:pt x="18983" y="2961"/>
                      <a:pt x="19242" y="2956"/>
                      <a:pt x="19499" y="2956"/>
                    </a:cubicBezTo>
                    <a:close/>
                    <a:moveTo>
                      <a:pt x="19488" y="0"/>
                    </a:moveTo>
                    <a:cubicBezTo>
                      <a:pt x="19200" y="0"/>
                      <a:pt x="18911" y="5"/>
                      <a:pt x="18620" y="16"/>
                    </a:cubicBezTo>
                    <a:cubicBezTo>
                      <a:pt x="8227" y="377"/>
                      <a:pt x="1" y="7134"/>
                      <a:pt x="277" y="15082"/>
                    </a:cubicBezTo>
                    <a:cubicBezTo>
                      <a:pt x="547" y="22807"/>
                      <a:pt x="8753" y="28853"/>
                      <a:pt x="18757" y="28853"/>
                    </a:cubicBezTo>
                    <a:cubicBezTo>
                      <a:pt x="19045" y="28853"/>
                      <a:pt x="19334" y="28848"/>
                      <a:pt x="19624" y="28838"/>
                    </a:cubicBezTo>
                    <a:cubicBezTo>
                      <a:pt x="30014" y="28475"/>
                      <a:pt x="38244" y="21715"/>
                      <a:pt x="37967" y="13769"/>
                    </a:cubicBezTo>
                    <a:cubicBezTo>
                      <a:pt x="37699" y="6045"/>
                      <a:pt x="29490" y="0"/>
                      <a:pt x="19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7"/>
              <p:cNvSpPr/>
              <p:nvPr/>
            </p:nvSpPr>
            <p:spPr>
              <a:xfrm>
                <a:off x="5260975" y="2977375"/>
                <a:ext cx="1181775" cy="1102575"/>
              </a:xfrm>
              <a:custGeom>
                <a:avLst/>
                <a:gdLst/>
                <a:ahLst/>
                <a:cxnLst/>
                <a:rect l="l" t="t" r="r" b="b"/>
                <a:pathLst>
                  <a:path w="47271" h="44103" extrusionOk="0">
                    <a:moveTo>
                      <a:pt x="5730" y="0"/>
                    </a:moveTo>
                    <a:cubicBezTo>
                      <a:pt x="2564" y="0"/>
                      <a:pt x="2" y="5040"/>
                      <a:pt x="1" y="11260"/>
                    </a:cubicBezTo>
                    <a:lnTo>
                      <a:pt x="1" y="32843"/>
                    </a:lnTo>
                    <a:cubicBezTo>
                      <a:pt x="2" y="39061"/>
                      <a:pt x="2566" y="44102"/>
                      <a:pt x="5730" y="44102"/>
                    </a:cubicBezTo>
                    <a:lnTo>
                      <a:pt x="41540" y="44101"/>
                    </a:lnTo>
                    <a:cubicBezTo>
                      <a:pt x="41540" y="44101"/>
                      <a:pt x="41541" y="44101"/>
                      <a:pt x="41541" y="44101"/>
                    </a:cubicBezTo>
                    <a:cubicBezTo>
                      <a:pt x="44705" y="44101"/>
                      <a:pt x="47267" y="39060"/>
                      <a:pt x="47268" y="32840"/>
                    </a:cubicBezTo>
                    <a:lnTo>
                      <a:pt x="47271" y="11260"/>
                    </a:lnTo>
                    <a:cubicBezTo>
                      <a:pt x="47268" y="5044"/>
                      <a:pt x="44707" y="3"/>
                      <a:pt x="41543" y="3"/>
                    </a:cubicBezTo>
                    <a:cubicBezTo>
                      <a:pt x="41542" y="3"/>
                      <a:pt x="41540" y="3"/>
                      <a:pt x="41539" y="3"/>
                    </a:cubicBezTo>
                    <a:lnTo>
                      <a:pt x="5731" y="0"/>
                    </a:lnTo>
                    <a:cubicBezTo>
                      <a:pt x="5731" y="0"/>
                      <a:pt x="5731" y="0"/>
                      <a:pt x="57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6" name="Google Shape;126;p7"/>
            <p:cNvSpPr/>
            <p:nvPr/>
          </p:nvSpPr>
          <p:spPr>
            <a:xfrm rot="-598164">
              <a:off x="7860963" y="515674"/>
              <a:ext cx="388457" cy="329799"/>
            </a:xfrm>
            <a:custGeom>
              <a:avLst/>
              <a:gdLst/>
              <a:ahLst/>
              <a:cxnLst/>
              <a:rect l="l" t="t" r="r" b="b"/>
              <a:pathLst>
                <a:path w="17536" h="14888" extrusionOk="0">
                  <a:moveTo>
                    <a:pt x="5216" y="1"/>
                  </a:moveTo>
                  <a:cubicBezTo>
                    <a:pt x="4533" y="1"/>
                    <a:pt x="3811" y="472"/>
                    <a:pt x="3092" y="1701"/>
                  </a:cubicBezTo>
                  <a:cubicBezTo>
                    <a:pt x="0" y="6993"/>
                    <a:pt x="9391" y="14888"/>
                    <a:pt x="9391" y="14888"/>
                  </a:cubicBezTo>
                  <a:cubicBezTo>
                    <a:pt x="9391" y="14888"/>
                    <a:pt x="17536" y="8000"/>
                    <a:pt x="17284" y="5494"/>
                  </a:cubicBezTo>
                  <a:cubicBezTo>
                    <a:pt x="16978" y="2413"/>
                    <a:pt x="15955" y="1208"/>
                    <a:pt x="14629" y="1208"/>
                  </a:cubicBezTo>
                  <a:cubicBezTo>
                    <a:pt x="13058" y="1208"/>
                    <a:pt x="11063" y="2895"/>
                    <a:pt x="9324" y="5155"/>
                  </a:cubicBezTo>
                  <a:cubicBezTo>
                    <a:pt x="9324" y="5155"/>
                    <a:pt x="7476" y="1"/>
                    <a:pt x="5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 rot="1234089">
              <a:off x="8154476" y="864379"/>
              <a:ext cx="388459" cy="329800"/>
            </a:xfrm>
            <a:custGeom>
              <a:avLst/>
              <a:gdLst/>
              <a:ahLst/>
              <a:cxnLst/>
              <a:rect l="l" t="t" r="r" b="b"/>
              <a:pathLst>
                <a:path w="17536" h="14888" extrusionOk="0">
                  <a:moveTo>
                    <a:pt x="5216" y="1"/>
                  </a:moveTo>
                  <a:cubicBezTo>
                    <a:pt x="4533" y="1"/>
                    <a:pt x="3811" y="472"/>
                    <a:pt x="3092" y="1701"/>
                  </a:cubicBezTo>
                  <a:cubicBezTo>
                    <a:pt x="0" y="6993"/>
                    <a:pt x="9391" y="14888"/>
                    <a:pt x="9391" y="14888"/>
                  </a:cubicBezTo>
                  <a:cubicBezTo>
                    <a:pt x="9391" y="14888"/>
                    <a:pt x="17536" y="8000"/>
                    <a:pt x="17284" y="5494"/>
                  </a:cubicBezTo>
                  <a:cubicBezTo>
                    <a:pt x="16978" y="2413"/>
                    <a:pt x="15955" y="1208"/>
                    <a:pt x="14629" y="1208"/>
                  </a:cubicBezTo>
                  <a:cubicBezTo>
                    <a:pt x="13058" y="1208"/>
                    <a:pt x="11063" y="2895"/>
                    <a:pt x="9324" y="5155"/>
                  </a:cubicBezTo>
                  <a:cubicBezTo>
                    <a:pt x="9324" y="5155"/>
                    <a:pt x="7476" y="1"/>
                    <a:pt x="5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Google Shape;128;p7"/>
          <p:cNvGrpSpPr/>
          <p:nvPr/>
        </p:nvGrpSpPr>
        <p:grpSpPr>
          <a:xfrm>
            <a:off x="344501" y="3342712"/>
            <a:ext cx="888131" cy="709308"/>
            <a:chOff x="4367226" y="4429612"/>
            <a:chExt cx="888131" cy="709308"/>
          </a:xfrm>
        </p:grpSpPr>
        <p:grpSp>
          <p:nvGrpSpPr>
            <p:cNvPr id="129" name="Google Shape;129;p7"/>
            <p:cNvGrpSpPr/>
            <p:nvPr/>
          </p:nvGrpSpPr>
          <p:grpSpPr>
            <a:xfrm rot="4776717">
              <a:off x="4523829" y="4385498"/>
              <a:ext cx="574924" cy="797536"/>
              <a:chOff x="1366275" y="1760975"/>
              <a:chExt cx="982625" cy="1363100"/>
            </a:xfrm>
          </p:grpSpPr>
          <p:sp>
            <p:nvSpPr>
              <p:cNvPr id="130" name="Google Shape;130;p7"/>
              <p:cNvSpPr/>
              <p:nvPr/>
            </p:nvSpPr>
            <p:spPr>
              <a:xfrm>
                <a:off x="1366275" y="1760975"/>
                <a:ext cx="982625" cy="1363100"/>
              </a:xfrm>
              <a:custGeom>
                <a:avLst/>
                <a:gdLst/>
                <a:ahLst/>
                <a:cxnLst/>
                <a:rect l="l" t="t" r="r" b="b"/>
                <a:pathLst>
                  <a:path w="39305" h="54524" extrusionOk="0">
                    <a:moveTo>
                      <a:pt x="39267" y="1969"/>
                    </a:moveTo>
                    <a:cubicBezTo>
                      <a:pt x="39248" y="1969"/>
                      <a:pt x="39229" y="1970"/>
                      <a:pt x="39210" y="1970"/>
                    </a:cubicBezTo>
                    <a:lnTo>
                      <a:pt x="39210" y="1970"/>
                    </a:lnTo>
                    <a:cubicBezTo>
                      <a:pt x="39249" y="1970"/>
                      <a:pt x="39275" y="1969"/>
                      <a:pt x="39267" y="1969"/>
                    </a:cubicBezTo>
                    <a:close/>
                    <a:moveTo>
                      <a:pt x="39270" y="6121"/>
                    </a:moveTo>
                    <a:cubicBezTo>
                      <a:pt x="39247" y="6121"/>
                      <a:pt x="39225" y="6122"/>
                      <a:pt x="39202" y="6123"/>
                    </a:cubicBezTo>
                    <a:lnTo>
                      <a:pt x="39202" y="6123"/>
                    </a:lnTo>
                    <a:cubicBezTo>
                      <a:pt x="39248" y="6122"/>
                      <a:pt x="39278" y="6121"/>
                      <a:pt x="39270" y="6121"/>
                    </a:cubicBezTo>
                    <a:close/>
                    <a:moveTo>
                      <a:pt x="39272" y="10274"/>
                    </a:moveTo>
                    <a:cubicBezTo>
                      <a:pt x="39253" y="10274"/>
                      <a:pt x="39234" y="10275"/>
                      <a:pt x="39215" y="10276"/>
                    </a:cubicBezTo>
                    <a:lnTo>
                      <a:pt x="39215" y="10276"/>
                    </a:lnTo>
                    <a:cubicBezTo>
                      <a:pt x="39254" y="10275"/>
                      <a:pt x="39280" y="10274"/>
                      <a:pt x="39272" y="10274"/>
                    </a:cubicBezTo>
                    <a:close/>
                    <a:moveTo>
                      <a:pt x="39274" y="14425"/>
                    </a:moveTo>
                    <a:cubicBezTo>
                      <a:pt x="39255" y="14425"/>
                      <a:pt x="39235" y="14426"/>
                      <a:pt x="39216" y="14426"/>
                    </a:cubicBezTo>
                    <a:lnTo>
                      <a:pt x="39216" y="14426"/>
                    </a:lnTo>
                    <a:cubicBezTo>
                      <a:pt x="39256" y="14426"/>
                      <a:pt x="39282" y="14425"/>
                      <a:pt x="39274" y="14425"/>
                    </a:cubicBezTo>
                    <a:close/>
                    <a:moveTo>
                      <a:pt x="39277" y="18580"/>
                    </a:moveTo>
                    <a:cubicBezTo>
                      <a:pt x="39258" y="18580"/>
                      <a:pt x="39238" y="18580"/>
                      <a:pt x="39219" y="18581"/>
                    </a:cubicBezTo>
                    <a:lnTo>
                      <a:pt x="39219" y="18581"/>
                    </a:lnTo>
                    <a:cubicBezTo>
                      <a:pt x="39259" y="18580"/>
                      <a:pt x="39284" y="18580"/>
                      <a:pt x="39277" y="18580"/>
                    </a:cubicBezTo>
                    <a:close/>
                    <a:moveTo>
                      <a:pt x="39279" y="22732"/>
                    </a:moveTo>
                    <a:cubicBezTo>
                      <a:pt x="39260" y="22732"/>
                      <a:pt x="39240" y="22732"/>
                      <a:pt x="39220" y="22733"/>
                    </a:cubicBezTo>
                    <a:lnTo>
                      <a:pt x="39220" y="22733"/>
                    </a:lnTo>
                    <a:cubicBezTo>
                      <a:pt x="39261" y="22732"/>
                      <a:pt x="39287" y="22732"/>
                      <a:pt x="39279" y="22732"/>
                    </a:cubicBezTo>
                    <a:close/>
                    <a:moveTo>
                      <a:pt x="39282" y="26886"/>
                    </a:moveTo>
                    <a:cubicBezTo>
                      <a:pt x="39266" y="26886"/>
                      <a:pt x="39250" y="26886"/>
                      <a:pt x="39233" y="26887"/>
                    </a:cubicBezTo>
                    <a:lnTo>
                      <a:pt x="39233" y="26887"/>
                    </a:lnTo>
                    <a:cubicBezTo>
                      <a:pt x="39268" y="26886"/>
                      <a:pt x="39289" y="26886"/>
                      <a:pt x="39282" y="26886"/>
                    </a:cubicBezTo>
                    <a:close/>
                    <a:moveTo>
                      <a:pt x="39285" y="31037"/>
                    </a:moveTo>
                    <a:cubicBezTo>
                      <a:pt x="39263" y="31037"/>
                      <a:pt x="39240" y="31037"/>
                      <a:pt x="39218" y="31038"/>
                    </a:cubicBezTo>
                    <a:lnTo>
                      <a:pt x="39218" y="31038"/>
                    </a:lnTo>
                    <a:cubicBezTo>
                      <a:pt x="39263" y="31037"/>
                      <a:pt x="39294" y="31037"/>
                      <a:pt x="39285" y="31037"/>
                    </a:cubicBezTo>
                    <a:close/>
                    <a:moveTo>
                      <a:pt x="39288" y="35189"/>
                    </a:moveTo>
                    <a:cubicBezTo>
                      <a:pt x="39262" y="35189"/>
                      <a:pt x="39236" y="35190"/>
                      <a:pt x="39211" y="35191"/>
                    </a:cubicBezTo>
                    <a:lnTo>
                      <a:pt x="39211" y="35191"/>
                    </a:lnTo>
                    <a:cubicBezTo>
                      <a:pt x="39261" y="35190"/>
                      <a:pt x="39296" y="35189"/>
                      <a:pt x="39288" y="35189"/>
                    </a:cubicBezTo>
                    <a:close/>
                    <a:moveTo>
                      <a:pt x="39292" y="43496"/>
                    </a:moveTo>
                    <a:cubicBezTo>
                      <a:pt x="39274" y="43496"/>
                      <a:pt x="39255" y="43497"/>
                      <a:pt x="39236" y="43498"/>
                    </a:cubicBezTo>
                    <a:lnTo>
                      <a:pt x="39236" y="43498"/>
                    </a:lnTo>
                    <a:cubicBezTo>
                      <a:pt x="39275" y="43497"/>
                      <a:pt x="39300" y="43496"/>
                      <a:pt x="39292" y="43496"/>
                    </a:cubicBezTo>
                    <a:close/>
                    <a:moveTo>
                      <a:pt x="39295" y="47648"/>
                    </a:moveTo>
                    <a:cubicBezTo>
                      <a:pt x="39276" y="47648"/>
                      <a:pt x="39257" y="47649"/>
                      <a:pt x="39237" y="47650"/>
                    </a:cubicBezTo>
                    <a:lnTo>
                      <a:pt x="39237" y="47650"/>
                    </a:lnTo>
                    <a:cubicBezTo>
                      <a:pt x="39277" y="47649"/>
                      <a:pt x="39303" y="47648"/>
                      <a:pt x="39295" y="47648"/>
                    </a:cubicBezTo>
                    <a:close/>
                    <a:moveTo>
                      <a:pt x="39297" y="51800"/>
                    </a:moveTo>
                    <a:cubicBezTo>
                      <a:pt x="39278" y="51800"/>
                      <a:pt x="39258" y="51801"/>
                      <a:pt x="39239" y="51802"/>
                    </a:cubicBezTo>
                    <a:lnTo>
                      <a:pt x="39239" y="51802"/>
                    </a:lnTo>
                    <a:cubicBezTo>
                      <a:pt x="39279" y="51801"/>
                      <a:pt x="39305" y="51800"/>
                      <a:pt x="39297" y="51800"/>
                    </a:cubicBezTo>
                    <a:close/>
                    <a:moveTo>
                      <a:pt x="35852" y="0"/>
                    </a:moveTo>
                    <a:lnTo>
                      <a:pt x="33976" y="1"/>
                    </a:lnTo>
                    <a:cubicBezTo>
                      <a:pt x="33977" y="1097"/>
                      <a:pt x="33585" y="1183"/>
                      <a:pt x="33056" y="1183"/>
                    </a:cubicBezTo>
                    <a:cubicBezTo>
                      <a:pt x="32959" y="1183"/>
                      <a:pt x="32856" y="1180"/>
                      <a:pt x="32751" y="1180"/>
                    </a:cubicBezTo>
                    <a:cubicBezTo>
                      <a:pt x="32644" y="1180"/>
                      <a:pt x="32540" y="1183"/>
                      <a:pt x="32441" y="1183"/>
                    </a:cubicBezTo>
                    <a:cubicBezTo>
                      <a:pt x="31911" y="1183"/>
                      <a:pt x="31521" y="1097"/>
                      <a:pt x="31521" y="4"/>
                    </a:cubicBezTo>
                    <a:lnTo>
                      <a:pt x="29643" y="5"/>
                    </a:lnTo>
                    <a:cubicBezTo>
                      <a:pt x="29644" y="1100"/>
                      <a:pt x="29251" y="1185"/>
                      <a:pt x="28722" y="1185"/>
                    </a:cubicBezTo>
                    <a:cubicBezTo>
                      <a:pt x="28625" y="1185"/>
                      <a:pt x="28522" y="1182"/>
                      <a:pt x="28416" y="1182"/>
                    </a:cubicBezTo>
                    <a:cubicBezTo>
                      <a:pt x="28310" y="1182"/>
                      <a:pt x="28207" y="1185"/>
                      <a:pt x="28108" y="1185"/>
                    </a:cubicBezTo>
                    <a:cubicBezTo>
                      <a:pt x="27581" y="1185"/>
                      <a:pt x="27188" y="1099"/>
                      <a:pt x="27188" y="6"/>
                    </a:cubicBezTo>
                    <a:lnTo>
                      <a:pt x="25311" y="7"/>
                    </a:lnTo>
                    <a:cubicBezTo>
                      <a:pt x="25312" y="1102"/>
                      <a:pt x="24920" y="1188"/>
                      <a:pt x="24391" y="1188"/>
                    </a:cubicBezTo>
                    <a:cubicBezTo>
                      <a:pt x="24294" y="1188"/>
                      <a:pt x="24191" y="1185"/>
                      <a:pt x="24085" y="1185"/>
                    </a:cubicBezTo>
                    <a:cubicBezTo>
                      <a:pt x="23977" y="1185"/>
                      <a:pt x="23872" y="1188"/>
                      <a:pt x="23772" y="1188"/>
                    </a:cubicBezTo>
                    <a:cubicBezTo>
                      <a:pt x="23246" y="1188"/>
                      <a:pt x="22857" y="1099"/>
                      <a:pt x="22856" y="8"/>
                    </a:cubicBezTo>
                    <a:lnTo>
                      <a:pt x="20981" y="10"/>
                    </a:lnTo>
                    <a:cubicBezTo>
                      <a:pt x="20981" y="1109"/>
                      <a:pt x="20589" y="1191"/>
                      <a:pt x="20057" y="1191"/>
                    </a:cubicBezTo>
                    <a:cubicBezTo>
                      <a:pt x="19963" y="1191"/>
                      <a:pt x="19865" y="1188"/>
                      <a:pt x="19765" y="1188"/>
                    </a:cubicBezTo>
                    <a:cubicBezTo>
                      <a:pt x="19761" y="1188"/>
                      <a:pt x="19758" y="1188"/>
                      <a:pt x="19754" y="1188"/>
                    </a:cubicBezTo>
                    <a:cubicBezTo>
                      <a:pt x="19648" y="1188"/>
                      <a:pt x="19546" y="1191"/>
                      <a:pt x="19448" y="1191"/>
                    </a:cubicBezTo>
                    <a:cubicBezTo>
                      <a:pt x="18918" y="1191"/>
                      <a:pt x="18526" y="1106"/>
                      <a:pt x="18526" y="11"/>
                    </a:cubicBezTo>
                    <a:lnTo>
                      <a:pt x="16647" y="12"/>
                    </a:lnTo>
                    <a:cubicBezTo>
                      <a:pt x="16648" y="1108"/>
                      <a:pt x="16258" y="1194"/>
                      <a:pt x="15729" y="1194"/>
                    </a:cubicBezTo>
                    <a:cubicBezTo>
                      <a:pt x="15631" y="1194"/>
                      <a:pt x="15528" y="1191"/>
                      <a:pt x="15422" y="1191"/>
                    </a:cubicBezTo>
                    <a:cubicBezTo>
                      <a:pt x="15316" y="1191"/>
                      <a:pt x="15212" y="1194"/>
                      <a:pt x="15114" y="1194"/>
                    </a:cubicBezTo>
                    <a:cubicBezTo>
                      <a:pt x="14587" y="1194"/>
                      <a:pt x="14195" y="1108"/>
                      <a:pt x="14194" y="14"/>
                    </a:cubicBezTo>
                    <a:lnTo>
                      <a:pt x="12319" y="16"/>
                    </a:lnTo>
                    <a:cubicBezTo>
                      <a:pt x="12320" y="1110"/>
                      <a:pt x="11928" y="1196"/>
                      <a:pt x="11399" y="1196"/>
                    </a:cubicBezTo>
                    <a:cubicBezTo>
                      <a:pt x="11301" y="1196"/>
                      <a:pt x="11198" y="1193"/>
                      <a:pt x="11092" y="1193"/>
                    </a:cubicBezTo>
                    <a:cubicBezTo>
                      <a:pt x="10984" y="1193"/>
                      <a:pt x="10879" y="1196"/>
                      <a:pt x="10779" y="1196"/>
                    </a:cubicBezTo>
                    <a:cubicBezTo>
                      <a:pt x="10253" y="1196"/>
                      <a:pt x="9867" y="1107"/>
                      <a:pt x="9866" y="17"/>
                    </a:cubicBezTo>
                    <a:lnTo>
                      <a:pt x="7988" y="18"/>
                    </a:lnTo>
                    <a:cubicBezTo>
                      <a:pt x="7989" y="1113"/>
                      <a:pt x="7597" y="1198"/>
                      <a:pt x="7067" y="1198"/>
                    </a:cubicBezTo>
                    <a:cubicBezTo>
                      <a:pt x="6969" y="1198"/>
                      <a:pt x="6866" y="1195"/>
                      <a:pt x="6760" y="1195"/>
                    </a:cubicBezTo>
                    <a:cubicBezTo>
                      <a:pt x="6652" y="1196"/>
                      <a:pt x="6547" y="1199"/>
                      <a:pt x="6447" y="1199"/>
                    </a:cubicBezTo>
                    <a:cubicBezTo>
                      <a:pt x="5921" y="1199"/>
                      <a:pt x="5532" y="1110"/>
                      <a:pt x="5532" y="19"/>
                    </a:cubicBezTo>
                    <a:lnTo>
                      <a:pt x="3654" y="20"/>
                    </a:lnTo>
                    <a:cubicBezTo>
                      <a:pt x="3655" y="1116"/>
                      <a:pt x="3265" y="1202"/>
                      <a:pt x="2735" y="1202"/>
                    </a:cubicBezTo>
                    <a:cubicBezTo>
                      <a:pt x="2637" y="1202"/>
                      <a:pt x="2534" y="1199"/>
                      <a:pt x="2428" y="1199"/>
                    </a:cubicBezTo>
                    <a:cubicBezTo>
                      <a:pt x="2322" y="1199"/>
                      <a:pt x="2219" y="1202"/>
                      <a:pt x="2121" y="1202"/>
                    </a:cubicBezTo>
                    <a:cubicBezTo>
                      <a:pt x="1593" y="1202"/>
                      <a:pt x="1200" y="1116"/>
                      <a:pt x="1200" y="22"/>
                    </a:cubicBezTo>
                    <a:lnTo>
                      <a:pt x="1" y="23"/>
                    </a:lnTo>
                    <a:lnTo>
                      <a:pt x="2" y="1999"/>
                    </a:lnTo>
                    <a:cubicBezTo>
                      <a:pt x="2" y="2036"/>
                      <a:pt x="1158" y="2541"/>
                      <a:pt x="1159" y="3167"/>
                    </a:cubicBezTo>
                    <a:cubicBezTo>
                      <a:pt x="1159" y="3794"/>
                      <a:pt x="5" y="4301"/>
                      <a:pt x="5" y="4338"/>
                    </a:cubicBezTo>
                    <a:lnTo>
                      <a:pt x="5" y="6151"/>
                    </a:lnTo>
                    <a:cubicBezTo>
                      <a:pt x="5" y="6188"/>
                      <a:pt x="1161" y="6693"/>
                      <a:pt x="1161" y="7320"/>
                    </a:cubicBezTo>
                    <a:cubicBezTo>
                      <a:pt x="1161" y="7947"/>
                      <a:pt x="7" y="8453"/>
                      <a:pt x="7" y="8491"/>
                    </a:cubicBezTo>
                    <a:lnTo>
                      <a:pt x="8" y="10304"/>
                    </a:lnTo>
                    <a:cubicBezTo>
                      <a:pt x="8" y="10342"/>
                      <a:pt x="1164" y="10847"/>
                      <a:pt x="1164" y="11473"/>
                    </a:cubicBezTo>
                    <a:cubicBezTo>
                      <a:pt x="1164" y="12098"/>
                      <a:pt x="9" y="12607"/>
                      <a:pt x="9" y="12643"/>
                    </a:cubicBezTo>
                    <a:lnTo>
                      <a:pt x="11" y="14458"/>
                    </a:lnTo>
                    <a:cubicBezTo>
                      <a:pt x="11" y="14494"/>
                      <a:pt x="1166" y="15002"/>
                      <a:pt x="1166" y="15627"/>
                    </a:cubicBezTo>
                    <a:cubicBezTo>
                      <a:pt x="1166" y="16251"/>
                      <a:pt x="12" y="16761"/>
                      <a:pt x="12" y="16797"/>
                    </a:cubicBezTo>
                    <a:lnTo>
                      <a:pt x="12" y="17011"/>
                    </a:lnTo>
                    <a:lnTo>
                      <a:pt x="13" y="18611"/>
                    </a:lnTo>
                    <a:cubicBezTo>
                      <a:pt x="13" y="18648"/>
                      <a:pt x="1169" y="19153"/>
                      <a:pt x="1169" y="19779"/>
                    </a:cubicBezTo>
                    <a:cubicBezTo>
                      <a:pt x="1170" y="20406"/>
                      <a:pt x="14" y="20913"/>
                      <a:pt x="14" y="20949"/>
                    </a:cubicBezTo>
                    <a:lnTo>
                      <a:pt x="15" y="22763"/>
                    </a:lnTo>
                    <a:cubicBezTo>
                      <a:pt x="15" y="22800"/>
                      <a:pt x="1171" y="23307"/>
                      <a:pt x="1171" y="23932"/>
                    </a:cubicBezTo>
                    <a:cubicBezTo>
                      <a:pt x="1172" y="24556"/>
                      <a:pt x="17" y="25066"/>
                      <a:pt x="17" y="25102"/>
                    </a:cubicBezTo>
                    <a:lnTo>
                      <a:pt x="18" y="26915"/>
                    </a:lnTo>
                    <a:cubicBezTo>
                      <a:pt x="18" y="26951"/>
                      <a:pt x="1174" y="27459"/>
                      <a:pt x="1174" y="28085"/>
                    </a:cubicBezTo>
                    <a:cubicBezTo>
                      <a:pt x="1175" y="28710"/>
                      <a:pt x="19" y="29219"/>
                      <a:pt x="19" y="29255"/>
                    </a:cubicBezTo>
                    <a:lnTo>
                      <a:pt x="20" y="31068"/>
                    </a:lnTo>
                    <a:cubicBezTo>
                      <a:pt x="20" y="31105"/>
                      <a:pt x="1176" y="31612"/>
                      <a:pt x="1177" y="32237"/>
                    </a:cubicBezTo>
                    <a:cubicBezTo>
                      <a:pt x="1177" y="32862"/>
                      <a:pt x="21" y="33371"/>
                      <a:pt x="21" y="33407"/>
                    </a:cubicBezTo>
                    <a:lnTo>
                      <a:pt x="23" y="35222"/>
                    </a:lnTo>
                    <a:cubicBezTo>
                      <a:pt x="23" y="35257"/>
                      <a:pt x="1178" y="35765"/>
                      <a:pt x="1180" y="36390"/>
                    </a:cubicBezTo>
                    <a:cubicBezTo>
                      <a:pt x="1180" y="37016"/>
                      <a:pt x="24" y="37524"/>
                      <a:pt x="24" y="37560"/>
                    </a:cubicBezTo>
                    <a:lnTo>
                      <a:pt x="24" y="38606"/>
                    </a:lnTo>
                    <a:lnTo>
                      <a:pt x="24" y="39373"/>
                    </a:lnTo>
                    <a:cubicBezTo>
                      <a:pt x="24" y="39410"/>
                      <a:pt x="1180" y="39916"/>
                      <a:pt x="1181" y="40542"/>
                    </a:cubicBezTo>
                    <a:cubicBezTo>
                      <a:pt x="1181" y="41169"/>
                      <a:pt x="25" y="41676"/>
                      <a:pt x="25" y="41714"/>
                    </a:cubicBezTo>
                    <a:lnTo>
                      <a:pt x="26" y="43526"/>
                    </a:lnTo>
                    <a:cubicBezTo>
                      <a:pt x="26" y="43562"/>
                      <a:pt x="1182" y="44071"/>
                      <a:pt x="1183" y="44695"/>
                    </a:cubicBezTo>
                    <a:cubicBezTo>
                      <a:pt x="1183" y="45321"/>
                      <a:pt x="27" y="45829"/>
                      <a:pt x="27" y="45866"/>
                    </a:cubicBezTo>
                    <a:lnTo>
                      <a:pt x="29" y="47678"/>
                    </a:lnTo>
                    <a:cubicBezTo>
                      <a:pt x="29" y="47716"/>
                      <a:pt x="1186" y="48221"/>
                      <a:pt x="1186" y="48847"/>
                    </a:cubicBezTo>
                    <a:cubicBezTo>
                      <a:pt x="1186" y="49473"/>
                      <a:pt x="31" y="49983"/>
                      <a:pt x="31" y="50018"/>
                    </a:cubicBezTo>
                    <a:lnTo>
                      <a:pt x="32" y="51832"/>
                    </a:lnTo>
                    <a:cubicBezTo>
                      <a:pt x="32" y="51869"/>
                      <a:pt x="1188" y="52376"/>
                      <a:pt x="1188" y="53001"/>
                    </a:cubicBezTo>
                    <a:cubicBezTo>
                      <a:pt x="1188" y="53627"/>
                      <a:pt x="33" y="54133"/>
                      <a:pt x="33" y="54171"/>
                    </a:cubicBezTo>
                    <a:lnTo>
                      <a:pt x="33" y="54524"/>
                    </a:lnTo>
                    <a:lnTo>
                      <a:pt x="1231" y="54524"/>
                    </a:lnTo>
                    <a:cubicBezTo>
                      <a:pt x="1231" y="54524"/>
                      <a:pt x="1781" y="53348"/>
                      <a:pt x="2458" y="53348"/>
                    </a:cubicBezTo>
                    <a:cubicBezTo>
                      <a:pt x="2458" y="53348"/>
                      <a:pt x="2458" y="53348"/>
                      <a:pt x="2459" y="53348"/>
                    </a:cubicBezTo>
                    <a:cubicBezTo>
                      <a:pt x="3137" y="53348"/>
                      <a:pt x="3687" y="54523"/>
                      <a:pt x="3687" y="54523"/>
                    </a:cubicBezTo>
                    <a:lnTo>
                      <a:pt x="5563" y="54522"/>
                    </a:lnTo>
                    <a:cubicBezTo>
                      <a:pt x="5563" y="54522"/>
                      <a:pt x="6114" y="53345"/>
                      <a:pt x="6791" y="53344"/>
                    </a:cubicBezTo>
                    <a:cubicBezTo>
                      <a:pt x="7468" y="53344"/>
                      <a:pt x="8019" y="54520"/>
                      <a:pt x="8019" y="54520"/>
                    </a:cubicBezTo>
                    <a:lnTo>
                      <a:pt x="9898" y="54519"/>
                    </a:lnTo>
                    <a:cubicBezTo>
                      <a:pt x="9898" y="54519"/>
                      <a:pt x="10443" y="53343"/>
                      <a:pt x="11122" y="53342"/>
                    </a:cubicBezTo>
                    <a:cubicBezTo>
                      <a:pt x="11800" y="53342"/>
                      <a:pt x="12351" y="54517"/>
                      <a:pt x="12351" y="54517"/>
                    </a:cubicBezTo>
                    <a:lnTo>
                      <a:pt x="14227" y="54516"/>
                    </a:lnTo>
                    <a:cubicBezTo>
                      <a:pt x="14227" y="54516"/>
                      <a:pt x="14777" y="53339"/>
                      <a:pt x="15452" y="53339"/>
                    </a:cubicBezTo>
                    <a:cubicBezTo>
                      <a:pt x="16132" y="53339"/>
                      <a:pt x="16680" y="54514"/>
                      <a:pt x="16680" y="54514"/>
                    </a:cubicBezTo>
                    <a:lnTo>
                      <a:pt x="18558" y="54513"/>
                    </a:lnTo>
                    <a:cubicBezTo>
                      <a:pt x="18558" y="54513"/>
                      <a:pt x="19108" y="53337"/>
                      <a:pt x="19785" y="53337"/>
                    </a:cubicBezTo>
                    <a:cubicBezTo>
                      <a:pt x="19786" y="53337"/>
                      <a:pt x="19786" y="53337"/>
                      <a:pt x="19786" y="53337"/>
                    </a:cubicBezTo>
                    <a:cubicBezTo>
                      <a:pt x="20462" y="53337"/>
                      <a:pt x="21012" y="54512"/>
                      <a:pt x="21012" y="54512"/>
                    </a:cubicBezTo>
                    <a:lnTo>
                      <a:pt x="22887" y="54511"/>
                    </a:lnTo>
                    <a:cubicBezTo>
                      <a:pt x="22887" y="54511"/>
                      <a:pt x="23439" y="53333"/>
                      <a:pt x="24115" y="53333"/>
                    </a:cubicBezTo>
                    <a:cubicBezTo>
                      <a:pt x="24794" y="53333"/>
                      <a:pt x="25342" y="54508"/>
                      <a:pt x="25342" y="54508"/>
                    </a:cubicBezTo>
                    <a:lnTo>
                      <a:pt x="27221" y="54508"/>
                    </a:lnTo>
                    <a:cubicBezTo>
                      <a:pt x="27221" y="54508"/>
                      <a:pt x="27772" y="53331"/>
                      <a:pt x="28446" y="53331"/>
                    </a:cubicBezTo>
                    <a:cubicBezTo>
                      <a:pt x="29123" y="53331"/>
                      <a:pt x="29675" y="54506"/>
                      <a:pt x="29675" y="54506"/>
                    </a:cubicBezTo>
                    <a:lnTo>
                      <a:pt x="31552" y="54505"/>
                    </a:lnTo>
                    <a:cubicBezTo>
                      <a:pt x="31552" y="54505"/>
                      <a:pt x="32101" y="53329"/>
                      <a:pt x="32781" y="53329"/>
                    </a:cubicBezTo>
                    <a:cubicBezTo>
                      <a:pt x="32781" y="53329"/>
                      <a:pt x="32782" y="53329"/>
                      <a:pt x="32782" y="53329"/>
                    </a:cubicBezTo>
                    <a:cubicBezTo>
                      <a:pt x="33457" y="53329"/>
                      <a:pt x="34007" y="54504"/>
                      <a:pt x="34007" y="54504"/>
                    </a:cubicBezTo>
                    <a:lnTo>
                      <a:pt x="35884" y="54502"/>
                    </a:lnTo>
                    <a:cubicBezTo>
                      <a:pt x="35884" y="54502"/>
                      <a:pt x="36433" y="53326"/>
                      <a:pt x="37111" y="53326"/>
                    </a:cubicBezTo>
                    <a:cubicBezTo>
                      <a:pt x="37111" y="53326"/>
                      <a:pt x="37111" y="53326"/>
                      <a:pt x="37112" y="53326"/>
                    </a:cubicBezTo>
                    <a:cubicBezTo>
                      <a:pt x="37789" y="53326"/>
                      <a:pt x="38338" y="54501"/>
                      <a:pt x="38338" y="54501"/>
                    </a:cubicBezTo>
                    <a:lnTo>
                      <a:pt x="38963" y="54501"/>
                    </a:lnTo>
                    <a:lnTo>
                      <a:pt x="38963" y="54155"/>
                    </a:lnTo>
                    <a:cubicBezTo>
                      <a:pt x="38963" y="54155"/>
                      <a:pt x="37962" y="53629"/>
                      <a:pt x="37962" y="52979"/>
                    </a:cubicBezTo>
                    <a:cubicBezTo>
                      <a:pt x="37962" y="52348"/>
                      <a:pt x="38584" y="51831"/>
                      <a:pt x="39239" y="51802"/>
                    </a:cubicBezTo>
                    <a:lnTo>
                      <a:pt x="39239" y="51802"/>
                    </a:lnTo>
                    <a:cubicBezTo>
                      <a:pt x="39142" y="51804"/>
                      <a:pt x="38962" y="51807"/>
                      <a:pt x="38962" y="51809"/>
                    </a:cubicBezTo>
                    <a:lnTo>
                      <a:pt x="38961" y="49993"/>
                    </a:lnTo>
                    <a:lnTo>
                      <a:pt x="38961" y="50002"/>
                    </a:lnTo>
                    <a:cubicBezTo>
                      <a:pt x="38961" y="50002"/>
                      <a:pt x="37960" y="49474"/>
                      <a:pt x="37960" y="48826"/>
                    </a:cubicBezTo>
                    <a:cubicBezTo>
                      <a:pt x="37959" y="48195"/>
                      <a:pt x="38582" y="47678"/>
                      <a:pt x="39237" y="47650"/>
                    </a:cubicBezTo>
                    <a:lnTo>
                      <a:pt x="39237" y="47650"/>
                    </a:lnTo>
                    <a:cubicBezTo>
                      <a:pt x="39141" y="47651"/>
                      <a:pt x="38958" y="47655"/>
                      <a:pt x="38958" y="47656"/>
                    </a:cubicBezTo>
                    <a:lnTo>
                      <a:pt x="38957" y="45841"/>
                    </a:lnTo>
                    <a:lnTo>
                      <a:pt x="38957" y="45850"/>
                    </a:lnTo>
                    <a:cubicBezTo>
                      <a:pt x="38957" y="45850"/>
                      <a:pt x="37958" y="45324"/>
                      <a:pt x="37958" y="44674"/>
                    </a:cubicBezTo>
                    <a:cubicBezTo>
                      <a:pt x="37956" y="44042"/>
                      <a:pt x="38580" y="43526"/>
                      <a:pt x="39236" y="43498"/>
                    </a:cubicBezTo>
                    <a:lnTo>
                      <a:pt x="39236" y="43498"/>
                    </a:lnTo>
                    <a:cubicBezTo>
                      <a:pt x="39140" y="43499"/>
                      <a:pt x="38956" y="43502"/>
                      <a:pt x="38956" y="43502"/>
                    </a:cubicBezTo>
                    <a:lnTo>
                      <a:pt x="38955" y="41691"/>
                    </a:lnTo>
                    <a:lnTo>
                      <a:pt x="38955" y="41695"/>
                    </a:lnTo>
                    <a:cubicBezTo>
                      <a:pt x="38955" y="41695"/>
                      <a:pt x="37955" y="41169"/>
                      <a:pt x="37954" y="40521"/>
                    </a:cubicBezTo>
                    <a:cubicBezTo>
                      <a:pt x="37954" y="39872"/>
                      <a:pt x="38614" y="39344"/>
                      <a:pt x="39290" y="39344"/>
                    </a:cubicBezTo>
                    <a:cubicBezTo>
                      <a:pt x="39292" y="39344"/>
                      <a:pt x="39292" y="39344"/>
                      <a:pt x="39288" y="39344"/>
                    </a:cubicBezTo>
                    <a:cubicBezTo>
                      <a:pt x="39253" y="39344"/>
                      <a:pt x="38954" y="39349"/>
                      <a:pt x="38954" y="39349"/>
                    </a:cubicBezTo>
                    <a:lnTo>
                      <a:pt x="38954" y="38581"/>
                    </a:lnTo>
                    <a:lnTo>
                      <a:pt x="38952" y="37536"/>
                    </a:lnTo>
                    <a:lnTo>
                      <a:pt x="38952" y="37542"/>
                    </a:lnTo>
                    <a:cubicBezTo>
                      <a:pt x="38952" y="37542"/>
                      <a:pt x="37953" y="37018"/>
                      <a:pt x="37953" y="36369"/>
                    </a:cubicBezTo>
                    <a:cubicBezTo>
                      <a:pt x="37952" y="35742"/>
                      <a:pt x="38562" y="35229"/>
                      <a:pt x="39211" y="35191"/>
                    </a:cubicBezTo>
                    <a:lnTo>
                      <a:pt x="39211" y="35191"/>
                    </a:lnTo>
                    <a:cubicBezTo>
                      <a:pt x="39111" y="35194"/>
                      <a:pt x="38951" y="35198"/>
                      <a:pt x="38951" y="35198"/>
                    </a:cubicBezTo>
                    <a:lnTo>
                      <a:pt x="38950" y="33383"/>
                    </a:lnTo>
                    <a:lnTo>
                      <a:pt x="38950" y="33391"/>
                    </a:lnTo>
                    <a:cubicBezTo>
                      <a:pt x="38950" y="33391"/>
                      <a:pt x="37950" y="32865"/>
                      <a:pt x="37949" y="32215"/>
                    </a:cubicBezTo>
                    <a:cubicBezTo>
                      <a:pt x="37949" y="31587"/>
                      <a:pt x="38566" y="31072"/>
                      <a:pt x="39218" y="31038"/>
                    </a:cubicBezTo>
                    <a:lnTo>
                      <a:pt x="39218" y="31038"/>
                    </a:lnTo>
                    <a:cubicBezTo>
                      <a:pt x="39119" y="31041"/>
                      <a:pt x="38949" y="31044"/>
                      <a:pt x="38949" y="31045"/>
                    </a:cubicBezTo>
                    <a:lnTo>
                      <a:pt x="38948" y="29231"/>
                    </a:lnTo>
                    <a:lnTo>
                      <a:pt x="38948" y="29237"/>
                    </a:lnTo>
                    <a:cubicBezTo>
                      <a:pt x="38948" y="29237"/>
                      <a:pt x="37948" y="28713"/>
                      <a:pt x="37947" y="28062"/>
                    </a:cubicBezTo>
                    <a:cubicBezTo>
                      <a:pt x="37947" y="27426"/>
                      <a:pt x="38575" y="26911"/>
                      <a:pt x="39233" y="26887"/>
                    </a:cubicBezTo>
                    <a:lnTo>
                      <a:pt x="39233" y="26887"/>
                    </a:lnTo>
                    <a:cubicBezTo>
                      <a:pt x="39140" y="26888"/>
                      <a:pt x="38946" y="26891"/>
                      <a:pt x="38946" y="26892"/>
                    </a:cubicBezTo>
                    <a:lnTo>
                      <a:pt x="38945" y="25078"/>
                    </a:lnTo>
                    <a:lnTo>
                      <a:pt x="38945" y="25086"/>
                    </a:lnTo>
                    <a:cubicBezTo>
                      <a:pt x="38945" y="25086"/>
                      <a:pt x="37944" y="24560"/>
                      <a:pt x="37944" y="23910"/>
                    </a:cubicBezTo>
                    <a:cubicBezTo>
                      <a:pt x="37944" y="23278"/>
                      <a:pt x="38566" y="22762"/>
                      <a:pt x="39220" y="22733"/>
                    </a:cubicBezTo>
                    <a:lnTo>
                      <a:pt x="39220" y="22733"/>
                    </a:lnTo>
                    <a:cubicBezTo>
                      <a:pt x="39124" y="22735"/>
                      <a:pt x="38944" y="22738"/>
                      <a:pt x="38944" y="22740"/>
                    </a:cubicBezTo>
                    <a:lnTo>
                      <a:pt x="38943" y="20925"/>
                    </a:lnTo>
                    <a:lnTo>
                      <a:pt x="38943" y="20932"/>
                    </a:lnTo>
                    <a:cubicBezTo>
                      <a:pt x="38943" y="20932"/>
                      <a:pt x="37942" y="20406"/>
                      <a:pt x="37942" y="19757"/>
                    </a:cubicBezTo>
                    <a:cubicBezTo>
                      <a:pt x="37942" y="19127"/>
                      <a:pt x="38565" y="18610"/>
                      <a:pt x="39219" y="18581"/>
                    </a:cubicBezTo>
                    <a:lnTo>
                      <a:pt x="39219" y="18581"/>
                    </a:lnTo>
                    <a:cubicBezTo>
                      <a:pt x="39123" y="18583"/>
                      <a:pt x="38942" y="18586"/>
                      <a:pt x="38942" y="18587"/>
                    </a:cubicBezTo>
                    <a:lnTo>
                      <a:pt x="38940" y="16988"/>
                    </a:lnTo>
                    <a:lnTo>
                      <a:pt x="38940" y="16781"/>
                    </a:lnTo>
                    <a:cubicBezTo>
                      <a:pt x="38940" y="16781"/>
                      <a:pt x="37940" y="16255"/>
                      <a:pt x="37940" y="15605"/>
                    </a:cubicBezTo>
                    <a:cubicBezTo>
                      <a:pt x="37938" y="14973"/>
                      <a:pt x="38560" y="14456"/>
                      <a:pt x="39216" y="14426"/>
                    </a:cubicBezTo>
                    <a:lnTo>
                      <a:pt x="39216" y="14426"/>
                    </a:lnTo>
                    <a:cubicBezTo>
                      <a:pt x="39119" y="14428"/>
                      <a:pt x="38938" y="14432"/>
                      <a:pt x="38938" y="14434"/>
                    </a:cubicBezTo>
                    <a:lnTo>
                      <a:pt x="38938" y="12627"/>
                    </a:lnTo>
                    <a:cubicBezTo>
                      <a:pt x="38938" y="12627"/>
                      <a:pt x="37937" y="12100"/>
                      <a:pt x="37937" y="11452"/>
                    </a:cubicBezTo>
                    <a:cubicBezTo>
                      <a:pt x="37936" y="10821"/>
                      <a:pt x="38559" y="10304"/>
                      <a:pt x="39215" y="10276"/>
                    </a:cubicBezTo>
                    <a:lnTo>
                      <a:pt x="39215" y="10276"/>
                    </a:lnTo>
                    <a:cubicBezTo>
                      <a:pt x="39118" y="10277"/>
                      <a:pt x="38936" y="10281"/>
                      <a:pt x="38936" y="10282"/>
                    </a:cubicBezTo>
                    <a:lnTo>
                      <a:pt x="38934" y="8469"/>
                    </a:lnTo>
                    <a:lnTo>
                      <a:pt x="38934" y="8475"/>
                    </a:lnTo>
                    <a:cubicBezTo>
                      <a:pt x="38934" y="8475"/>
                      <a:pt x="37935" y="7948"/>
                      <a:pt x="37934" y="7299"/>
                    </a:cubicBezTo>
                    <a:cubicBezTo>
                      <a:pt x="37934" y="6671"/>
                      <a:pt x="38550" y="6156"/>
                      <a:pt x="39202" y="6123"/>
                    </a:cubicBezTo>
                    <a:lnTo>
                      <a:pt x="39202" y="6123"/>
                    </a:lnTo>
                    <a:cubicBezTo>
                      <a:pt x="39104" y="6125"/>
                      <a:pt x="38933" y="6129"/>
                      <a:pt x="38933" y="6130"/>
                    </a:cubicBezTo>
                    <a:lnTo>
                      <a:pt x="38932" y="4315"/>
                    </a:lnTo>
                    <a:lnTo>
                      <a:pt x="38932" y="4321"/>
                    </a:lnTo>
                    <a:cubicBezTo>
                      <a:pt x="38932" y="4321"/>
                      <a:pt x="37932" y="3796"/>
                      <a:pt x="37931" y="3147"/>
                    </a:cubicBezTo>
                    <a:cubicBezTo>
                      <a:pt x="37931" y="2515"/>
                      <a:pt x="38554" y="1999"/>
                      <a:pt x="39210" y="1970"/>
                    </a:cubicBezTo>
                    <a:lnTo>
                      <a:pt x="39210" y="1970"/>
                    </a:lnTo>
                    <a:cubicBezTo>
                      <a:pt x="39113" y="1972"/>
                      <a:pt x="38931" y="1976"/>
                      <a:pt x="38931" y="1976"/>
                    </a:cubicBezTo>
                    <a:lnTo>
                      <a:pt x="38930" y="0"/>
                    </a:lnTo>
                    <a:lnTo>
                      <a:pt x="38305" y="0"/>
                    </a:lnTo>
                    <a:cubicBezTo>
                      <a:pt x="38306" y="1093"/>
                      <a:pt x="37918" y="1179"/>
                      <a:pt x="37390" y="1179"/>
                    </a:cubicBezTo>
                    <a:cubicBezTo>
                      <a:pt x="37291" y="1179"/>
                      <a:pt x="37188" y="1176"/>
                      <a:pt x="37081" y="1176"/>
                    </a:cubicBezTo>
                    <a:cubicBezTo>
                      <a:pt x="36972" y="1176"/>
                      <a:pt x="36867" y="1180"/>
                      <a:pt x="36767" y="1180"/>
                    </a:cubicBezTo>
                    <a:cubicBezTo>
                      <a:pt x="36240" y="1180"/>
                      <a:pt x="35853" y="1090"/>
                      <a:pt x="35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7"/>
              <p:cNvSpPr/>
              <p:nvPr/>
            </p:nvSpPr>
            <p:spPr>
              <a:xfrm>
                <a:off x="1473425" y="1874800"/>
                <a:ext cx="769200" cy="1119275"/>
              </a:xfrm>
              <a:custGeom>
                <a:avLst/>
                <a:gdLst/>
                <a:ahLst/>
                <a:cxnLst/>
                <a:rect l="l" t="t" r="r" b="b"/>
                <a:pathLst>
                  <a:path w="30768" h="44771" extrusionOk="0">
                    <a:moveTo>
                      <a:pt x="0" y="0"/>
                    </a:moveTo>
                    <a:lnTo>
                      <a:pt x="0" y="44770"/>
                    </a:lnTo>
                    <a:lnTo>
                      <a:pt x="30768" y="44770"/>
                    </a:lnTo>
                    <a:lnTo>
                      <a:pt x="307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" name="Google Shape;132;p7"/>
            <p:cNvGrpSpPr/>
            <p:nvPr/>
          </p:nvGrpSpPr>
          <p:grpSpPr>
            <a:xfrm rot="-380138">
              <a:off x="4595255" y="4715124"/>
              <a:ext cx="432065" cy="138272"/>
              <a:chOff x="1678795" y="5042952"/>
              <a:chExt cx="779075" cy="249325"/>
            </a:xfrm>
          </p:grpSpPr>
          <p:sp>
            <p:nvSpPr>
              <p:cNvPr id="133" name="Google Shape;133;p7"/>
              <p:cNvSpPr/>
              <p:nvPr/>
            </p:nvSpPr>
            <p:spPr>
              <a:xfrm>
                <a:off x="1678795" y="5048027"/>
                <a:ext cx="148075" cy="244250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9770" extrusionOk="0">
                    <a:moveTo>
                      <a:pt x="2468" y="702"/>
                    </a:moveTo>
                    <a:cubicBezTo>
                      <a:pt x="2472" y="702"/>
                      <a:pt x="2477" y="702"/>
                      <a:pt x="2482" y="702"/>
                    </a:cubicBezTo>
                    <a:cubicBezTo>
                      <a:pt x="3099" y="707"/>
                      <a:pt x="3611" y="977"/>
                      <a:pt x="4019" y="1515"/>
                    </a:cubicBezTo>
                    <a:cubicBezTo>
                      <a:pt x="4427" y="2054"/>
                      <a:pt x="4629" y="2657"/>
                      <a:pt x="4624" y="3324"/>
                    </a:cubicBezTo>
                    <a:cubicBezTo>
                      <a:pt x="4619" y="3941"/>
                      <a:pt x="4417" y="4462"/>
                      <a:pt x="4019" y="4888"/>
                    </a:cubicBezTo>
                    <a:cubicBezTo>
                      <a:pt x="3624" y="5309"/>
                      <a:pt x="3146" y="5520"/>
                      <a:pt x="2584" y="5520"/>
                    </a:cubicBezTo>
                    <a:cubicBezTo>
                      <a:pt x="2579" y="5520"/>
                      <a:pt x="2574" y="5520"/>
                      <a:pt x="2569" y="5520"/>
                    </a:cubicBezTo>
                    <a:cubicBezTo>
                      <a:pt x="1977" y="5515"/>
                      <a:pt x="1454" y="5388"/>
                      <a:pt x="1004" y="5138"/>
                    </a:cubicBezTo>
                    <a:lnTo>
                      <a:pt x="933" y="1284"/>
                    </a:lnTo>
                    <a:cubicBezTo>
                      <a:pt x="1458" y="896"/>
                      <a:pt x="1970" y="702"/>
                      <a:pt x="2468" y="702"/>
                    </a:cubicBezTo>
                    <a:close/>
                    <a:moveTo>
                      <a:pt x="2759" y="0"/>
                    </a:moveTo>
                    <a:cubicBezTo>
                      <a:pt x="1934" y="0"/>
                      <a:pt x="1291" y="152"/>
                      <a:pt x="829" y="455"/>
                    </a:cubicBezTo>
                    <a:cubicBezTo>
                      <a:pt x="820" y="422"/>
                      <a:pt x="817" y="273"/>
                      <a:pt x="819" y="10"/>
                    </a:cubicBezTo>
                    <a:lnTo>
                      <a:pt x="819" y="10"/>
                    </a:lnTo>
                    <a:lnTo>
                      <a:pt x="261" y="154"/>
                    </a:lnTo>
                    <a:cubicBezTo>
                      <a:pt x="205" y="1249"/>
                      <a:pt x="152" y="2797"/>
                      <a:pt x="104" y="4798"/>
                    </a:cubicBezTo>
                    <a:cubicBezTo>
                      <a:pt x="66" y="6798"/>
                      <a:pt x="31" y="8145"/>
                      <a:pt x="1" y="8836"/>
                    </a:cubicBezTo>
                    <a:cubicBezTo>
                      <a:pt x="32" y="9009"/>
                      <a:pt x="114" y="9154"/>
                      <a:pt x="245" y="9269"/>
                    </a:cubicBezTo>
                    <a:cubicBezTo>
                      <a:pt x="384" y="9394"/>
                      <a:pt x="527" y="9457"/>
                      <a:pt x="676" y="9458"/>
                    </a:cubicBezTo>
                    <a:cubicBezTo>
                      <a:pt x="678" y="9458"/>
                      <a:pt x="680" y="9458"/>
                      <a:pt x="682" y="9458"/>
                    </a:cubicBezTo>
                    <a:cubicBezTo>
                      <a:pt x="893" y="9458"/>
                      <a:pt x="1036" y="9331"/>
                      <a:pt x="1111" y="9078"/>
                    </a:cubicBezTo>
                    <a:cubicBezTo>
                      <a:pt x="1070" y="7810"/>
                      <a:pt x="1045" y="6875"/>
                      <a:pt x="1033" y="6274"/>
                    </a:cubicBezTo>
                    <a:lnTo>
                      <a:pt x="1033" y="6274"/>
                    </a:lnTo>
                    <a:lnTo>
                      <a:pt x="2007" y="6392"/>
                    </a:lnTo>
                    <a:cubicBezTo>
                      <a:pt x="2203" y="6740"/>
                      <a:pt x="2435" y="7096"/>
                      <a:pt x="2704" y="7460"/>
                    </a:cubicBezTo>
                    <a:cubicBezTo>
                      <a:pt x="2981" y="7816"/>
                      <a:pt x="3291" y="8172"/>
                      <a:pt x="3635" y="8529"/>
                    </a:cubicBezTo>
                    <a:cubicBezTo>
                      <a:pt x="3986" y="8878"/>
                      <a:pt x="4363" y="9168"/>
                      <a:pt x="4764" y="9401"/>
                    </a:cubicBezTo>
                    <a:cubicBezTo>
                      <a:pt x="5166" y="9636"/>
                      <a:pt x="5552" y="9757"/>
                      <a:pt x="5922" y="9769"/>
                    </a:cubicBezTo>
                    <a:lnTo>
                      <a:pt x="5729" y="9261"/>
                    </a:lnTo>
                    <a:cubicBezTo>
                      <a:pt x="5252" y="9125"/>
                      <a:pt x="4773" y="8772"/>
                      <a:pt x="4291" y="8200"/>
                    </a:cubicBezTo>
                    <a:cubicBezTo>
                      <a:pt x="3810" y="7628"/>
                      <a:pt x="3427" y="7041"/>
                      <a:pt x="3144" y="6438"/>
                    </a:cubicBezTo>
                    <a:cubicBezTo>
                      <a:pt x="3547" y="6408"/>
                      <a:pt x="3907" y="6296"/>
                      <a:pt x="4220" y="6100"/>
                    </a:cubicBezTo>
                    <a:cubicBezTo>
                      <a:pt x="4535" y="5904"/>
                      <a:pt x="4780" y="5655"/>
                      <a:pt x="4954" y="5352"/>
                    </a:cubicBezTo>
                    <a:cubicBezTo>
                      <a:pt x="5138" y="5049"/>
                      <a:pt x="5276" y="4724"/>
                      <a:pt x="5370" y="4380"/>
                    </a:cubicBezTo>
                    <a:cubicBezTo>
                      <a:pt x="5462" y="4025"/>
                      <a:pt x="5510" y="3660"/>
                      <a:pt x="5513" y="3280"/>
                    </a:cubicBezTo>
                    <a:cubicBezTo>
                      <a:pt x="5521" y="2252"/>
                      <a:pt x="5300" y="1452"/>
                      <a:pt x="4852" y="880"/>
                    </a:cubicBezTo>
                    <a:cubicBezTo>
                      <a:pt x="4403" y="300"/>
                      <a:pt x="3721" y="7"/>
                      <a:pt x="2807" y="1"/>
                    </a:cubicBezTo>
                    <a:cubicBezTo>
                      <a:pt x="2791" y="0"/>
                      <a:pt x="2775" y="0"/>
                      <a:pt x="27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7"/>
              <p:cNvSpPr/>
              <p:nvPr/>
            </p:nvSpPr>
            <p:spPr>
              <a:xfrm>
                <a:off x="1875295" y="5042952"/>
                <a:ext cx="140500" cy="236350"/>
              </a:xfrm>
              <a:custGeom>
                <a:avLst/>
                <a:gdLst/>
                <a:ahLst/>
                <a:cxnLst/>
                <a:rect l="l" t="t" r="r" b="b"/>
                <a:pathLst>
                  <a:path w="5620" h="9454" extrusionOk="0">
                    <a:moveTo>
                      <a:pt x="2538" y="888"/>
                    </a:moveTo>
                    <a:cubicBezTo>
                      <a:pt x="2540" y="888"/>
                      <a:pt x="2542" y="888"/>
                      <a:pt x="2544" y="888"/>
                    </a:cubicBezTo>
                    <a:cubicBezTo>
                      <a:pt x="2980" y="892"/>
                      <a:pt x="3353" y="1055"/>
                      <a:pt x="3665" y="1378"/>
                    </a:cubicBezTo>
                    <a:cubicBezTo>
                      <a:pt x="3974" y="1694"/>
                      <a:pt x="4198" y="2103"/>
                      <a:pt x="4335" y="2606"/>
                    </a:cubicBezTo>
                    <a:cubicBezTo>
                      <a:pt x="4479" y="3110"/>
                      <a:pt x="4579" y="3579"/>
                      <a:pt x="4633" y="4017"/>
                    </a:cubicBezTo>
                    <a:cubicBezTo>
                      <a:pt x="4695" y="4454"/>
                      <a:pt x="4725" y="4873"/>
                      <a:pt x="4723" y="5277"/>
                    </a:cubicBezTo>
                    <a:cubicBezTo>
                      <a:pt x="4716" y="6208"/>
                      <a:pt x="4562" y="6993"/>
                      <a:pt x="4260" y="7633"/>
                    </a:cubicBezTo>
                    <a:cubicBezTo>
                      <a:pt x="3959" y="8273"/>
                      <a:pt x="3508" y="8607"/>
                      <a:pt x="2906" y="8636"/>
                    </a:cubicBezTo>
                    <a:cubicBezTo>
                      <a:pt x="2635" y="8625"/>
                      <a:pt x="2389" y="8570"/>
                      <a:pt x="2168" y="8470"/>
                    </a:cubicBezTo>
                    <a:cubicBezTo>
                      <a:pt x="1954" y="8361"/>
                      <a:pt x="1777" y="8241"/>
                      <a:pt x="1639" y="8107"/>
                    </a:cubicBezTo>
                    <a:cubicBezTo>
                      <a:pt x="1508" y="7967"/>
                      <a:pt x="1394" y="7772"/>
                      <a:pt x="1297" y="7525"/>
                    </a:cubicBezTo>
                    <a:cubicBezTo>
                      <a:pt x="1200" y="7277"/>
                      <a:pt x="1127" y="7059"/>
                      <a:pt x="1079" y="6869"/>
                    </a:cubicBezTo>
                    <a:cubicBezTo>
                      <a:pt x="1039" y="6679"/>
                      <a:pt x="1008" y="6423"/>
                      <a:pt x="987" y="6102"/>
                    </a:cubicBezTo>
                    <a:cubicBezTo>
                      <a:pt x="964" y="5773"/>
                      <a:pt x="949" y="5521"/>
                      <a:pt x="942" y="5348"/>
                    </a:cubicBezTo>
                    <a:lnTo>
                      <a:pt x="948" y="4571"/>
                    </a:lnTo>
                    <a:cubicBezTo>
                      <a:pt x="952" y="4084"/>
                      <a:pt x="1009" y="3570"/>
                      <a:pt x="1120" y="3028"/>
                    </a:cubicBezTo>
                    <a:cubicBezTo>
                      <a:pt x="1231" y="2477"/>
                      <a:pt x="1412" y="1984"/>
                      <a:pt x="1662" y="1549"/>
                    </a:cubicBezTo>
                    <a:cubicBezTo>
                      <a:pt x="1919" y="1109"/>
                      <a:pt x="2211" y="888"/>
                      <a:pt x="2538" y="888"/>
                    </a:cubicBezTo>
                    <a:close/>
                    <a:moveTo>
                      <a:pt x="2581" y="0"/>
                    </a:moveTo>
                    <a:cubicBezTo>
                      <a:pt x="2337" y="0"/>
                      <a:pt x="2113" y="28"/>
                      <a:pt x="1907" y="81"/>
                    </a:cubicBezTo>
                    <a:cubicBezTo>
                      <a:pt x="1693" y="137"/>
                      <a:pt x="1507" y="226"/>
                      <a:pt x="1349" y="349"/>
                    </a:cubicBezTo>
                    <a:cubicBezTo>
                      <a:pt x="1192" y="463"/>
                      <a:pt x="1047" y="586"/>
                      <a:pt x="915" y="717"/>
                    </a:cubicBezTo>
                    <a:cubicBezTo>
                      <a:pt x="782" y="847"/>
                      <a:pt x="669" y="1019"/>
                      <a:pt x="577" y="1233"/>
                    </a:cubicBezTo>
                    <a:cubicBezTo>
                      <a:pt x="493" y="1446"/>
                      <a:pt x="418" y="1639"/>
                      <a:pt x="351" y="1811"/>
                    </a:cubicBezTo>
                    <a:cubicBezTo>
                      <a:pt x="284" y="1976"/>
                      <a:pt x="229" y="2198"/>
                      <a:pt x="185" y="2478"/>
                    </a:cubicBezTo>
                    <a:cubicBezTo>
                      <a:pt x="142" y="2749"/>
                      <a:pt x="107" y="2970"/>
                      <a:pt x="82" y="3143"/>
                    </a:cubicBezTo>
                    <a:cubicBezTo>
                      <a:pt x="64" y="3316"/>
                      <a:pt x="46" y="3551"/>
                      <a:pt x="27" y="3847"/>
                    </a:cubicBezTo>
                    <a:cubicBezTo>
                      <a:pt x="17" y="4143"/>
                      <a:pt x="11" y="4366"/>
                      <a:pt x="10" y="4514"/>
                    </a:cubicBezTo>
                    <a:lnTo>
                      <a:pt x="5" y="5144"/>
                    </a:lnTo>
                    <a:cubicBezTo>
                      <a:pt x="0" y="5729"/>
                      <a:pt x="22" y="6234"/>
                      <a:pt x="68" y="6663"/>
                    </a:cubicBezTo>
                    <a:cubicBezTo>
                      <a:pt x="123" y="7092"/>
                      <a:pt x="214" y="7488"/>
                      <a:pt x="344" y="7852"/>
                    </a:cubicBezTo>
                    <a:cubicBezTo>
                      <a:pt x="481" y="8214"/>
                      <a:pt x="663" y="8509"/>
                      <a:pt x="893" y="8732"/>
                    </a:cubicBezTo>
                    <a:cubicBezTo>
                      <a:pt x="1130" y="8957"/>
                      <a:pt x="1429" y="9131"/>
                      <a:pt x="1790" y="9257"/>
                    </a:cubicBezTo>
                    <a:cubicBezTo>
                      <a:pt x="2160" y="9383"/>
                      <a:pt x="2600" y="9449"/>
                      <a:pt x="3111" y="9453"/>
                    </a:cubicBezTo>
                    <a:cubicBezTo>
                      <a:pt x="3118" y="9453"/>
                      <a:pt x="3125" y="9453"/>
                      <a:pt x="3132" y="9453"/>
                    </a:cubicBezTo>
                    <a:cubicBezTo>
                      <a:pt x="3437" y="9453"/>
                      <a:pt x="3713" y="9401"/>
                      <a:pt x="3964" y="9298"/>
                    </a:cubicBezTo>
                    <a:cubicBezTo>
                      <a:pt x="4221" y="9194"/>
                      <a:pt x="4431" y="9059"/>
                      <a:pt x="4597" y="8896"/>
                    </a:cubicBezTo>
                    <a:cubicBezTo>
                      <a:pt x="4771" y="8724"/>
                      <a:pt x="4921" y="8511"/>
                      <a:pt x="5046" y="8256"/>
                    </a:cubicBezTo>
                    <a:cubicBezTo>
                      <a:pt x="5172" y="7993"/>
                      <a:pt x="5268" y="7735"/>
                      <a:pt x="5336" y="7480"/>
                    </a:cubicBezTo>
                    <a:cubicBezTo>
                      <a:pt x="5413" y="7226"/>
                      <a:pt x="5468" y="6934"/>
                      <a:pt x="5503" y="6605"/>
                    </a:cubicBezTo>
                    <a:cubicBezTo>
                      <a:pt x="5547" y="6267"/>
                      <a:pt x="5574" y="5967"/>
                      <a:pt x="5584" y="5703"/>
                    </a:cubicBezTo>
                    <a:cubicBezTo>
                      <a:pt x="5602" y="5440"/>
                      <a:pt x="5613" y="5144"/>
                      <a:pt x="5616" y="4814"/>
                    </a:cubicBezTo>
                    <a:cubicBezTo>
                      <a:pt x="5619" y="4329"/>
                      <a:pt x="5601" y="3883"/>
                      <a:pt x="5563" y="3480"/>
                    </a:cubicBezTo>
                    <a:cubicBezTo>
                      <a:pt x="5533" y="3076"/>
                      <a:pt x="5453" y="2652"/>
                      <a:pt x="5326" y="2206"/>
                    </a:cubicBezTo>
                    <a:cubicBezTo>
                      <a:pt x="5205" y="1761"/>
                      <a:pt x="5039" y="1384"/>
                      <a:pt x="4827" y="1078"/>
                    </a:cubicBezTo>
                    <a:cubicBezTo>
                      <a:pt x="4616" y="772"/>
                      <a:pt x="4320" y="519"/>
                      <a:pt x="3943" y="319"/>
                    </a:cubicBezTo>
                    <a:cubicBezTo>
                      <a:pt x="3566" y="110"/>
                      <a:pt x="3123" y="4"/>
                      <a:pt x="2612" y="0"/>
                    </a:cubicBezTo>
                    <a:cubicBezTo>
                      <a:pt x="2602" y="0"/>
                      <a:pt x="2592" y="0"/>
                      <a:pt x="25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7"/>
              <p:cNvSpPr/>
              <p:nvPr/>
            </p:nvSpPr>
            <p:spPr>
              <a:xfrm>
                <a:off x="2058820" y="5056352"/>
                <a:ext cx="227275" cy="223650"/>
              </a:xfrm>
              <a:custGeom>
                <a:avLst/>
                <a:gdLst/>
                <a:ahLst/>
                <a:cxnLst/>
                <a:rect l="l" t="t" r="r" b="b"/>
                <a:pathLst>
                  <a:path w="9091" h="8946" extrusionOk="0">
                    <a:moveTo>
                      <a:pt x="6092" y="0"/>
                    </a:moveTo>
                    <a:cubicBezTo>
                      <a:pt x="5957" y="345"/>
                      <a:pt x="5721" y="1155"/>
                      <a:pt x="5382" y="2428"/>
                    </a:cubicBezTo>
                    <a:cubicBezTo>
                      <a:pt x="5052" y="3702"/>
                      <a:pt x="4769" y="4622"/>
                      <a:pt x="4535" y="5189"/>
                    </a:cubicBezTo>
                    <a:cubicBezTo>
                      <a:pt x="4479" y="5032"/>
                      <a:pt x="4342" y="4516"/>
                      <a:pt x="4127" y="3642"/>
                    </a:cubicBezTo>
                    <a:cubicBezTo>
                      <a:pt x="3910" y="2767"/>
                      <a:pt x="3694" y="1967"/>
                      <a:pt x="3477" y="1241"/>
                    </a:cubicBezTo>
                    <a:cubicBezTo>
                      <a:pt x="3268" y="506"/>
                      <a:pt x="3107" y="131"/>
                      <a:pt x="2991" y="113"/>
                    </a:cubicBezTo>
                    <a:cubicBezTo>
                      <a:pt x="2464" y="44"/>
                      <a:pt x="2160" y="9"/>
                      <a:pt x="2078" y="8"/>
                    </a:cubicBezTo>
                    <a:cubicBezTo>
                      <a:pt x="1987" y="8"/>
                      <a:pt x="1868" y="15"/>
                      <a:pt x="1719" y="30"/>
                    </a:cubicBezTo>
                    <a:cubicBezTo>
                      <a:pt x="1629" y="1084"/>
                      <a:pt x="1350" y="2571"/>
                      <a:pt x="884" y="4495"/>
                    </a:cubicBezTo>
                    <a:cubicBezTo>
                      <a:pt x="417" y="6418"/>
                      <a:pt x="122" y="7829"/>
                      <a:pt x="1" y="8725"/>
                    </a:cubicBezTo>
                    <a:lnTo>
                      <a:pt x="765" y="8805"/>
                    </a:lnTo>
                    <a:cubicBezTo>
                      <a:pt x="1796" y="5289"/>
                      <a:pt x="2391" y="2863"/>
                      <a:pt x="2548" y="1531"/>
                    </a:cubicBezTo>
                    <a:cubicBezTo>
                      <a:pt x="2627" y="1911"/>
                      <a:pt x="2869" y="2780"/>
                      <a:pt x="3270" y="4143"/>
                    </a:cubicBezTo>
                    <a:cubicBezTo>
                      <a:pt x="3672" y="5495"/>
                      <a:pt x="3877" y="6292"/>
                      <a:pt x="3883" y="6531"/>
                    </a:cubicBezTo>
                    <a:cubicBezTo>
                      <a:pt x="3957" y="6531"/>
                      <a:pt x="4125" y="6544"/>
                      <a:pt x="4388" y="6571"/>
                    </a:cubicBezTo>
                    <a:cubicBezTo>
                      <a:pt x="4652" y="6598"/>
                      <a:pt x="4841" y="6612"/>
                      <a:pt x="4957" y="6613"/>
                    </a:cubicBezTo>
                    <a:lnTo>
                      <a:pt x="5043" y="6613"/>
                    </a:lnTo>
                    <a:cubicBezTo>
                      <a:pt x="5080" y="6606"/>
                      <a:pt x="5107" y="6602"/>
                      <a:pt x="5124" y="6602"/>
                    </a:cubicBezTo>
                    <a:cubicBezTo>
                      <a:pt x="5126" y="6602"/>
                      <a:pt x="5128" y="6602"/>
                      <a:pt x="5130" y="6602"/>
                    </a:cubicBezTo>
                    <a:cubicBezTo>
                      <a:pt x="5256" y="6256"/>
                      <a:pt x="5483" y="5505"/>
                      <a:pt x="5813" y="4346"/>
                    </a:cubicBezTo>
                    <a:cubicBezTo>
                      <a:pt x="6151" y="3179"/>
                      <a:pt x="6458" y="2276"/>
                      <a:pt x="6735" y="1635"/>
                    </a:cubicBezTo>
                    <a:cubicBezTo>
                      <a:pt x="7247" y="3665"/>
                      <a:pt x="7719" y="6102"/>
                      <a:pt x="8151" y="8946"/>
                    </a:cubicBezTo>
                    <a:lnTo>
                      <a:pt x="9091" y="8867"/>
                    </a:lnTo>
                    <a:cubicBezTo>
                      <a:pt x="8971" y="8256"/>
                      <a:pt x="8796" y="7336"/>
                      <a:pt x="8567" y="6108"/>
                    </a:cubicBezTo>
                    <a:cubicBezTo>
                      <a:pt x="8346" y="4879"/>
                      <a:pt x="8136" y="3782"/>
                      <a:pt x="7936" y="2818"/>
                    </a:cubicBezTo>
                    <a:cubicBezTo>
                      <a:pt x="7746" y="1853"/>
                      <a:pt x="7547" y="954"/>
                      <a:pt x="7339" y="120"/>
                    </a:cubicBezTo>
                    <a:cubicBezTo>
                      <a:pt x="6639" y="50"/>
                      <a:pt x="6224" y="10"/>
                      <a:pt x="60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7"/>
              <p:cNvSpPr/>
              <p:nvPr/>
            </p:nvSpPr>
            <p:spPr>
              <a:xfrm>
                <a:off x="2330345" y="5053577"/>
                <a:ext cx="127525" cy="227150"/>
              </a:xfrm>
              <a:custGeom>
                <a:avLst/>
                <a:gdLst/>
                <a:ahLst/>
                <a:cxnLst/>
                <a:rect l="l" t="t" r="r" b="b"/>
                <a:pathLst>
                  <a:path w="5101" h="9086" extrusionOk="0">
                    <a:moveTo>
                      <a:pt x="375" y="1"/>
                    </a:moveTo>
                    <a:cubicBezTo>
                      <a:pt x="278" y="841"/>
                      <a:pt x="214" y="2322"/>
                      <a:pt x="182" y="4446"/>
                    </a:cubicBezTo>
                    <a:cubicBezTo>
                      <a:pt x="150" y="6570"/>
                      <a:pt x="89" y="8085"/>
                      <a:pt x="1" y="8990"/>
                    </a:cubicBezTo>
                    <a:cubicBezTo>
                      <a:pt x="222" y="9050"/>
                      <a:pt x="637" y="9081"/>
                      <a:pt x="1248" y="9086"/>
                    </a:cubicBezTo>
                    <a:cubicBezTo>
                      <a:pt x="1279" y="9086"/>
                      <a:pt x="1312" y="9086"/>
                      <a:pt x="1347" y="9086"/>
                    </a:cubicBezTo>
                    <a:cubicBezTo>
                      <a:pt x="1729" y="9086"/>
                      <a:pt x="2305" y="9074"/>
                      <a:pt x="3075" y="9050"/>
                    </a:cubicBezTo>
                    <a:cubicBezTo>
                      <a:pt x="3828" y="9034"/>
                      <a:pt x="4374" y="9025"/>
                      <a:pt x="4711" y="9025"/>
                    </a:cubicBezTo>
                    <a:cubicBezTo>
                      <a:pt x="4754" y="9025"/>
                      <a:pt x="4793" y="9025"/>
                      <a:pt x="4829" y="9026"/>
                    </a:cubicBezTo>
                    <a:lnTo>
                      <a:pt x="4710" y="8468"/>
                    </a:lnTo>
                    <a:cubicBezTo>
                      <a:pt x="4225" y="8391"/>
                      <a:pt x="3040" y="8259"/>
                      <a:pt x="1155" y="8072"/>
                    </a:cubicBezTo>
                    <a:cubicBezTo>
                      <a:pt x="1159" y="7726"/>
                      <a:pt x="1166" y="7187"/>
                      <a:pt x="1180" y="6455"/>
                    </a:cubicBezTo>
                    <a:cubicBezTo>
                      <a:pt x="1202" y="5713"/>
                      <a:pt x="1214" y="5162"/>
                      <a:pt x="1216" y="4799"/>
                    </a:cubicBezTo>
                    <a:cubicBezTo>
                      <a:pt x="1513" y="4793"/>
                      <a:pt x="2531" y="4719"/>
                      <a:pt x="4269" y="4574"/>
                    </a:cubicBezTo>
                    <a:lnTo>
                      <a:pt x="4150" y="4006"/>
                    </a:lnTo>
                    <a:cubicBezTo>
                      <a:pt x="3952" y="3988"/>
                      <a:pt x="3483" y="3947"/>
                      <a:pt x="2742" y="3884"/>
                    </a:cubicBezTo>
                    <a:cubicBezTo>
                      <a:pt x="2002" y="3813"/>
                      <a:pt x="1491" y="3760"/>
                      <a:pt x="1213" y="3725"/>
                    </a:cubicBezTo>
                    <a:cubicBezTo>
                      <a:pt x="1207" y="3345"/>
                      <a:pt x="1190" y="2864"/>
                      <a:pt x="1161" y="2280"/>
                    </a:cubicBezTo>
                    <a:cubicBezTo>
                      <a:pt x="1141" y="1695"/>
                      <a:pt x="1127" y="1308"/>
                      <a:pt x="1120" y="1118"/>
                    </a:cubicBezTo>
                    <a:cubicBezTo>
                      <a:pt x="1178" y="1110"/>
                      <a:pt x="1763" y="1065"/>
                      <a:pt x="2875" y="982"/>
                    </a:cubicBezTo>
                    <a:cubicBezTo>
                      <a:pt x="3987" y="901"/>
                      <a:pt x="4729" y="827"/>
                      <a:pt x="5100" y="764"/>
                    </a:cubicBezTo>
                    <a:lnTo>
                      <a:pt x="4968" y="207"/>
                    </a:lnTo>
                    <a:cubicBezTo>
                      <a:pt x="4598" y="147"/>
                      <a:pt x="3808" y="104"/>
                      <a:pt x="2598" y="79"/>
                    </a:cubicBezTo>
                    <a:cubicBezTo>
                      <a:pt x="1395" y="54"/>
                      <a:pt x="655" y="27"/>
                      <a:pt x="3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" name="Google Shape;137;p7"/>
          <p:cNvGrpSpPr/>
          <p:nvPr/>
        </p:nvGrpSpPr>
        <p:grpSpPr>
          <a:xfrm rot="-1348766">
            <a:off x="498343" y="742068"/>
            <a:ext cx="1045882" cy="592443"/>
            <a:chOff x="1251450" y="4964275"/>
            <a:chExt cx="689950" cy="390800"/>
          </a:xfrm>
        </p:grpSpPr>
        <p:sp>
          <p:nvSpPr>
            <p:cNvPr id="138" name="Google Shape;138;p7"/>
            <p:cNvSpPr/>
            <p:nvPr/>
          </p:nvSpPr>
          <p:spPr>
            <a:xfrm>
              <a:off x="1838100" y="5332500"/>
              <a:ext cx="18325" cy="11550"/>
            </a:xfrm>
            <a:custGeom>
              <a:avLst/>
              <a:gdLst/>
              <a:ahLst/>
              <a:cxnLst/>
              <a:rect l="l" t="t" r="r" b="b"/>
              <a:pathLst>
                <a:path w="733" h="462" extrusionOk="0">
                  <a:moveTo>
                    <a:pt x="610" y="1"/>
                  </a:moveTo>
                  <a:cubicBezTo>
                    <a:pt x="595" y="1"/>
                    <a:pt x="578" y="4"/>
                    <a:pt x="560" y="9"/>
                  </a:cubicBezTo>
                  <a:cubicBezTo>
                    <a:pt x="397" y="61"/>
                    <a:pt x="243" y="136"/>
                    <a:pt x="104" y="234"/>
                  </a:cubicBezTo>
                  <a:cubicBezTo>
                    <a:pt x="0" y="306"/>
                    <a:pt x="54" y="400"/>
                    <a:pt x="140" y="458"/>
                  </a:cubicBezTo>
                  <a:cubicBezTo>
                    <a:pt x="147" y="460"/>
                    <a:pt x="156" y="462"/>
                    <a:pt x="166" y="462"/>
                  </a:cubicBezTo>
                  <a:cubicBezTo>
                    <a:pt x="303" y="462"/>
                    <a:pt x="695" y="266"/>
                    <a:pt x="713" y="180"/>
                  </a:cubicBezTo>
                  <a:cubicBezTo>
                    <a:pt x="732" y="81"/>
                    <a:pt x="694" y="1"/>
                    <a:pt x="61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1808325" y="5344675"/>
              <a:ext cx="18300" cy="9350"/>
            </a:xfrm>
            <a:custGeom>
              <a:avLst/>
              <a:gdLst/>
              <a:ahLst/>
              <a:cxnLst/>
              <a:rect l="l" t="t" r="r" b="b"/>
              <a:pathLst>
                <a:path w="732" h="374" extrusionOk="0">
                  <a:moveTo>
                    <a:pt x="575" y="0"/>
                  </a:moveTo>
                  <a:cubicBezTo>
                    <a:pt x="566" y="0"/>
                    <a:pt x="557" y="1"/>
                    <a:pt x="549" y="2"/>
                  </a:cubicBezTo>
                  <a:cubicBezTo>
                    <a:pt x="407" y="23"/>
                    <a:pt x="268" y="60"/>
                    <a:pt x="129" y="97"/>
                  </a:cubicBezTo>
                  <a:cubicBezTo>
                    <a:pt x="47" y="120"/>
                    <a:pt x="1" y="177"/>
                    <a:pt x="27" y="268"/>
                  </a:cubicBezTo>
                  <a:cubicBezTo>
                    <a:pt x="47" y="341"/>
                    <a:pt x="96" y="373"/>
                    <a:pt x="160" y="373"/>
                  </a:cubicBezTo>
                  <a:cubicBezTo>
                    <a:pt x="173" y="373"/>
                    <a:pt x="187" y="372"/>
                    <a:pt x="201" y="369"/>
                  </a:cubicBezTo>
                  <a:cubicBezTo>
                    <a:pt x="335" y="343"/>
                    <a:pt x="468" y="310"/>
                    <a:pt x="601" y="277"/>
                  </a:cubicBezTo>
                  <a:cubicBezTo>
                    <a:pt x="647" y="266"/>
                    <a:pt x="687" y="235"/>
                    <a:pt x="710" y="192"/>
                  </a:cubicBezTo>
                  <a:cubicBezTo>
                    <a:pt x="731" y="146"/>
                    <a:pt x="724" y="93"/>
                    <a:pt x="691" y="54"/>
                  </a:cubicBezTo>
                  <a:cubicBezTo>
                    <a:pt x="666" y="23"/>
                    <a:pt x="630" y="5"/>
                    <a:pt x="592" y="1"/>
                  </a:cubicBezTo>
                  <a:cubicBezTo>
                    <a:pt x="586" y="1"/>
                    <a:pt x="580" y="0"/>
                    <a:pt x="57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1823325" y="5346075"/>
              <a:ext cx="3050" cy="5575"/>
            </a:xfrm>
            <a:custGeom>
              <a:avLst/>
              <a:gdLst/>
              <a:ahLst/>
              <a:cxnLst/>
              <a:rect l="l" t="t" r="r" b="b"/>
              <a:pathLst>
                <a:path w="122" h="223" extrusionOk="0">
                  <a:moveTo>
                    <a:pt x="93" y="0"/>
                  </a:moveTo>
                  <a:lnTo>
                    <a:pt x="93" y="0"/>
                  </a:lnTo>
                  <a:cubicBezTo>
                    <a:pt x="112" y="24"/>
                    <a:pt x="122" y="53"/>
                    <a:pt x="122" y="82"/>
                  </a:cubicBezTo>
                  <a:lnTo>
                    <a:pt x="122" y="82"/>
                  </a:lnTo>
                  <a:cubicBezTo>
                    <a:pt x="122" y="53"/>
                    <a:pt x="112" y="24"/>
                    <a:pt x="93" y="0"/>
                  </a:cubicBezTo>
                  <a:close/>
                  <a:moveTo>
                    <a:pt x="122" y="82"/>
                  </a:moveTo>
                  <a:cubicBezTo>
                    <a:pt x="122" y="100"/>
                    <a:pt x="118" y="119"/>
                    <a:pt x="110" y="136"/>
                  </a:cubicBezTo>
                  <a:cubicBezTo>
                    <a:pt x="87" y="179"/>
                    <a:pt x="47" y="211"/>
                    <a:pt x="0" y="222"/>
                  </a:cubicBezTo>
                  <a:cubicBezTo>
                    <a:pt x="47" y="211"/>
                    <a:pt x="87" y="180"/>
                    <a:pt x="110" y="137"/>
                  </a:cubicBezTo>
                  <a:cubicBezTo>
                    <a:pt x="118" y="119"/>
                    <a:pt x="122" y="101"/>
                    <a:pt x="122" y="82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1592925" y="5280875"/>
              <a:ext cx="17150" cy="12925"/>
            </a:xfrm>
            <a:custGeom>
              <a:avLst/>
              <a:gdLst/>
              <a:ahLst/>
              <a:cxnLst/>
              <a:rect l="l" t="t" r="r" b="b"/>
              <a:pathLst>
                <a:path w="686" h="517" extrusionOk="0">
                  <a:moveTo>
                    <a:pt x="156" y="1"/>
                  </a:moveTo>
                  <a:cubicBezTo>
                    <a:pt x="109" y="1"/>
                    <a:pt x="72" y="24"/>
                    <a:pt x="43" y="72"/>
                  </a:cubicBezTo>
                  <a:cubicBezTo>
                    <a:pt x="0" y="142"/>
                    <a:pt x="26" y="211"/>
                    <a:pt x="85" y="253"/>
                  </a:cubicBezTo>
                  <a:cubicBezTo>
                    <a:pt x="207" y="341"/>
                    <a:pt x="332" y="423"/>
                    <a:pt x="462" y="498"/>
                  </a:cubicBezTo>
                  <a:cubicBezTo>
                    <a:pt x="484" y="510"/>
                    <a:pt x="506" y="516"/>
                    <a:pt x="527" y="516"/>
                  </a:cubicBezTo>
                  <a:cubicBezTo>
                    <a:pt x="571" y="516"/>
                    <a:pt x="613" y="492"/>
                    <a:pt x="642" y="449"/>
                  </a:cubicBezTo>
                  <a:cubicBezTo>
                    <a:pt x="686" y="384"/>
                    <a:pt x="675" y="310"/>
                    <a:pt x="614" y="265"/>
                  </a:cubicBezTo>
                  <a:cubicBezTo>
                    <a:pt x="494" y="176"/>
                    <a:pt x="365" y="99"/>
                    <a:pt x="256" y="28"/>
                  </a:cubicBezTo>
                  <a:cubicBezTo>
                    <a:pt x="219" y="10"/>
                    <a:pt x="186" y="1"/>
                    <a:pt x="15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1568225" y="5260150"/>
              <a:ext cx="15600" cy="14650"/>
            </a:xfrm>
            <a:custGeom>
              <a:avLst/>
              <a:gdLst/>
              <a:ahLst/>
              <a:cxnLst/>
              <a:rect l="l" t="t" r="r" b="b"/>
              <a:pathLst>
                <a:path w="624" h="586" extrusionOk="0">
                  <a:moveTo>
                    <a:pt x="162" y="1"/>
                  </a:moveTo>
                  <a:cubicBezTo>
                    <a:pt x="125" y="1"/>
                    <a:pt x="87" y="22"/>
                    <a:pt x="56" y="54"/>
                  </a:cubicBezTo>
                  <a:cubicBezTo>
                    <a:pt x="5" y="107"/>
                    <a:pt x="1" y="174"/>
                    <a:pt x="45" y="221"/>
                  </a:cubicBezTo>
                  <a:cubicBezTo>
                    <a:pt x="157" y="340"/>
                    <a:pt x="273" y="458"/>
                    <a:pt x="401" y="558"/>
                  </a:cubicBezTo>
                  <a:cubicBezTo>
                    <a:pt x="426" y="577"/>
                    <a:pt x="451" y="586"/>
                    <a:pt x="475" y="586"/>
                  </a:cubicBezTo>
                  <a:cubicBezTo>
                    <a:pt x="525" y="586"/>
                    <a:pt x="571" y="550"/>
                    <a:pt x="600" y="503"/>
                  </a:cubicBezTo>
                  <a:cubicBezTo>
                    <a:pt x="623" y="449"/>
                    <a:pt x="622" y="402"/>
                    <a:pt x="594" y="373"/>
                  </a:cubicBezTo>
                  <a:cubicBezTo>
                    <a:pt x="474" y="253"/>
                    <a:pt x="352" y="132"/>
                    <a:pt x="223" y="23"/>
                  </a:cubicBezTo>
                  <a:cubicBezTo>
                    <a:pt x="204" y="8"/>
                    <a:pt x="184" y="1"/>
                    <a:pt x="162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1620975" y="5296825"/>
              <a:ext cx="17825" cy="11275"/>
            </a:xfrm>
            <a:custGeom>
              <a:avLst/>
              <a:gdLst/>
              <a:ahLst/>
              <a:cxnLst/>
              <a:rect l="l" t="t" r="r" b="b"/>
              <a:pathLst>
                <a:path w="713" h="451" extrusionOk="0">
                  <a:moveTo>
                    <a:pt x="159" y="0"/>
                  </a:moveTo>
                  <a:cubicBezTo>
                    <a:pt x="108" y="0"/>
                    <a:pt x="64" y="25"/>
                    <a:pt x="37" y="85"/>
                  </a:cubicBezTo>
                  <a:cubicBezTo>
                    <a:pt x="1" y="171"/>
                    <a:pt x="38" y="234"/>
                    <a:pt x="116" y="271"/>
                  </a:cubicBezTo>
                  <a:cubicBezTo>
                    <a:pt x="247" y="332"/>
                    <a:pt x="378" y="395"/>
                    <a:pt x="514" y="442"/>
                  </a:cubicBezTo>
                  <a:cubicBezTo>
                    <a:pt x="531" y="447"/>
                    <a:pt x="548" y="450"/>
                    <a:pt x="564" y="450"/>
                  </a:cubicBezTo>
                  <a:cubicBezTo>
                    <a:pt x="622" y="450"/>
                    <a:pt x="672" y="414"/>
                    <a:pt x="691" y="343"/>
                  </a:cubicBezTo>
                  <a:cubicBezTo>
                    <a:pt x="712" y="266"/>
                    <a:pt x="679" y="210"/>
                    <a:pt x="605" y="180"/>
                  </a:cubicBezTo>
                  <a:cubicBezTo>
                    <a:pt x="541" y="154"/>
                    <a:pt x="476" y="129"/>
                    <a:pt x="413" y="104"/>
                  </a:cubicBezTo>
                  <a:lnTo>
                    <a:pt x="415" y="99"/>
                  </a:lnTo>
                  <a:cubicBezTo>
                    <a:pt x="353" y="70"/>
                    <a:pt x="292" y="35"/>
                    <a:pt x="227" y="13"/>
                  </a:cubicBezTo>
                  <a:cubicBezTo>
                    <a:pt x="203" y="5"/>
                    <a:pt x="180" y="0"/>
                    <a:pt x="15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1651525" y="5307825"/>
              <a:ext cx="18200" cy="9425"/>
            </a:xfrm>
            <a:custGeom>
              <a:avLst/>
              <a:gdLst/>
              <a:ahLst/>
              <a:cxnLst/>
              <a:rect l="l" t="t" r="r" b="b"/>
              <a:pathLst>
                <a:path w="728" h="377" extrusionOk="0">
                  <a:moveTo>
                    <a:pt x="142" y="1"/>
                  </a:moveTo>
                  <a:cubicBezTo>
                    <a:pt x="76" y="1"/>
                    <a:pt x="30" y="38"/>
                    <a:pt x="16" y="112"/>
                  </a:cubicBezTo>
                  <a:cubicBezTo>
                    <a:pt x="1" y="197"/>
                    <a:pt x="48" y="253"/>
                    <a:pt x="126" y="283"/>
                  </a:cubicBezTo>
                  <a:cubicBezTo>
                    <a:pt x="268" y="313"/>
                    <a:pt x="406" y="347"/>
                    <a:pt x="547" y="373"/>
                  </a:cubicBezTo>
                  <a:cubicBezTo>
                    <a:pt x="558" y="375"/>
                    <a:pt x="569" y="376"/>
                    <a:pt x="580" y="376"/>
                  </a:cubicBezTo>
                  <a:cubicBezTo>
                    <a:pt x="641" y="376"/>
                    <a:pt x="683" y="340"/>
                    <a:pt x="702" y="274"/>
                  </a:cubicBezTo>
                  <a:cubicBezTo>
                    <a:pt x="727" y="184"/>
                    <a:pt x="681" y="122"/>
                    <a:pt x="602" y="100"/>
                  </a:cubicBezTo>
                  <a:cubicBezTo>
                    <a:pt x="465" y="60"/>
                    <a:pt x="325" y="33"/>
                    <a:pt x="183" y="5"/>
                  </a:cubicBezTo>
                  <a:cubicBezTo>
                    <a:pt x="169" y="2"/>
                    <a:pt x="155" y="1"/>
                    <a:pt x="142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1547375" y="5235550"/>
              <a:ext cx="15050" cy="15725"/>
            </a:xfrm>
            <a:custGeom>
              <a:avLst/>
              <a:gdLst/>
              <a:ahLst/>
              <a:cxnLst/>
              <a:rect l="l" t="t" r="r" b="b"/>
              <a:pathLst>
                <a:path w="602" h="629" extrusionOk="0">
                  <a:moveTo>
                    <a:pt x="177" y="0"/>
                  </a:moveTo>
                  <a:cubicBezTo>
                    <a:pt x="153" y="0"/>
                    <a:pt x="127" y="7"/>
                    <a:pt x="98" y="23"/>
                  </a:cubicBezTo>
                  <a:cubicBezTo>
                    <a:pt x="1" y="78"/>
                    <a:pt x="19" y="155"/>
                    <a:pt x="63" y="235"/>
                  </a:cubicBezTo>
                  <a:cubicBezTo>
                    <a:pt x="90" y="282"/>
                    <a:pt x="117" y="328"/>
                    <a:pt x="144" y="374"/>
                  </a:cubicBezTo>
                  <a:cubicBezTo>
                    <a:pt x="187" y="427"/>
                    <a:pt x="233" y="478"/>
                    <a:pt x="275" y="531"/>
                  </a:cubicBezTo>
                  <a:cubicBezTo>
                    <a:pt x="316" y="586"/>
                    <a:pt x="362" y="629"/>
                    <a:pt x="418" y="629"/>
                  </a:cubicBezTo>
                  <a:cubicBezTo>
                    <a:pt x="443" y="629"/>
                    <a:pt x="471" y="620"/>
                    <a:pt x="500" y="600"/>
                  </a:cubicBezTo>
                  <a:cubicBezTo>
                    <a:pt x="601" y="531"/>
                    <a:pt x="567" y="449"/>
                    <a:pt x="511" y="368"/>
                  </a:cubicBezTo>
                  <a:cubicBezTo>
                    <a:pt x="475" y="318"/>
                    <a:pt x="443" y="265"/>
                    <a:pt x="409" y="215"/>
                  </a:cubicBezTo>
                  <a:cubicBezTo>
                    <a:pt x="393" y="194"/>
                    <a:pt x="375" y="173"/>
                    <a:pt x="358" y="152"/>
                  </a:cubicBezTo>
                  <a:cubicBezTo>
                    <a:pt x="340" y="131"/>
                    <a:pt x="323" y="110"/>
                    <a:pt x="308" y="88"/>
                  </a:cubicBezTo>
                  <a:cubicBezTo>
                    <a:pt x="271" y="35"/>
                    <a:pt x="229" y="0"/>
                    <a:pt x="17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1683600" y="5313250"/>
              <a:ext cx="17650" cy="7675"/>
            </a:xfrm>
            <a:custGeom>
              <a:avLst/>
              <a:gdLst/>
              <a:ahLst/>
              <a:cxnLst/>
              <a:rect l="l" t="t" r="r" b="b"/>
              <a:pathLst>
                <a:path w="706" h="307" extrusionOk="0">
                  <a:moveTo>
                    <a:pt x="158" y="1"/>
                  </a:moveTo>
                  <a:cubicBezTo>
                    <a:pt x="67" y="1"/>
                    <a:pt x="6" y="41"/>
                    <a:pt x="4" y="140"/>
                  </a:cubicBezTo>
                  <a:cubicBezTo>
                    <a:pt x="1" y="232"/>
                    <a:pt x="61" y="271"/>
                    <a:pt x="145" y="278"/>
                  </a:cubicBezTo>
                  <a:cubicBezTo>
                    <a:pt x="266" y="290"/>
                    <a:pt x="387" y="297"/>
                    <a:pt x="508" y="307"/>
                  </a:cubicBezTo>
                  <a:cubicBezTo>
                    <a:pt x="608" y="300"/>
                    <a:pt x="704" y="278"/>
                    <a:pt x="705" y="155"/>
                  </a:cubicBezTo>
                  <a:cubicBezTo>
                    <a:pt x="706" y="29"/>
                    <a:pt x="612" y="10"/>
                    <a:pt x="510" y="9"/>
                  </a:cubicBezTo>
                  <a:cubicBezTo>
                    <a:pt x="395" y="6"/>
                    <a:pt x="280" y="3"/>
                    <a:pt x="165" y="1"/>
                  </a:cubicBezTo>
                  <a:cubicBezTo>
                    <a:pt x="163" y="1"/>
                    <a:pt x="160" y="1"/>
                    <a:pt x="15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1747825" y="5330650"/>
              <a:ext cx="16675" cy="14300"/>
            </a:xfrm>
            <a:custGeom>
              <a:avLst/>
              <a:gdLst/>
              <a:ahLst/>
              <a:cxnLst/>
              <a:rect l="l" t="t" r="r" b="b"/>
              <a:pathLst>
                <a:path w="667" h="572" extrusionOk="0">
                  <a:moveTo>
                    <a:pt x="186" y="0"/>
                  </a:moveTo>
                  <a:cubicBezTo>
                    <a:pt x="152" y="0"/>
                    <a:pt x="118" y="16"/>
                    <a:pt x="85" y="50"/>
                  </a:cubicBezTo>
                  <a:cubicBezTo>
                    <a:pt x="0" y="137"/>
                    <a:pt x="48" y="218"/>
                    <a:pt x="120" y="279"/>
                  </a:cubicBezTo>
                  <a:cubicBezTo>
                    <a:pt x="239" y="381"/>
                    <a:pt x="366" y="474"/>
                    <a:pt x="490" y="572"/>
                  </a:cubicBezTo>
                  <a:lnTo>
                    <a:pt x="518" y="561"/>
                  </a:lnTo>
                  <a:cubicBezTo>
                    <a:pt x="535" y="555"/>
                    <a:pt x="551" y="548"/>
                    <a:pt x="565" y="541"/>
                  </a:cubicBezTo>
                  <a:cubicBezTo>
                    <a:pt x="612" y="518"/>
                    <a:pt x="649" y="486"/>
                    <a:pt x="666" y="428"/>
                  </a:cubicBezTo>
                  <a:cubicBezTo>
                    <a:pt x="622" y="229"/>
                    <a:pt x="418" y="188"/>
                    <a:pt x="300" y="60"/>
                  </a:cubicBezTo>
                  <a:cubicBezTo>
                    <a:pt x="266" y="22"/>
                    <a:pt x="226" y="0"/>
                    <a:pt x="18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1776550" y="5346300"/>
              <a:ext cx="18025" cy="8775"/>
            </a:xfrm>
            <a:custGeom>
              <a:avLst/>
              <a:gdLst/>
              <a:ahLst/>
              <a:cxnLst/>
              <a:rect l="l" t="t" r="r" b="b"/>
              <a:pathLst>
                <a:path w="721" h="351" extrusionOk="0">
                  <a:moveTo>
                    <a:pt x="145" y="0"/>
                  </a:moveTo>
                  <a:cubicBezTo>
                    <a:pt x="74" y="0"/>
                    <a:pt x="24" y="39"/>
                    <a:pt x="13" y="116"/>
                  </a:cubicBezTo>
                  <a:cubicBezTo>
                    <a:pt x="0" y="202"/>
                    <a:pt x="50" y="256"/>
                    <a:pt x="164" y="292"/>
                  </a:cubicBezTo>
                  <a:cubicBezTo>
                    <a:pt x="273" y="308"/>
                    <a:pt x="412" y="334"/>
                    <a:pt x="555" y="349"/>
                  </a:cubicBezTo>
                  <a:cubicBezTo>
                    <a:pt x="562" y="350"/>
                    <a:pt x="569" y="351"/>
                    <a:pt x="575" y="351"/>
                  </a:cubicBezTo>
                  <a:cubicBezTo>
                    <a:pt x="651" y="351"/>
                    <a:pt x="699" y="302"/>
                    <a:pt x="711" y="223"/>
                  </a:cubicBezTo>
                  <a:cubicBezTo>
                    <a:pt x="720" y="142"/>
                    <a:pt x="673" y="93"/>
                    <a:pt x="599" y="77"/>
                  </a:cubicBezTo>
                  <a:cubicBezTo>
                    <a:pt x="458" y="49"/>
                    <a:pt x="318" y="24"/>
                    <a:pt x="176" y="2"/>
                  </a:cubicBezTo>
                  <a:cubicBezTo>
                    <a:pt x="165" y="1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1931525" y="5246800"/>
              <a:ext cx="9875" cy="17725"/>
            </a:xfrm>
            <a:custGeom>
              <a:avLst/>
              <a:gdLst/>
              <a:ahLst/>
              <a:cxnLst/>
              <a:rect l="l" t="t" r="r" b="b"/>
              <a:pathLst>
                <a:path w="395" h="709" extrusionOk="0">
                  <a:moveTo>
                    <a:pt x="207" y="1"/>
                  </a:moveTo>
                  <a:cubicBezTo>
                    <a:pt x="163" y="1"/>
                    <a:pt x="125" y="27"/>
                    <a:pt x="103" y="87"/>
                  </a:cubicBezTo>
                  <a:cubicBezTo>
                    <a:pt x="46" y="247"/>
                    <a:pt x="12" y="415"/>
                    <a:pt x="4" y="585"/>
                  </a:cubicBezTo>
                  <a:cubicBezTo>
                    <a:pt x="0" y="674"/>
                    <a:pt x="54" y="708"/>
                    <a:pt x="121" y="708"/>
                  </a:cubicBezTo>
                  <a:cubicBezTo>
                    <a:pt x="147" y="708"/>
                    <a:pt x="176" y="703"/>
                    <a:pt x="204" y="694"/>
                  </a:cubicBezTo>
                  <a:cubicBezTo>
                    <a:pt x="293" y="634"/>
                    <a:pt x="395" y="140"/>
                    <a:pt x="333" y="69"/>
                  </a:cubicBezTo>
                  <a:cubicBezTo>
                    <a:pt x="294" y="25"/>
                    <a:pt x="248" y="1"/>
                    <a:pt x="20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1920025" y="5278050"/>
              <a:ext cx="12075" cy="16850"/>
            </a:xfrm>
            <a:custGeom>
              <a:avLst/>
              <a:gdLst/>
              <a:ahLst/>
              <a:cxnLst/>
              <a:rect l="l" t="t" r="r" b="b"/>
              <a:pathLst>
                <a:path w="483" h="674" extrusionOk="0">
                  <a:moveTo>
                    <a:pt x="346" y="1"/>
                  </a:moveTo>
                  <a:cubicBezTo>
                    <a:pt x="344" y="1"/>
                    <a:pt x="342" y="1"/>
                    <a:pt x="340" y="1"/>
                  </a:cubicBezTo>
                  <a:cubicBezTo>
                    <a:pt x="301" y="3"/>
                    <a:pt x="265" y="20"/>
                    <a:pt x="238" y="48"/>
                  </a:cubicBezTo>
                  <a:cubicBezTo>
                    <a:pt x="229" y="59"/>
                    <a:pt x="221" y="70"/>
                    <a:pt x="213" y="84"/>
                  </a:cubicBezTo>
                  <a:cubicBezTo>
                    <a:pt x="144" y="209"/>
                    <a:pt x="89" y="342"/>
                    <a:pt x="34" y="475"/>
                  </a:cubicBezTo>
                  <a:cubicBezTo>
                    <a:pt x="1" y="553"/>
                    <a:pt x="19" y="625"/>
                    <a:pt x="106" y="660"/>
                  </a:cubicBezTo>
                  <a:cubicBezTo>
                    <a:pt x="129" y="669"/>
                    <a:pt x="149" y="673"/>
                    <a:pt x="169" y="673"/>
                  </a:cubicBezTo>
                  <a:cubicBezTo>
                    <a:pt x="223" y="673"/>
                    <a:pt x="265" y="640"/>
                    <a:pt x="293" y="583"/>
                  </a:cubicBezTo>
                  <a:cubicBezTo>
                    <a:pt x="354" y="460"/>
                    <a:pt x="408" y="335"/>
                    <a:pt x="464" y="210"/>
                  </a:cubicBezTo>
                  <a:cubicBezTo>
                    <a:pt x="483" y="166"/>
                    <a:pt x="483" y="114"/>
                    <a:pt x="463" y="70"/>
                  </a:cubicBezTo>
                  <a:cubicBezTo>
                    <a:pt x="440" y="28"/>
                    <a:pt x="394" y="1"/>
                    <a:pt x="34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870900" y="5323050"/>
              <a:ext cx="17700" cy="9500"/>
            </a:xfrm>
            <a:custGeom>
              <a:avLst/>
              <a:gdLst/>
              <a:ahLst/>
              <a:cxnLst/>
              <a:rect l="l" t="t" r="r" b="b"/>
              <a:pathLst>
                <a:path w="708" h="380" extrusionOk="0">
                  <a:moveTo>
                    <a:pt x="543" y="0"/>
                  </a:moveTo>
                  <a:cubicBezTo>
                    <a:pt x="410" y="0"/>
                    <a:pt x="287" y="83"/>
                    <a:pt x="155" y="95"/>
                  </a:cubicBezTo>
                  <a:cubicBezTo>
                    <a:pt x="61" y="103"/>
                    <a:pt x="0" y="157"/>
                    <a:pt x="16" y="260"/>
                  </a:cubicBezTo>
                  <a:cubicBezTo>
                    <a:pt x="30" y="350"/>
                    <a:pt x="86" y="379"/>
                    <a:pt x="153" y="379"/>
                  </a:cubicBezTo>
                  <a:cubicBezTo>
                    <a:pt x="175" y="379"/>
                    <a:pt x="197" y="376"/>
                    <a:pt x="219" y="372"/>
                  </a:cubicBezTo>
                  <a:cubicBezTo>
                    <a:pt x="372" y="338"/>
                    <a:pt x="524" y="295"/>
                    <a:pt x="676" y="255"/>
                  </a:cubicBezTo>
                  <a:cubicBezTo>
                    <a:pt x="680" y="246"/>
                    <a:pt x="683" y="237"/>
                    <a:pt x="686" y="227"/>
                  </a:cubicBezTo>
                  <a:cubicBezTo>
                    <a:pt x="691" y="210"/>
                    <a:pt x="695" y="194"/>
                    <a:pt x="698" y="177"/>
                  </a:cubicBezTo>
                  <a:cubicBezTo>
                    <a:pt x="708" y="128"/>
                    <a:pt x="706" y="77"/>
                    <a:pt x="671" y="29"/>
                  </a:cubicBezTo>
                  <a:cubicBezTo>
                    <a:pt x="627" y="8"/>
                    <a:pt x="585" y="0"/>
                    <a:pt x="54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1899850" y="5305475"/>
              <a:ext cx="15950" cy="14325"/>
            </a:xfrm>
            <a:custGeom>
              <a:avLst/>
              <a:gdLst/>
              <a:ahLst/>
              <a:cxnLst/>
              <a:rect l="l" t="t" r="r" b="b"/>
              <a:pathLst>
                <a:path w="638" h="573" extrusionOk="0">
                  <a:moveTo>
                    <a:pt x="483" y="0"/>
                  </a:moveTo>
                  <a:cubicBezTo>
                    <a:pt x="450" y="0"/>
                    <a:pt x="418" y="15"/>
                    <a:pt x="388" y="40"/>
                  </a:cubicBezTo>
                  <a:cubicBezTo>
                    <a:pt x="280" y="135"/>
                    <a:pt x="176" y="231"/>
                    <a:pt x="72" y="330"/>
                  </a:cubicBezTo>
                  <a:cubicBezTo>
                    <a:pt x="9" y="390"/>
                    <a:pt x="1" y="466"/>
                    <a:pt x="62" y="529"/>
                  </a:cubicBezTo>
                  <a:cubicBezTo>
                    <a:pt x="91" y="558"/>
                    <a:pt x="122" y="572"/>
                    <a:pt x="156" y="572"/>
                  </a:cubicBezTo>
                  <a:cubicBezTo>
                    <a:pt x="196" y="572"/>
                    <a:pt x="241" y="553"/>
                    <a:pt x="294" y="516"/>
                  </a:cubicBezTo>
                  <a:cubicBezTo>
                    <a:pt x="373" y="440"/>
                    <a:pt x="478" y="344"/>
                    <a:pt x="577" y="241"/>
                  </a:cubicBezTo>
                  <a:cubicBezTo>
                    <a:pt x="638" y="178"/>
                    <a:pt x="635" y="103"/>
                    <a:pt x="572" y="40"/>
                  </a:cubicBezTo>
                  <a:cubicBezTo>
                    <a:pt x="544" y="13"/>
                    <a:pt x="513" y="0"/>
                    <a:pt x="48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1715400" y="5305025"/>
              <a:ext cx="26975" cy="16400"/>
            </a:xfrm>
            <a:custGeom>
              <a:avLst/>
              <a:gdLst/>
              <a:ahLst/>
              <a:cxnLst/>
              <a:rect l="l" t="t" r="r" b="b"/>
              <a:pathLst>
                <a:path w="1079" h="656" extrusionOk="0">
                  <a:moveTo>
                    <a:pt x="726" y="1"/>
                  </a:moveTo>
                  <a:cubicBezTo>
                    <a:pt x="716" y="1"/>
                    <a:pt x="706" y="2"/>
                    <a:pt x="695" y="5"/>
                  </a:cubicBezTo>
                  <a:cubicBezTo>
                    <a:pt x="633" y="21"/>
                    <a:pt x="577" y="48"/>
                    <a:pt x="569" y="124"/>
                  </a:cubicBezTo>
                  <a:cubicBezTo>
                    <a:pt x="598" y="237"/>
                    <a:pt x="505" y="223"/>
                    <a:pt x="445" y="235"/>
                  </a:cubicBezTo>
                  <a:cubicBezTo>
                    <a:pt x="352" y="256"/>
                    <a:pt x="257" y="267"/>
                    <a:pt x="162" y="285"/>
                  </a:cubicBezTo>
                  <a:cubicBezTo>
                    <a:pt x="74" y="301"/>
                    <a:pt x="1" y="340"/>
                    <a:pt x="17" y="447"/>
                  </a:cubicBezTo>
                  <a:cubicBezTo>
                    <a:pt x="30" y="536"/>
                    <a:pt x="93" y="571"/>
                    <a:pt x="168" y="571"/>
                  </a:cubicBezTo>
                  <a:cubicBezTo>
                    <a:pt x="178" y="571"/>
                    <a:pt x="189" y="570"/>
                    <a:pt x="200" y="569"/>
                  </a:cubicBezTo>
                  <a:cubicBezTo>
                    <a:pt x="329" y="552"/>
                    <a:pt x="460" y="535"/>
                    <a:pt x="584" y="497"/>
                  </a:cubicBezTo>
                  <a:cubicBezTo>
                    <a:pt x="620" y="487"/>
                    <a:pt x="652" y="479"/>
                    <a:pt x="680" y="479"/>
                  </a:cubicBezTo>
                  <a:cubicBezTo>
                    <a:pt x="727" y="479"/>
                    <a:pt x="764" y="501"/>
                    <a:pt x="795" y="569"/>
                  </a:cubicBezTo>
                  <a:cubicBezTo>
                    <a:pt x="820" y="624"/>
                    <a:pt x="863" y="656"/>
                    <a:pt x="913" y="656"/>
                  </a:cubicBezTo>
                  <a:cubicBezTo>
                    <a:pt x="940" y="656"/>
                    <a:pt x="970" y="646"/>
                    <a:pt x="1001" y="625"/>
                  </a:cubicBezTo>
                  <a:cubicBezTo>
                    <a:pt x="1075" y="575"/>
                    <a:pt x="1078" y="501"/>
                    <a:pt x="1038" y="426"/>
                  </a:cubicBezTo>
                  <a:cubicBezTo>
                    <a:pt x="976" y="312"/>
                    <a:pt x="911" y="199"/>
                    <a:pt x="846" y="85"/>
                  </a:cubicBezTo>
                  <a:cubicBezTo>
                    <a:pt x="817" y="39"/>
                    <a:pt x="780" y="1"/>
                    <a:pt x="72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1812050" y="5225525"/>
              <a:ext cx="11375" cy="17250"/>
            </a:xfrm>
            <a:custGeom>
              <a:avLst/>
              <a:gdLst/>
              <a:ahLst/>
              <a:cxnLst/>
              <a:rect l="l" t="t" r="r" b="b"/>
              <a:pathLst>
                <a:path w="455" h="690" extrusionOk="0">
                  <a:moveTo>
                    <a:pt x="295" y="1"/>
                  </a:moveTo>
                  <a:cubicBezTo>
                    <a:pt x="235" y="1"/>
                    <a:pt x="182" y="40"/>
                    <a:pt x="159" y="104"/>
                  </a:cubicBezTo>
                  <a:cubicBezTo>
                    <a:pt x="111" y="226"/>
                    <a:pt x="72" y="350"/>
                    <a:pt x="30" y="473"/>
                  </a:cubicBezTo>
                  <a:cubicBezTo>
                    <a:pt x="0" y="561"/>
                    <a:pt x="17" y="644"/>
                    <a:pt x="107" y="679"/>
                  </a:cubicBezTo>
                  <a:cubicBezTo>
                    <a:pt x="126" y="686"/>
                    <a:pt x="144" y="689"/>
                    <a:pt x="161" y="689"/>
                  </a:cubicBezTo>
                  <a:cubicBezTo>
                    <a:pt x="225" y="689"/>
                    <a:pt x="273" y="641"/>
                    <a:pt x="304" y="577"/>
                  </a:cubicBezTo>
                  <a:cubicBezTo>
                    <a:pt x="325" y="534"/>
                    <a:pt x="340" y="488"/>
                    <a:pt x="375" y="397"/>
                  </a:cubicBezTo>
                  <a:cubicBezTo>
                    <a:pt x="384" y="358"/>
                    <a:pt x="405" y="272"/>
                    <a:pt x="429" y="186"/>
                  </a:cubicBezTo>
                  <a:cubicBezTo>
                    <a:pt x="454" y="97"/>
                    <a:pt x="415" y="31"/>
                    <a:pt x="338" y="7"/>
                  </a:cubicBezTo>
                  <a:cubicBezTo>
                    <a:pt x="323" y="3"/>
                    <a:pt x="309" y="1"/>
                    <a:pt x="295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1818350" y="5193750"/>
              <a:ext cx="8100" cy="17650"/>
            </a:xfrm>
            <a:custGeom>
              <a:avLst/>
              <a:gdLst/>
              <a:ahLst/>
              <a:cxnLst/>
              <a:rect l="l" t="t" r="r" b="b"/>
              <a:pathLst>
                <a:path w="324" h="706" extrusionOk="0">
                  <a:moveTo>
                    <a:pt x="124" y="1"/>
                  </a:moveTo>
                  <a:cubicBezTo>
                    <a:pt x="52" y="1"/>
                    <a:pt x="0" y="43"/>
                    <a:pt x="3" y="148"/>
                  </a:cubicBezTo>
                  <a:cubicBezTo>
                    <a:pt x="6" y="292"/>
                    <a:pt x="21" y="435"/>
                    <a:pt x="36" y="578"/>
                  </a:cubicBezTo>
                  <a:cubicBezTo>
                    <a:pt x="44" y="656"/>
                    <a:pt x="88" y="705"/>
                    <a:pt x="159" y="705"/>
                  </a:cubicBezTo>
                  <a:cubicBezTo>
                    <a:pt x="169" y="705"/>
                    <a:pt x="178" y="704"/>
                    <a:pt x="189" y="703"/>
                  </a:cubicBezTo>
                  <a:cubicBezTo>
                    <a:pt x="270" y="690"/>
                    <a:pt x="324" y="642"/>
                    <a:pt x="315" y="546"/>
                  </a:cubicBezTo>
                  <a:cubicBezTo>
                    <a:pt x="305" y="417"/>
                    <a:pt x="299" y="288"/>
                    <a:pt x="289" y="159"/>
                  </a:cubicBezTo>
                  <a:cubicBezTo>
                    <a:pt x="285" y="93"/>
                    <a:pt x="259" y="39"/>
                    <a:pt x="173" y="7"/>
                  </a:cubicBezTo>
                  <a:cubicBezTo>
                    <a:pt x="156" y="3"/>
                    <a:pt x="139" y="1"/>
                    <a:pt x="12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1773275" y="5279600"/>
              <a:ext cx="16350" cy="14325"/>
            </a:xfrm>
            <a:custGeom>
              <a:avLst/>
              <a:gdLst/>
              <a:ahLst/>
              <a:cxnLst/>
              <a:rect l="l" t="t" r="r" b="b"/>
              <a:pathLst>
                <a:path w="654" h="573" extrusionOk="0">
                  <a:moveTo>
                    <a:pt x="492" y="1"/>
                  </a:moveTo>
                  <a:cubicBezTo>
                    <a:pt x="474" y="1"/>
                    <a:pt x="456" y="6"/>
                    <a:pt x="438" y="19"/>
                  </a:cubicBezTo>
                  <a:cubicBezTo>
                    <a:pt x="296" y="124"/>
                    <a:pt x="155" y="235"/>
                    <a:pt x="52" y="377"/>
                  </a:cubicBezTo>
                  <a:cubicBezTo>
                    <a:pt x="0" y="448"/>
                    <a:pt x="38" y="522"/>
                    <a:pt x="132" y="567"/>
                  </a:cubicBezTo>
                  <a:cubicBezTo>
                    <a:pt x="146" y="567"/>
                    <a:pt x="168" y="573"/>
                    <a:pt x="189" y="573"/>
                  </a:cubicBezTo>
                  <a:cubicBezTo>
                    <a:pt x="200" y="573"/>
                    <a:pt x="210" y="571"/>
                    <a:pt x="218" y="566"/>
                  </a:cubicBezTo>
                  <a:cubicBezTo>
                    <a:pt x="374" y="467"/>
                    <a:pt x="515" y="348"/>
                    <a:pt x="621" y="195"/>
                  </a:cubicBezTo>
                  <a:cubicBezTo>
                    <a:pt x="653" y="149"/>
                    <a:pt x="631" y="86"/>
                    <a:pt x="588" y="45"/>
                  </a:cubicBezTo>
                  <a:cubicBezTo>
                    <a:pt x="560" y="19"/>
                    <a:pt x="526" y="1"/>
                    <a:pt x="492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1776475" y="5153725"/>
              <a:ext cx="17800" cy="7475"/>
            </a:xfrm>
            <a:custGeom>
              <a:avLst/>
              <a:gdLst/>
              <a:ahLst/>
              <a:cxnLst/>
              <a:rect l="l" t="t" r="r" b="b"/>
              <a:pathLst>
                <a:path w="712" h="299" extrusionOk="0">
                  <a:moveTo>
                    <a:pt x="330" y="0"/>
                  </a:moveTo>
                  <a:cubicBezTo>
                    <a:pt x="256" y="0"/>
                    <a:pt x="181" y="8"/>
                    <a:pt x="107" y="26"/>
                  </a:cubicBezTo>
                  <a:cubicBezTo>
                    <a:pt x="39" y="43"/>
                    <a:pt x="8" y="96"/>
                    <a:pt x="4" y="163"/>
                  </a:cubicBezTo>
                  <a:cubicBezTo>
                    <a:pt x="0" y="227"/>
                    <a:pt x="45" y="260"/>
                    <a:pt x="90" y="295"/>
                  </a:cubicBezTo>
                  <a:cubicBezTo>
                    <a:pt x="201" y="295"/>
                    <a:pt x="312" y="298"/>
                    <a:pt x="424" y="298"/>
                  </a:cubicBezTo>
                  <a:cubicBezTo>
                    <a:pt x="488" y="298"/>
                    <a:pt x="552" y="297"/>
                    <a:pt x="616" y="294"/>
                  </a:cubicBezTo>
                  <a:cubicBezTo>
                    <a:pt x="675" y="291"/>
                    <a:pt x="699" y="228"/>
                    <a:pt x="705" y="171"/>
                  </a:cubicBezTo>
                  <a:cubicBezTo>
                    <a:pt x="712" y="100"/>
                    <a:pt x="678" y="44"/>
                    <a:pt x="612" y="31"/>
                  </a:cubicBezTo>
                  <a:cubicBezTo>
                    <a:pt x="519" y="13"/>
                    <a:pt x="425" y="0"/>
                    <a:pt x="330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1714300" y="5242725"/>
              <a:ext cx="7825" cy="17775"/>
            </a:xfrm>
            <a:custGeom>
              <a:avLst/>
              <a:gdLst/>
              <a:ahLst/>
              <a:cxnLst/>
              <a:rect l="l" t="t" r="r" b="b"/>
              <a:pathLst>
                <a:path w="313" h="711" extrusionOk="0">
                  <a:moveTo>
                    <a:pt x="185" y="0"/>
                  </a:moveTo>
                  <a:cubicBezTo>
                    <a:pt x="123" y="2"/>
                    <a:pt x="40" y="10"/>
                    <a:pt x="26" y="103"/>
                  </a:cubicBezTo>
                  <a:cubicBezTo>
                    <a:pt x="1" y="279"/>
                    <a:pt x="10" y="457"/>
                    <a:pt x="54" y="629"/>
                  </a:cubicBezTo>
                  <a:cubicBezTo>
                    <a:pt x="67" y="677"/>
                    <a:pt x="107" y="711"/>
                    <a:pt x="163" y="711"/>
                  </a:cubicBezTo>
                  <a:cubicBezTo>
                    <a:pt x="169" y="711"/>
                    <a:pt x="176" y="711"/>
                    <a:pt x="182" y="710"/>
                  </a:cubicBezTo>
                  <a:cubicBezTo>
                    <a:pt x="249" y="701"/>
                    <a:pt x="312" y="669"/>
                    <a:pt x="311" y="601"/>
                  </a:cubicBezTo>
                  <a:cubicBezTo>
                    <a:pt x="310" y="431"/>
                    <a:pt x="297" y="262"/>
                    <a:pt x="281" y="92"/>
                  </a:cubicBezTo>
                  <a:cubicBezTo>
                    <a:pt x="278" y="54"/>
                    <a:pt x="245" y="19"/>
                    <a:pt x="18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1725325" y="5181700"/>
              <a:ext cx="13925" cy="16025"/>
            </a:xfrm>
            <a:custGeom>
              <a:avLst/>
              <a:gdLst/>
              <a:ahLst/>
              <a:cxnLst/>
              <a:rect l="l" t="t" r="r" b="b"/>
              <a:pathLst>
                <a:path w="557" h="641" extrusionOk="0">
                  <a:moveTo>
                    <a:pt x="396" y="0"/>
                  </a:moveTo>
                  <a:cubicBezTo>
                    <a:pt x="352" y="0"/>
                    <a:pt x="310" y="26"/>
                    <a:pt x="276" y="67"/>
                  </a:cubicBezTo>
                  <a:cubicBezTo>
                    <a:pt x="188" y="172"/>
                    <a:pt x="108" y="282"/>
                    <a:pt x="56" y="394"/>
                  </a:cubicBezTo>
                  <a:cubicBezTo>
                    <a:pt x="0" y="488"/>
                    <a:pt x="0" y="563"/>
                    <a:pt x="87" y="616"/>
                  </a:cubicBezTo>
                  <a:cubicBezTo>
                    <a:pt x="115" y="633"/>
                    <a:pt x="140" y="640"/>
                    <a:pt x="163" y="640"/>
                  </a:cubicBezTo>
                  <a:cubicBezTo>
                    <a:pt x="217" y="640"/>
                    <a:pt x="260" y="601"/>
                    <a:pt x="296" y="552"/>
                  </a:cubicBezTo>
                  <a:cubicBezTo>
                    <a:pt x="366" y="451"/>
                    <a:pt x="428" y="345"/>
                    <a:pt x="498" y="245"/>
                  </a:cubicBezTo>
                  <a:cubicBezTo>
                    <a:pt x="557" y="163"/>
                    <a:pt x="544" y="84"/>
                    <a:pt x="472" y="29"/>
                  </a:cubicBezTo>
                  <a:cubicBezTo>
                    <a:pt x="447" y="9"/>
                    <a:pt x="421" y="0"/>
                    <a:pt x="39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1746250" y="5299400"/>
              <a:ext cx="18100" cy="11800"/>
            </a:xfrm>
            <a:custGeom>
              <a:avLst/>
              <a:gdLst/>
              <a:ahLst/>
              <a:cxnLst/>
              <a:rect l="l" t="t" r="r" b="b"/>
              <a:pathLst>
                <a:path w="724" h="472" extrusionOk="0">
                  <a:moveTo>
                    <a:pt x="559" y="0"/>
                  </a:moveTo>
                  <a:cubicBezTo>
                    <a:pt x="554" y="0"/>
                    <a:pt x="550" y="1"/>
                    <a:pt x="546" y="2"/>
                  </a:cubicBezTo>
                  <a:cubicBezTo>
                    <a:pt x="372" y="66"/>
                    <a:pt x="202" y="140"/>
                    <a:pt x="53" y="250"/>
                  </a:cubicBezTo>
                  <a:cubicBezTo>
                    <a:pt x="1" y="288"/>
                    <a:pt x="24" y="351"/>
                    <a:pt x="52" y="401"/>
                  </a:cubicBezTo>
                  <a:cubicBezTo>
                    <a:pt x="78" y="446"/>
                    <a:pt x="117" y="471"/>
                    <a:pt x="160" y="471"/>
                  </a:cubicBezTo>
                  <a:cubicBezTo>
                    <a:pt x="176" y="471"/>
                    <a:pt x="193" y="468"/>
                    <a:pt x="210" y="460"/>
                  </a:cubicBezTo>
                  <a:cubicBezTo>
                    <a:pt x="349" y="400"/>
                    <a:pt x="490" y="341"/>
                    <a:pt x="616" y="259"/>
                  </a:cubicBezTo>
                  <a:cubicBezTo>
                    <a:pt x="724" y="190"/>
                    <a:pt x="708" y="53"/>
                    <a:pt x="601" y="7"/>
                  </a:cubicBezTo>
                  <a:cubicBezTo>
                    <a:pt x="589" y="6"/>
                    <a:pt x="573" y="0"/>
                    <a:pt x="55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1715750" y="5210675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222" y="1"/>
                  </a:moveTo>
                  <a:cubicBezTo>
                    <a:pt x="146" y="1"/>
                    <a:pt x="105" y="67"/>
                    <a:pt x="75" y="146"/>
                  </a:cubicBezTo>
                  <a:cubicBezTo>
                    <a:pt x="53" y="279"/>
                    <a:pt x="26" y="412"/>
                    <a:pt x="10" y="548"/>
                  </a:cubicBezTo>
                  <a:cubicBezTo>
                    <a:pt x="1" y="634"/>
                    <a:pt x="50" y="692"/>
                    <a:pt x="139" y="701"/>
                  </a:cubicBezTo>
                  <a:cubicBezTo>
                    <a:pt x="145" y="701"/>
                    <a:pt x="150" y="701"/>
                    <a:pt x="155" y="701"/>
                  </a:cubicBezTo>
                  <a:cubicBezTo>
                    <a:pt x="224" y="701"/>
                    <a:pt x="268" y="657"/>
                    <a:pt x="284" y="586"/>
                  </a:cubicBezTo>
                  <a:cubicBezTo>
                    <a:pt x="310" y="468"/>
                    <a:pt x="335" y="347"/>
                    <a:pt x="361" y="229"/>
                  </a:cubicBezTo>
                  <a:cubicBezTo>
                    <a:pt x="382" y="134"/>
                    <a:pt x="376" y="41"/>
                    <a:pt x="271" y="9"/>
                  </a:cubicBezTo>
                  <a:cubicBezTo>
                    <a:pt x="253" y="3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1746350" y="5161225"/>
              <a:ext cx="17775" cy="13025"/>
            </a:xfrm>
            <a:custGeom>
              <a:avLst/>
              <a:gdLst/>
              <a:ahLst/>
              <a:cxnLst/>
              <a:rect l="l" t="t" r="r" b="b"/>
              <a:pathLst>
                <a:path w="711" h="521" extrusionOk="0">
                  <a:moveTo>
                    <a:pt x="554" y="0"/>
                  </a:moveTo>
                  <a:cubicBezTo>
                    <a:pt x="531" y="0"/>
                    <a:pt x="508" y="7"/>
                    <a:pt x="485" y="17"/>
                  </a:cubicBezTo>
                  <a:cubicBezTo>
                    <a:pt x="341" y="83"/>
                    <a:pt x="206" y="166"/>
                    <a:pt x="92" y="273"/>
                  </a:cubicBezTo>
                  <a:cubicBezTo>
                    <a:pt x="1" y="358"/>
                    <a:pt x="35" y="445"/>
                    <a:pt x="129" y="516"/>
                  </a:cubicBezTo>
                  <a:cubicBezTo>
                    <a:pt x="146" y="516"/>
                    <a:pt x="166" y="521"/>
                    <a:pt x="183" y="521"/>
                  </a:cubicBezTo>
                  <a:cubicBezTo>
                    <a:pt x="192" y="521"/>
                    <a:pt x="201" y="519"/>
                    <a:pt x="207" y="515"/>
                  </a:cubicBezTo>
                  <a:cubicBezTo>
                    <a:pt x="358" y="421"/>
                    <a:pt x="509" y="330"/>
                    <a:pt x="652" y="225"/>
                  </a:cubicBezTo>
                  <a:cubicBezTo>
                    <a:pt x="710" y="182"/>
                    <a:pt x="680" y="113"/>
                    <a:pt x="646" y="57"/>
                  </a:cubicBezTo>
                  <a:cubicBezTo>
                    <a:pt x="622" y="16"/>
                    <a:pt x="589" y="0"/>
                    <a:pt x="55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1718550" y="5274700"/>
              <a:ext cx="10550" cy="17450"/>
            </a:xfrm>
            <a:custGeom>
              <a:avLst/>
              <a:gdLst/>
              <a:ahLst/>
              <a:cxnLst/>
              <a:rect l="l" t="t" r="r" b="b"/>
              <a:pathLst>
                <a:path w="422" h="698" extrusionOk="0">
                  <a:moveTo>
                    <a:pt x="148" y="1"/>
                  </a:moveTo>
                  <a:cubicBezTo>
                    <a:pt x="141" y="1"/>
                    <a:pt x="134" y="1"/>
                    <a:pt x="128" y="3"/>
                  </a:cubicBezTo>
                  <a:cubicBezTo>
                    <a:pt x="56" y="16"/>
                    <a:pt x="1" y="88"/>
                    <a:pt x="15" y="179"/>
                  </a:cubicBezTo>
                  <a:cubicBezTo>
                    <a:pt x="40" y="320"/>
                    <a:pt x="85" y="457"/>
                    <a:pt x="129" y="592"/>
                  </a:cubicBezTo>
                  <a:cubicBezTo>
                    <a:pt x="148" y="654"/>
                    <a:pt x="186" y="698"/>
                    <a:pt x="247" y="698"/>
                  </a:cubicBezTo>
                  <a:cubicBezTo>
                    <a:pt x="264" y="698"/>
                    <a:pt x="282" y="694"/>
                    <a:pt x="302" y="687"/>
                  </a:cubicBezTo>
                  <a:cubicBezTo>
                    <a:pt x="385" y="657"/>
                    <a:pt x="421" y="599"/>
                    <a:pt x="397" y="511"/>
                  </a:cubicBezTo>
                  <a:cubicBezTo>
                    <a:pt x="362" y="380"/>
                    <a:pt x="325" y="249"/>
                    <a:pt x="291" y="117"/>
                  </a:cubicBezTo>
                  <a:cubicBezTo>
                    <a:pt x="288" y="105"/>
                    <a:pt x="283" y="93"/>
                    <a:pt x="276" y="83"/>
                  </a:cubicBezTo>
                  <a:cubicBezTo>
                    <a:pt x="268" y="68"/>
                    <a:pt x="256" y="54"/>
                    <a:pt x="243" y="43"/>
                  </a:cubicBezTo>
                  <a:cubicBezTo>
                    <a:pt x="230" y="32"/>
                    <a:pt x="216" y="21"/>
                    <a:pt x="202" y="10"/>
                  </a:cubicBezTo>
                  <a:cubicBezTo>
                    <a:pt x="192" y="6"/>
                    <a:pt x="180" y="4"/>
                    <a:pt x="169" y="3"/>
                  </a:cubicBezTo>
                  <a:cubicBezTo>
                    <a:pt x="162" y="1"/>
                    <a:pt x="155" y="1"/>
                    <a:pt x="14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1722775" y="5274725"/>
              <a:ext cx="1850" cy="1050"/>
            </a:xfrm>
            <a:custGeom>
              <a:avLst/>
              <a:gdLst/>
              <a:ahLst/>
              <a:cxnLst/>
              <a:rect l="l" t="t" r="r" b="b"/>
              <a:pathLst>
                <a:path w="74" h="42" extrusionOk="0">
                  <a:moveTo>
                    <a:pt x="74" y="42"/>
                  </a:moveTo>
                  <a:cubicBezTo>
                    <a:pt x="61" y="30"/>
                    <a:pt x="47" y="20"/>
                    <a:pt x="33" y="9"/>
                  </a:cubicBezTo>
                  <a:cubicBezTo>
                    <a:pt x="23" y="5"/>
                    <a:pt x="11" y="2"/>
                    <a:pt x="0" y="1"/>
                  </a:cubicBezTo>
                  <a:cubicBezTo>
                    <a:pt x="11" y="2"/>
                    <a:pt x="23" y="5"/>
                    <a:pt x="33" y="9"/>
                  </a:cubicBezTo>
                  <a:cubicBezTo>
                    <a:pt x="47" y="20"/>
                    <a:pt x="61" y="30"/>
                    <a:pt x="74" y="42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1795975" y="5254600"/>
              <a:ext cx="14000" cy="16000"/>
            </a:xfrm>
            <a:custGeom>
              <a:avLst/>
              <a:gdLst/>
              <a:ahLst/>
              <a:cxnLst/>
              <a:rect l="l" t="t" r="r" b="b"/>
              <a:pathLst>
                <a:path w="560" h="640" extrusionOk="0">
                  <a:moveTo>
                    <a:pt x="399" y="0"/>
                  </a:moveTo>
                  <a:cubicBezTo>
                    <a:pt x="360" y="0"/>
                    <a:pt x="323" y="20"/>
                    <a:pt x="299" y="51"/>
                  </a:cubicBezTo>
                  <a:cubicBezTo>
                    <a:pt x="203" y="174"/>
                    <a:pt x="117" y="304"/>
                    <a:pt x="61" y="386"/>
                  </a:cubicBezTo>
                  <a:cubicBezTo>
                    <a:pt x="1" y="507"/>
                    <a:pt x="10" y="571"/>
                    <a:pt x="79" y="613"/>
                  </a:cubicBezTo>
                  <a:cubicBezTo>
                    <a:pt x="107" y="630"/>
                    <a:pt x="135" y="640"/>
                    <a:pt x="162" y="640"/>
                  </a:cubicBezTo>
                  <a:cubicBezTo>
                    <a:pt x="193" y="640"/>
                    <a:pt x="222" y="627"/>
                    <a:pt x="247" y="598"/>
                  </a:cubicBezTo>
                  <a:cubicBezTo>
                    <a:pt x="354" y="475"/>
                    <a:pt x="456" y="347"/>
                    <a:pt x="525" y="198"/>
                  </a:cubicBezTo>
                  <a:cubicBezTo>
                    <a:pt x="559" y="124"/>
                    <a:pt x="523" y="62"/>
                    <a:pt x="465" y="22"/>
                  </a:cubicBezTo>
                  <a:cubicBezTo>
                    <a:pt x="444" y="7"/>
                    <a:pt x="421" y="0"/>
                    <a:pt x="39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1805300" y="5164625"/>
              <a:ext cx="13975" cy="15600"/>
            </a:xfrm>
            <a:custGeom>
              <a:avLst/>
              <a:gdLst/>
              <a:ahLst/>
              <a:cxnLst/>
              <a:rect l="l" t="t" r="r" b="b"/>
              <a:pathLst>
                <a:path w="559" h="624" extrusionOk="0">
                  <a:moveTo>
                    <a:pt x="147" y="0"/>
                  </a:moveTo>
                  <a:cubicBezTo>
                    <a:pt x="111" y="0"/>
                    <a:pt x="81" y="16"/>
                    <a:pt x="55" y="48"/>
                  </a:cubicBezTo>
                  <a:cubicBezTo>
                    <a:pt x="16" y="99"/>
                    <a:pt x="1" y="160"/>
                    <a:pt x="42" y="219"/>
                  </a:cubicBezTo>
                  <a:cubicBezTo>
                    <a:pt x="125" y="336"/>
                    <a:pt x="206" y="455"/>
                    <a:pt x="294" y="567"/>
                  </a:cubicBezTo>
                  <a:cubicBezTo>
                    <a:pt x="322" y="601"/>
                    <a:pt x="360" y="624"/>
                    <a:pt x="403" y="624"/>
                  </a:cubicBezTo>
                  <a:cubicBezTo>
                    <a:pt x="421" y="624"/>
                    <a:pt x="440" y="620"/>
                    <a:pt x="460" y="611"/>
                  </a:cubicBezTo>
                  <a:cubicBezTo>
                    <a:pt x="527" y="580"/>
                    <a:pt x="559" y="522"/>
                    <a:pt x="539" y="461"/>
                  </a:cubicBezTo>
                  <a:cubicBezTo>
                    <a:pt x="479" y="282"/>
                    <a:pt x="360" y="141"/>
                    <a:pt x="241" y="26"/>
                  </a:cubicBezTo>
                  <a:cubicBezTo>
                    <a:pt x="205" y="9"/>
                    <a:pt x="174" y="0"/>
                    <a:pt x="14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1622575" y="5093225"/>
              <a:ext cx="13825" cy="16150"/>
            </a:xfrm>
            <a:custGeom>
              <a:avLst/>
              <a:gdLst/>
              <a:ahLst/>
              <a:cxnLst/>
              <a:rect l="l" t="t" r="r" b="b"/>
              <a:pathLst>
                <a:path w="553" h="646" extrusionOk="0">
                  <a:moveTo>
                    <a:pt x="389" y="1"/>
                  </a:moveTo>
                  <a:cubicBezTo>
                    <a:pt x="342" y="1"/>
                    <a:pt x="296" y="27"/>
                    <a:pt x="264" y="74"/>
                  </a:cubicBezTo>
                  <a:cubicBezTo>
                    <a:pt x="190" y="181"/>
                    <a:pt x="122" y="292"/>
                    <a:pt x="53" y="401"/>
                  </a:cubicBezTo>
                  <a:cubicBezTo>
                    <a:pt x="4" y="480"/>
                    <a:pt x="1" y="565"/>
                    <a:pt x="79" y="619"/>
                  </a:cubicBezTo>
                  <a:cubicBezTo>
                    <a:pt x="105" y="637"/>
                    <a:pt x="131" y="645"/>
                    <a:pt x="156" y="645"/>
                  </a:cubicBezTo>
                  <a:cubicBezTo>
                    <a:pt x="208" y="645"/>
                    <a:pt x="255" y="613"/>
                    <a:pt x="294" y="566"/>
                  </a:cubicBezTo>
                  <a:cubicBezTo>
                    <a:pt x="324" y="529"/>
                    <a:pt x="350" y="487"/>
                    <a:pt x="405" y="409"/>
                  </a:cubicBezTo>
                  <a:cubicBezTo>
                    <a:pt x="424" y="374"/>
                    <a:pt x="464" y="294"/>
                    <a:pt x="507" y="217"/>
                  </a:cubicBezTo>
                  <a:cubicBezTo>
                    <a:pt x="553" y="136"/>
                    <a:pt x="531" y="63"/>
                    <a:pt x="461" y="22"/>
                  </a:cubicBezTo>
                  <a:cubicBezTo>
                    <a:pt x="437" y="8"/>
                    <a:pt x="413" y="1"/>
                    <a:pt x="389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1636700" y="5062775"/>
              <a:ext cx="9200" cy="17600"/>
            </a:xfrm>
            <a:custGeom>
              <a:avLst/>
              <a:gdLst/>
              <a:ahLst/>
              <a:cxnLst/>
              <a:rect l="l" t="t" r="r" b="b"/>
              <a:pathLst>
                <a:path w="368" h="704" extrusionOk="0">
                  <a:moveTo>
                    <a:pt x="198" y="1"/>
                  </a:moveTo>
                  <a:cubicBezTo>
                    <a:pt x="144" y="1"/>
                    <a:pt x="99" y="35"/>
                    <a:pt x="80" y="120"/>
                  </a:cubicBezTo>
                  <a:cubicBezTo>
                    <a:pt x="50" y="261"/>
                    <a:pt x="31" y="403"/>
                    <a:pt x="12" y="546"/>
                  </a:cubicBezTo>
                  <a:cubicBezTo>
                    <a:pt x="1" y="634"/>
                    <a:pt x="41" y="697"/>
                    <a:pt x="132" y="703"/>
                  </a:cubicBezTo>
                  <a:cubicBezTo>
                    <a:pt x="138" y="704"/>
                    <a:pt x="144" y="704"/>
                    <a:pt x="150" y="704"/>
                  </a:cubicBezTo>
                  <a:cubicBezTo>
                    <a:pt x="224" y="704"/>
                    <a:pt x="278" y="668"/>
                    <a:pt x="292" y="581"/>
                  </a:cubicBezTo>
                  <a:cubicBezTo>
                    <a:pt x="311" y="453"/>
                    <a:pt x="335" y="325"/>
                    <a:pt x="357" y="197"/>
                  </a:cubicBezTo>
                  <a:cubicBezTo>
                    <a:pt x="367" y="132"/>
                    <a:pt x="356" y="74"/>
                    <a:pt x="279" y="22"/>
                  </a:cubicBezTo>
                  <a:cubicBezTo>
                    <a:pt x="251" y="8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1572900" y="5137900"/>
              <a:ext cx="17650" cy="12250"/>
            </a:xfrm>
            <a:custGeom>
              <a:avLst/>
              <a:gdLst/>
              <a:ahLst/>
              <a:cxnLst/>
              <a:rect l="l" t="t" r="r" b="b"/>
              <a:pathLst>
                <a:path w="706" h="490" extrusionOk="0">
                  <a:moveTo>
                    <a:pt x="565" y="0"/>
                  </a:moveTo>
                  <a:cubicBezTo>
                    <a:pt x="553" y="0"/>
                    <a:pt x="540" y="3"/>
                    <a:pt x="528" y="8"/>
                  </a:cubicBezTo>
                  <a:cubicBezTo>
                    <a:pt x="364" y="75"/>
                    <a:pt x="203" y="151"/>
                    <a:pt x="67" y="265"/>
                  </a:cubicBezTo>
                  <a:cubicBezTo>
                    <a:pt x="0" y="322"/>
                    <a:pt x="20" y="401"/>
                    <a:pt x="102" y="468"/>
                  </a:cubicBezTo>
                  <a:cubicBezTo>
                    <a:pt x="119" y="473"/>
                    <a:pt x="148" y="489"/>
                    <a:pt x="172" y="489"/>
                  </a:cubicBezTo>
                  <a:cubicBezTo>
                    <a:pt x="177" y="489"/>
                    <a:pt x="182" y="489"/>
                    <a:pt x="186" y="487"/>
                  </a:cubicBezTo>
                  <a:cubicBezTo>
                    <a:pt x="361" y="427"/>
                    <a:pt x="525" y="345"/>
                    <a:pt x="664" y="221"/>
                  </a:cubicBezTo>
                  <a:cubicBezTo>
                    <a:pt x="706" y="183"/>
                    <a:pt x="699" y="117"/>
                    <a:pt x="667" y="68"/>
                  </a:cubicBezTo>
                  <a:cubicBezTo>
                    <a:pt x="642" y="30"/>
                    <a:pt x="606" y="0"/>
                    <a:pt x="56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1540200" y="5149025"/>
              <a:ext cx="17650" cy="12250"/>
            </a:xfrm>
            <a:custGeom>
              <a:avLst/>
              <a:gdLst/>
              <a:ahLst/>
              <a:cxnLst/>
              <a:rect l="l" t="t" r="r" b="b"/>
              <a:pathLst>
                <a:path w="706" h="490" extrusionOk="0">
                  <a:moveTo>
                    <a:pt x="563" y="0"/>
                  </a:moveTo>
                  <a:cubicBezTo>
                    <a:pt x="551" y="0"/>
                    <a:pt x="539" y="3"/>
                    <a:pt x="527" y="8"/>
                  </a:cubicBezTo>
                  <a:cubicBezTo>
                    <a:pt x="364" y="76"/>
                    <a:pt x="202" y="151"/>
                    <a:pt x="66" y="265"/>
                  </a:cubicBezTo>
                  <a:cubicBezTo>
                    <a:pt x="0" y="322"/>
                    <a:pt x="20" y="402"/>
                    <a:pt x="101" y="469"/>
                  </a:cubicBezTo>
                  <a:cubicBezTo>
                    <a:pt x="118" y="473"/>
                    <a:pt x="147" y="490"/>
                    <a:pt x="171" y="490"/>
                  </a:cubicBezTo>
                  <a:cubicBezTo>
                    <a:pt x="176" y="490"/>
                    <a:pt x="180" y="489"/>
                    <a:pt x="185" y="488"/>
                  </a:cubicBezTo>
                  <a:cubicBezTo>
                    <a:pt x="360" y="428"/>
                    <a:pt x="524" y="345"/>
                    <a:pt x="664" y="221"/>
                  </a:cubicBezTo>
                  <a:cubicBezTo>
                    <a:pt x="706" y="184"/>
                    <a:pt x="699" y="118"/>
                    <a:pt x="667" y="68"/>
                  </a:cubicBezTo>
                  <a:cubicBezTo>
                    <a:pt x="642" y="30"/>
                    <a:pt x="605" y="0"/>
                    <a:pt x="56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1606875" y="5014675"/>
              <a:ext cx="18075" cy="9575"/>
            </a:xfrm>
            <a:custGeom>
              <a:avLst/>
              <a:gdLst/>
              <a:ahLst/>
              <a:cxnLst/>
              <a:rect l="l" t="t" r="r" b="b"/>
              <a:pathLst>
                <a:path w="723" h="383" extrusionOk="0">
                  <a:moveTo>
                    <a:pt x="151" y="1"/>
                  </a:moveTo>
                  <a:cubicBezTo>
                    <a:pt x="81" y="1"/>
                    <a:pt x="40" y="46"/>
                    <a:pt x="20" y="111"/>
                  </a:cubicBezTo>
                  <a:cubicBezTo>
                    <a:pt x="1" y="171"/>
                    <a:pt x="37" y="213"/>
                    <a:pt x="72" y="260"/>
                  </a:cubicBezTo>
                  <a:cubicBezTo>
                    <a:pt x="243" y="300"/>
                    <a:pt x="412" y="348"/>
                    <a:pt x="585" y="381"/>
                  </a:cubicBezTo>
                  <a:cubicBezTo>
                    <a:pt x="590" y="382"/>
                    <a:pt x="595" y="383"/>
                    <a:pt x="599" y="383"/>
                  </a:cubicBezTo>
                  <a:cubicBezTo>
                    <a:pt x="649" y="383"/>
                    <a:pt x="683" y="331"/>
                    <a:pt x="700" y="283"/>
                  </a:cubicBezTo>
                  <a:cubicBezTo>
                    <a:pt x="723" y="216"/>
                    <a:pt x="703" y="153"/>
                    <a:pt x="642" y="124"/>
                  </a:cubicBezTo>
                  <a:cubicBezTo>
                    <a:pt x="486" y="53"/>
                    <a:pt x="325" y="1"/>
                    <a:pt x="151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1600375" y="5118325"/>
              <a:ext cx="16025" cy="14325"/>
            </a:xfrm>
            <a:custGeom>
              <a:avLst/>
              <a:gdLst/>
              <a:ahLst/>
              <a:cxnLst/>
              <a:rect l="l" t="t" r="r" b="b"/>
              <a:pathLst>
                <a:path w="641" h="573" extrusionOk="0">
                  <a:moveTo>
                    <a:pt x="486" y="1"/>
                  </a:moveTo>
                  <a:cubicBezTo>
                    <a:pt x="457" y="1"/>
                    <a:pt x="427" y="11"/>
                    <a:pt x="403" y="30"/>
                  </a:cubicBezTo>
                  <a:cubicBezTo>
                    <a:pt x="282" y="127"/>
                    <a:pt x="167" y="234"/>
                    <a:pt x="93" y="299"/>
                  </a:cubicBezTo>
                  <a:cubicBezTo>
                    <a:pt x="6" y="403"/>
                    <a:pt x="1" y="467"/>
                    <a:pt x="58" y="525"/>
                  </a:cubicBezTo>
                  <a:cubicBezTo>
                    <a:pt x="87" y="554"/>
                    <a:pt x="121" y="573"/>
                    <a:pt x="157" y="573"/>
                  </a:cubicBezTo>
                  <a:cubicBezTo>
                    <a:pt x="179" y="573"/>
                    <a:pt x="202" y="565"/>
                    <a:pt x="225" y="549"/>
                  </a:cubicBezTo>
                  <a:cubicBezTo>
                    <a:pt x="357" y="455"/>
                    <a:pt x="486" y="354"/>
                    <a:pt x="588" y="226"/>
                  </a:cubicBezTo>
                  <a:cubicBezTo>
                    <a:pt x="640" y="161"/>
                    <a:pt x="619" y="93"/>
                    <a:pt x="572" y="40"/>
                  </a:cubicBezTo>
                  <a:cubicBezTo>
                    <a:pt x="548" y="13"/>
                    <a:pt x="517" y="1"/>
                    <a:pt x="48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1632750" y="5031575"/>
              <a:ext cx="11475" cy="16850"/>
            </a:xfrm>
            <a:custGeom>
              <a:avLst/>
              <a:gdLst/>
              <a:ahLst/>
              <a:cxnLst/>
              <a:rect l="l" t="t" r="r" b="b"/>
              <a:pathLst>
                <a:path w="459" h="674" extrusionOk="0">
                  <a:moveTo>
                    <a:pt x="153" y="1"/>
                  </a:moveTo>
                  <a:cubicBezTo>
                    <a:pt x="128" y="1"/>
                    <a:pt x="104" y="10"/>
                    <a:pt x="80" y="29"/>
                  </a:cubicBezTo>
                  <a:cubicBezTo>
                    <a:pt x="29" y="70"/>
                    <a:pt x="0" y="124"/>
                    <a:pt x="26" y="191"/>
                  </a:cubicBezTo>
                  <a:cubicBezTo>
                    <a:pt x="79" y="325"/>
                    <a:pt x="130" y="459"/>
                    <a:pt x="190" y="589"/>
                  </a:cubicBezTo>
                  <a:cubicBezTo>
                    <a:pt x="213" y="638"/>
                    <a:pt x="255" y="673"/>
                    <a:pt x="312" y="673"/>
                  </a:cubicBezTo>
                  <a:cubicBezTo>
                    <a:pt x="321" y="673"/>
                    <a:pt x="331" y="672"/>
                    <a:pt x="341" y="670"/>
                  </a:cubicBezTo>
                  <a:cubicBezTo>
                    <a:pt x="413" y="658"/>
                    <a:pt x="458" y="608"/>
                    <a:pt x="452" y="544"/>
                  </a:cubicBezTo>
                  <a:cubicBezTo>
                    <a:pt x="436" y="356"/>
                    <a:pt x="354" y="190"/>
                    <a:pt x="265" y="51"/>
                  </a:cubicBezTo>
                  <a:cubicBezTo>
                    <a:pt x="224" y="18"/>
                    <a:pt x="188" y="1"/>
                    <a:pt x="153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1532800" y="5206975"/>
              <a:ext cx="12150" cy="16875"/>
            </a:xfrm>
            <a:custGeom>
              <a:avLst/>
              <a:gdLst/>
              <a:ahLst/>
              <a:cxnLst/>
              <a:rect l="l" t="t" r="r" b="b"/>
              <a:pathLst>
                <a:path w="486" h="675" extrusionOk="0">
                  <a:moveTo>
                    <a:pt x="160" y="0"/>
                  </a:moveTo>
                  <a:cubicBezTo>
                    <a:pt x="78" y="0"/>
                    <a:pt x="0" y="78"/>
                    <a:pt x="23" y="171"/>
                  </a:cubicBezTo>
                  <a:cubicBezTo>
                    <a:pt x="62" y="331"/>
                    <a:pt x="121" y="486"/>
                    <a:pt x="218" y="620"/>
                  </a:cubicBezTo>
                  <a:cubicBezTo>
                    <a:pt x="245" y="658"/>
                    <a:pt x="285" y="675"/>
                    <a:pt x="325" y="675"/>
                  </a:cubicBezTo>
                  <a:cubicBezTo>
                    <a:pt x="382" y="675"/>
                    <a:pt x="439" y="640"/>
                    <a:pt x="460" y="579"/>
                  </a:cubicBezTo>
                  <a:cubicBezTo>
                    <a:pt x="485" y="506"/>
                    <a:pt x="287" y="45"/>
                    <a:pt x="215" y="12"/>
                  </a:cubicBezTo>
                  <a:cubicBezTo>
                    <a:pt x="197" y="4"/>
                    <a:pt x="178" y="0"/>
                    <a:pt x="160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1525575" y="5175725"/>
              <a:ext cx="8725" cy="17725"/>
            </a:xfrm>
            <a:custGeom>
              <a:avLst/>
              <a:gdLst/>
              <a:ahLst/>
              <a:cxnLst/>
              <a:rect l="l" t="t" r="r" b="b"/>
              <a:pathLst>
                <a:path w="349" h="709" extrusionOk="0">
                  <a:moveTo>
                    <a:pt x="136" y="0"/>
                  </a:moveTo>
                  <a:cubicBezTo>
                    <a:pt x="124" y="0"/>
                    <a:pt x="111" y="2"/>
                    <a:pt x="99" y="5"/>
                  </a:cubicBezTo>
                  <a:cubicBezTo>
                    <a:pt x="39" y="22"/>
                    <a:pt x="1" y="67"/>
                    <a:pt x="1" y="124"/>
                  </a:cubicBezTo>
                  <a:cubicBezTo>
                    <a:pt x="2" y="302"/>
                    <a:pt x="21" y="477"/>
                    <a:pt x="92" y="643"/>
                  </a:cubicBezTo>
                  <a:cubicBezTo>
                    <a:pt x="107" y="683"/>
                    <a:pt x="145" y="709"/>
                    <a:pt x="187" y="709"/>
                  </a:cubicBezTo>
                  <a:cubicBezTo>
                    <a:pt x="194" y="709"/>
                    <a:pt x="201" y="708"/>
                    <a:pt x="208" y="707"/>
                  </a:cubicBezTo>
                  <a:cubicBezTo>
                    <a:pt x="222" y="705"/>
                    <a:pt x="235" y="701"/>
                    <a:pt x="249" y="697"/>
                  </a:cubicBezTo>
                  <a:cubicBezTo>
                    <a:pt x="289" y="686"/>
                    <a:pt x="320" y="655"/>
                    <a:pt x="334" y="615"/>
                  </a:cubicBezTo>
                  <a:cubicBezTo>
                    <a:pt x="349" y="582"/>
                    <a:pt x="326" y="411"/>
                    <a:pt x="297" y="263"/>
                  </a:cubicBezTo>
                  <a:cubicBezTo>
                    <a:pt x="293" y="242"/>
                    <a:pt x="289" y="222"/>
                    <a:pt x="285" y="203"/>
                  </a:cubicBezTo>
                  <a:cubicBezTo>
                    <a:pt x="279" y="181"/>
                    <a:pt x="274" y="160"/>
                    <a:pt x="269" y="140"/>
                  </a:cubicBezTo>
                  <a:cubicBezTo>
                    <a:pt x="256" y="89"/>
                    <a:pt x="243" y="52"/>
                    <a:pt x="231" y="41"/>
                  </a:cubicBezTo>
                  <a:cubicBezTo>
                    <a:pt x="206" y="15"/>
                    <a:pt x="171" y="0"/>
                    <a:pt x="13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1399175" y="5180250"/>
              <a:ext cx="17975" cy="8050"/>
            </a:xfrm>
            <a:custGeom>
              <a:avLst/>
              <a:gdLst/>
              <a:ahLst/>
              <a:cxnLst/>
              <a:rect l="l" t="t" r="r" b="b"/>
              <a:pathLst>
                <a:path w="719" h="322" extrusionOk="0">
                  <a:moveTo>
                    <a:pt x="172" y="1"/>
                  </a:moveTo>
                  <a:cubicBezTo>
                    <a:pt x="64" y="6"/>
                    <a:pt x="9" y="50"/>
                    <a:pt x="5" y="139"/>
                  </a:cubicBezTo>
                  <a:cubicBezTo>
                    <a:pt x="1" y="221"/>
                    <a:pt x="55" y="270"/>
                    <a:pt x="127" y="280"/>
                  </a:cubicBezTo>
                  <a:cubicBezTo>
                    <a:pt x="275" y="301"/>
                    <a:pt x="425" y="315"/>
                    <a:pt x="575" y="321"/>
                  </a:cubicBezTo>
                  <a:cubicBezTo>
                    <a:pt x="576" y="321"/>
                    <a:pt x="578" y="321"/>
                    <a:pt x="579" y="321"/>
                  </a:cubicBezTo>
                  <a:cubicBezTo>
                    <a:pt x="652" y="321"/>
                    <a:pt x="702" y="269"/>
                    <a:pt x="710" y="193"/>
                  </a:cubicBezTo>
                  <a:cubicBezTo>
                    <a:pt x="718" y="114"/>
                    <a:pt x="676" y="55"/>
                    <a:pt x="600" y="44"/>
                  </a:cubicBezTo>
                  <a:cubicBezTo>
                    <a:pt x="452" y="22"/>
                    <a:pt x="302" y="13"/>
                    <a:pt x="172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1367350" y="5173700"/>
              <a:ext cx="17775" cy="9875"/>
            </a:xfrm>
            <a:custGeom>
              <a:avLst/>
              <a:gdLst/>
              <a:ahLst/>
              <a:cxnLst/>
              <a:rect l="l" t="t" r="r" b="b"/>
              <a:pathLst>
                <a:path w="711" h="395" extrusionOk="0">
                  <a:moveTo>
                    <a:pt x="132" y="0"/>
                  </a:moveTo>
                  <a:cubicBezTo>
                    <a:pt x="78" y="0"/>
                    <a:pt x="38" y="48"/>
                    <a:pt x="21" y="107"/>
                  </a:cubicBezTo>
                  <a:cubicBezTo>
                    <a:pt x="0" y="179"/>
                    <a:pt x="27" y="240"/>
                    <a:pt x="88" y="260"/>
                  </a:cubicBezTo>
                  <a:cubicBezTo>
                    <a:pt x="243" y="313"/>
                    <a:pt x="400" y="363"/>
                    <a:pt x="561" y="393"/>
                  </a:cubicBezTo>
                  <a:cubicBezTo>
                    <a:pt x="570" y="394"/>
                    <a:pt x="578" y="395"/>
                    <a:pt x="587" y="395"/>
                  </a:cubicBezTo>
                  <a:cubicBezTo>
                    <a:pt x="665" y="395"/>
                    <a:pt x="706" y="325"/>
                    <a:pt x="711" y="251"/>
                  </a:cubicBezTo>
                  <a:cubicBezTo>
                    <a:pt x="707" y="192"/>
                    <a:pt x="683" y="150"/>
                    <a:pt x="645" y="139"/>
                  </a:cubicBezTo>
                  <a:cubicBezTo>
                    <a:pt x="482" y="89"/>
                    <a:pt x="319" y="39"/>
                    <a:pt x="153" y="3"/>
                  </a:cubicBezTo>
                  <a:cubicBezTo>
                    <a:pt x="146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1431400" y="5180525"/>
              <a:ext cx="18225" cy="7775"/>
            </a:xfrm>
            <a:custGeom>
              <a:avLst/>
              <a:gdLst/>
              <a:ahLst/>
              <a:cxnLst/>
              <a:rect l="l" t="t" r="r" b="b"/>
              <a:pathLst>
                <a:path w="729" h="311" extrusionOk="0">
                  <a:moveTo>
                    <a:pt x="574" y="0"/>
                  </a:moveTo>
                  <a:cubicBezTo>
                    <a:pt x="567" y="0"/>
                    <a:pt x="560" y="0"/>
                    <a:pt x="553" y="1"/>
                  </a:cubicBezTo>
                  <a:cubicBezTo>
                    <a:pt x="485" y="7"/>
                    <a:pt x="417" y="17"/>
                    <a:pt x="348" y="25"/>
                  </a:cubicBezTo>
                  <a:lnTo>
                    <a:pt x="348" y="19"/>
                  </a:lnTo>
                  <a:cubicBezTo>
                    <a:pt x="279" y="22"/>
                    <a:pt x="209" y="20"/>
                    <a:pt x="142" y="30"/>
                  </a:cubicBezTo>
                  <a:cubicBezTo>
                    <a:pt x="59" y="43"/>
                    <a:pt x="1" y="89"/>
                    <a:pt x="8" y="183"/>
                  </a:cubicBezTo>
                  <a:cubicBezTo>
                    <a:pt x="15" y="272"/>
                    <a:pt x="72" y="311"/>
                    <a:pt x="152" y="311"/>
                  </a:cubicBezTo>
                  <a:cubicBezTo>
                    <a:pt x="156" y="311"/>
                    <a:pt x="160" y="310"/>
                    <a:pt x="164" y="310"/>
                  </a:cubicBezTo>
                  <a:cubicBezTo>
                    <a:pt x="309" y="303"/>
                    <a:pt x="453" y="298"/>
                    <a:pt x="597" y="276"/>
                  </a:cubicBezTo>
                  <a:cubicBezTo>
                    <a:pt x="678" y="262"/>
                    <a:pt x="728" y="197"/>
                    <a:pt x="707" y="106"/>
                  </a:cubicBezTo>
                  <a:cubicBezTo>
                    <a:pt x="690" y="34"/>
                    <a:pt x="642" y="0"/>
                    <a:pt x="57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462900" y="5174175"/>
              <a:ext cx="18175" cy="9775"/>
            </a:xfrm>
            <a:custGeom>
              <a:avLst/>
              <a:gdLst/>
              <a:ahLst/>
              <a:cxnLst/>
              <a:rect l="l" t="t" r="r" b="b"/>
              <a:pathLst>
                <a:path w="727" h="391" extrusionOk="0">
                  <a:moveTo>
                    <a:pt x="579" y="0"/>
                  </a:moveTo>
                  <a:cubicBezTo>
                    <a:pt x="567" y="0"/>
                    <a:pt x="554" y="2"/>
                    <a:pt x="540" y="5"/>
                  </a:cubicBezTo>
                  <a:cubicBezTo>
                    <a:pt x="400" y="33"/>
                    <a:pt x="263" y="76"/>
                    <a:pt x="125" y="116"/>
                  </a:cubicBezTo>
                  <a:cubicBezTo>
                    <a:pt x="40" y="141"/>
                    <a:pt x="0" y="203"/>
                    <a:pt x="28" y="289"/>
                  </a:cubicBezTo>
                  <a:cubicBezTo>
                    <a:pt x="50" y="360"/>
                    <a:pt x="104" y="390"/>
                    <a:pt x="172" y="390"/>
                  </a:cubicBezTo>
                  <a:cubicBezTo>
                    <a:pt x="183" y="390"/>
                    <a:pt x="194" y="390"/>
                    <a:pt x="205" y="388"/>
                  </a:cubicBezTo>
                  <a:cubicBezTo>
                    <a:pt x="344" y="349"/>
                    <a:pt x="483" y="313"/>
                    <a:pt x="619" y="272"/>
                  </a:cubicBezTo>
                  <a:cubicBezTo>
                    <a:pt x="695" y="248"/>
                    <a:pt x="727" y="190"/>
                    <a:pt x="710" y="112"/>
                  </a:cubicBezTo>
                  <a:cubicBezTo>
                    <a:pt x="693" y="36"/>
                    <a:pt x="642" y="0"/>
                    <a:pt x="57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1337000" y="5161450"/>
              <a:ext cx="18575" cy="11750"/>
            </a:xfrm>
            <a:custGeom>
              <a:avLst/>
              <a:gdLst/>
              <a:ahLst/>
              <a:cxnLst/>
              <a:rect l="l" t="t" r="r" b="b"/>
              <a:pathLst>
                <a:path w="743" h="470" extrusionOk="0">
                  <a:moveTo>
                    <a:pt x="175" y="0"/>
                  </a:moveTo>
                  <a:cubicBezTo>
                    <a:pt x="132" y="0"/>
                    <a:pt x="94" y="20"/>
                    <a:pt x="61" y="70"/>
                  </a:cubicBezTo>
                  <a:cubicBezTo>
                    <a:pt x="0" y="164"/>
                    <a:pt x="53" y="223"/>
                    <a:pt x="128" y="274"/>
                  </a:cubicBezTo>
                  <a:cubicBezTo>
                    <a:pt x="173" y="303"/>
                    <a:pt x="221" y="330"/>
                    <a:pt x="266" y="360"/>
                  </a:cubicBezTo>
                  <a:cubicBezTo>
                    <a:pt x="328" y="386"/>
                    <a:pt x="392" y="409"/>
                    <a:pt x="454" y="438"/>
                  </a:cubicBezTo>
                  <a:cubicBezTo>
                    <a:pt x="495" y="456"/>
                    <a:pt x="534" y="470"/>
                    <a:pt x="571" y="470"/>
                  </a:cubicBezTo>
                  <a:cubicBezTo>
                    <a:pt x="615" y="470"/>
                    <a:pt x="655" y="450"/>
                    <a:pt x="686" y="393"/>
                  </a:cubicBezTo>
                  <a:cubicBezTo>
                    <a:pt x="742" y="285"/>
                    <a:pt x="673" y="227"/>
                    <a:pt x="586" y="183"/>
                  </a:cubicBezTo>
                  <a:cubicBezTo>
                    <a:pt x="532" y="155"/>
                    <a:pt x="478" y="125"/>
                    <a:pt x="425" y="95"/>
                  </a:cubicBezTo>
                  <a:cubicBezTo>
                    <a:pt x="400" y="84"/>
                    <a:pt x="375" y="73"/>
                    <a:pt x="350" y="63"/>
                  </a:cubicBezTo>
                  <a:cubicBezTo>
                    <a:pt x="325" y="52"/>
                    <a:pt x="300" y="42"/>
                    <a:pt x="276" y="29"/>
                  </a:cubicBezTo>
                  <a:cubicBezTo>
                    <a:pt x="240" y="11"/>
                    <a:pt x="206" y="0"/>
                    <a:pt x="17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1493375" y="5162150"/>
              <a:ext cx="18225" cy="11725"/>
            </a:xfrm>
            <a:custGeom>
              <a:avLst/>
              <a:gdLst/>
              <a:ahLst/>
              <a:cxnLst/>
              <a:rect l="l" t="t" r="r" b="b"/>
              <a:pathLst>
                <a:path w="729" h="469" extrusionOk="0">
                  <a:moveTo>
                    <a:pt x="561" y="0"/>
                  </a:moveTo>
                  <a:cubicBezTo>
                    <a:pt x="520" y="0"/>
                    <a:pt x="476" y="18"/>
                    <a:pt x="432" y="41"/>
                  </a:cubicBezTo>
                  <a:cubicBezTo>
                    <a:pt x="330" y="92"/>
                    <a:pt x="227" y="143"/>
                    <a:pt x="124" y="194"/>
                  </a:cubicBezTo>
                  <a:cubicBezTo>
                    <a:pt x="38" y="237"/>
                    <a:pt x="0" y="302"/>
                    <a:pt x="45" y="393"/>
                  </a:cubicBezTo>
                  <a:cubicBezTo>
                    <a:pt x="72" y="447"/>
                    <a:pt x="111" y="468"/>
                    <a:pt x="156" y="468"/>
                  </a:cubicBezTo>
                  <a:cubicBezTo>
                    <a:pt x="181" y="468"/>
                    <a:pt x="208" y="462"/>
                    <a:pt x="235" y="450"/>
                  </a:cubicBezTo>
                  <a:cubicBezTo>
                    <a:pt x="347" y="403"/>
                    <a:pt x="458" y="354"/>
                    <a:pt x="570" y="305"/>
                  </a:cubicBezTo>
                  <a:cubicBezTo>
                    <a:pt x="655" y="253"/>
                    <a:pt x="729" y="189"/>
                    <a:pt x="673" y="79"/>
                  </a:cubicBezTo>
                  <a:cubicBezTo>
                    <a:pt x="644" y="21"/>
                    <a:pt x="604" y="0"/>
                    <a:pt x="56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310375" y="5143125"/>
              <a:ext cx="16750" cy="13775"/>
            </a:xfrm>
            <a:custGeom>
              <a:avLst/>
              <a:gdLst/>
              <a:ahLst/>
              <a:cxnLst/>
              <a:rect l="l" t="t" r="r" b="b"/>
              <a:pathLst>
                <a:path w="670" h="551" extrusionOk="0">
                  <a:moveTo>
                    <a:pt x="175" y="0"/>
                  </a:moveTo>
                  <a:cubicBezTo>
                    <a:pt x="175" y="0"/>
                    <a:pt x="174" y="0"/>
                    <a:pt x="173" y="0"/>
                  </a:cubicBezTo>
                  <a:cubicBezTo>
                    <a:pt x="66" y="7"/>
                    <a:pt x="1" y="143"/>
                    <a:pt x="79" y="231"/>
                  </a:cubicBezTo>
                  <a:cubicBezTo>
                    <a:pt x="187" y="353"/>
                    <a:pt x="313" y="463"/>
                    <a:pt x="461" y="536"/>
                  </a:cubicBezTo>
                  <a:cubicBezTo>
                    <a:pt x="480" y="546"/>
                    <a:pt x="500" y="550"/>
                    <a:pt x="520" y="550"/>
                  </a:cubicBezTo>
                  <a:cubicBezTo>
                    <a:pt x="600" y="550"/>
                    <a:pt x="669" y="475"/>
                    <a:pt x="656" y="388"/>
                  </a:cubicBezTo>
                  <a:cubicBezTo>
                    <a:pt x="643" y="311"/>
                    <a:pt x="258" y="0"/>
                    <a:pt x="17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1289650" y="5119150"/>
              <a:ext cx="13950" cy="15775"/>
            </a:xfrm>
            <a:custGeom>
              <a:avLst/>
              <a:gdLst/>
              <a:ahLst/>
              <a:cxnLst/>
              <a:rect l="l" t="t" r="r" b="b"/>
              <a:pathLst>
                <a:path w="558" h="631" extrusionOk="0">
                  <a:moveTo>
                    <a:pt x="151" y="1"/>
                  </a:moveTo>
                  <a:cubicBezTo>
                    <a:pt x="117" y="1"/>
                    <a:pt x="84" y="14"/>
                    <a:pt x="59" y="38"/>
                  </a:cubicBezTo>
                  <a:cubicBezTo>
                    <a:pt x="13" y="80"/>
                    <a:pt x="0" y="139"/>
                    <a:pt x="27" y="188"/>
                  </a:cubicBezTo>
                  <a:cubicBezTo>
                    <a:pt x="109" y="344"/>
                    <a:pt x="210" y="491"/>
                    <a:pt x="350" y="604"/>
                  </a:cubicBezTo>
                  <a:cubicBezTo>
                    <a:pt x="369" y="621"/>
                    <a:pt x="393" y="630"/>
                    <a:pt x="417" y="630"/>
                  </a:cubicBezTo>
                  <a:cubicBezTo>
                    <a:pt x="440" y="630"/>
                    <a:pt x="463" y="622"/>
                    <a:pt x="482" y="607"/>
                  </a:cubicBezTo>
                  <a:cubicBezTo>
                    <a:pt x="493" y="599"/>
                    <a:pt x="504" y="589"/>
                    <a:pt x="513" y="579"/>
                  </a:cubicBezTo>
                  <a:cubicBezTo>
                    <a:pt x="543" y="551"/>
                    <a:pt x="557" y="509"/>
                    <a:pt x="551" y="468"/>
                  </a:cubicBezTo>
                  <a:cubicBezTo>
                    <a:pt x="548" y="431"/>
                    <a:pt x="449" y="290"/>
                    <a:pt x="355" y="173"/>
                  </a:cubicBezTo>
                  <a:cubicBezTo>
                    <a:pt x="341" y="157"/>
                    <a:pt x="328" y="141"/>
                    <a:pt x="315" y="125"/>
                  </a:cubicBezTo>
                  <a:cubicBezTo>
                    <a:pt x="300" y="108"/>
                    <a:pt x="286" y="92"/>
                    <a:pt x="272" y="77"/>
                  </a:cubicBezTo>
                  <a:cubicBezTo>
                    <a:pt x="236" y="38"/>
                    <a:pt x="207" y="12"/>
                    <a:pt x="192" y="8"/>
                  </a:cubicBezTo>
                  <a:cubicBezTo>
                    <a:pt x="179" y="3"/>
                    <a:pt x="165" y="1"/>
                    <a:pt x="151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1271650" y="5088900"/>
              <a:ext cx="13250" cy="16450"/>
            </a:xfrm>
            <a:custGeom>
              <a:avLst/>
              <a:gdLst/>
              <a:ahLst/>
              <a:cxnLst/>
              <a:rect l="l" t="t" r="r" b="b"/>
              <a:pathLst>
                <a:path w="530" h="658" extrusionOk="0">
                  <a:moveTo>
                    <a:pt x="156" y="1"/>
                  </a:moveTo>
                  <a:cubicBezTo>
                    <a:pt x="131" y="1"/>
                    <a:pt x="106" y="9"/>
                    <a:pt x="79" y="25"/>
                  </a:cubicBezTo>
                  <a:cubicBezTo>
                    <a:pt x="9" y="68"/>
                    <a:pt x="0" y="141"/>
                    <a:pt x="33" y="206"/>
                  </a:cubicBezTo>
                  <a:cubicBezTo>
                    <a:pt x="100" y="340"/>
                    <a:pt x="173" y="471"/>
                    <a:pt x="254" y="597"/>
                  </a:cubicBezTo>
                  <a:cubicBezTo>
                    <a:pt x="280" y="638"/>
                    <a:pt x="318" y="658"/>
                    <a:pt x="359" y="658"/>
                  </a:cubicBezTo>
                  <a:cubicBezTo>
                    <a:pt x="384" y="658"/>
                    <a:pt x="410" y="651"/>
                    <a:pt x="435" y="637"/>
                  </a:cubicBezTo>
                  <a:cubicBezTo>
                    <a:pt x="505" y="600"/>
                    <a:pt x="530" y="529"/>
                    <a:pt x="496" y="462"/>
                  </a:cubicBezTo>
                  <a:cubicBezTo>
                    <a:pt x="430" y="327"/>
                    <a:pt x="353" y="199"/>
                    <a:pt x="289" y="85"/>
                  </a:cubicBezTo>
                  <a:cubicBezTo>
                    <a:pt x="246" y="29"/>
                    <a:pt x="202" y="1"/>
                    <a:pt x="15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1259200" y="5059225"/>
              <a:ext cx="11175" cy="17250"/>
            </a:xfrm>
            <a:custGeom>
              <a:avLst/>
              <a:gdLst/>
              <a:ahLst/>
              <a:cxnLst/>
              <a:rect l="l" t="t" r="r" b="b"/>
              <a:pathLst>
                <a:path w="447" h="690" extrusionOk="0">
                  <a:moveTo>
                    <a:pt x="167" y="0"/>
                  </a:moveTo>
                  <a:cubicBezTo>
                    <a:pt x="147" y="0"/>
                    <a:pt x="126" y="4"/>
                    <a:pt x="105" y="11"/>
                  </a:cubicBezTo>
                  <a:cubicBezTo>
                    <a:pt x="35" y="35"/>
                    <a:pt x="1" y="93"/>
                    <a:pt x="17" y="154"/>
                  </a:cubicBezTo>
                  <a:cubicBezTo>
                    <a:pt x="62" y="312"/>
                    <a:pt x="110" y="470"/>
                    <a:pt x="178" y="618"/>
                  </a:cubicBezTo>
                  <a:cubicBezTo>
                    <a:pt x="200" y="669"/>
                    <a:pt x="241" y="689"/>
                    <a:pt x="284" y="689"/>
                  </a:cubicBezTo>
                  <a:cubicBezTo>
                    <a:pt x="316" y="689"/>
                    <a:pt x="349" y="678"/>
                    <a:pt x="379" y="661"/>
                  </a:cubicBezTo>
                  <a:cubicBezTo>
                    <a:pt x="424" y="624"/>
                    <a:pt x="446" y="581"/>
                    <a:pt x="433" y="543"/>
                  </a:cubicBezTo>
                  <a:cubicBezTo>
                    <a:pt x="383" y="381"/>
                    <a:pt x="331" y="217"/>
                    <a:pt x="267" y="60"/>
                  </a:cubicBezTo>
                  <a:cubicBezTo>
                    <a:pt x="250" y="18"/>
                    <a:pt x="211" y="0"/>
                    <a:pt x="16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1252725" y="5027825"/>
              <a:ext cx="8750" cy="17525"/>
            </a:xfrm>
            <a:custGeom>
              <a:avLst/>
              <a:gdLst/>
              <a:ahLst/>
              <a:cxnLst/>
              <a:rect l="l" t="t" r="r" b="b"/>
              <a:pathLst>
                <a:path w="350" h="701" extrusionOk="0">
                  <a:moveTo>
                    <a:pt x="137" y="1"/>
                  </a:moveTo>
                  <a:cubicBezTo>
                    <a:pt x="135" y="1"/>
                    <a:pt x="133" y="1"/>
                    <a:pt x="132" y="1"/>
                  </a:cubicBezTo>
                  <a:cubicBezTo>
                    <a:pt x="20" y="4"/>
                    <a:pt x="1" y="81"/>
                    <a:pt x="3" y="173"/>
                  </a:cubicBezTo>
                  <a:cubicBezTo>
                    <a:pt x="4" y="226"/>
                    <a:pt x="7" y="280"/>
                    <a:pt x="9" y="334"/>
                  </a:cubicBezTo>
                  <a:cubicBezTo>
                    <a:pt x="24" y="400"/>
                    <a:pt x="42" y="467"/>
                    <a:pt x="52" y="534"/>
                  </a:cubicBezTo>
                  <a:cubicBezTo>
                    <a:pt x="68" y="624"/>
                    <a:pt x="99" y="700"/>
                    <a:pt x="196" y="700"/>
                  </a:cubicBezTo>
                  <a:cubicBezTo>
                    <a:pt x="204" y="700"/>
                    <a:pt x="212" y="700"/>
                    <a:pt x="221" y="699"/>
                  </a:cubicBezTo>
                  <a:cubicBezTo>
                    <a:pt x="341" y="685"/>
                    <a:pt x="350" y="595"/>
                    <a:pt x="337" y="498"/>
                  </a:cubicBezTo>
                  <a:cubicBezTo>
                    <a:pt x="330" y="437"/>
                    <a:pt x="325" y="376"/>
                    <a:pt x="318" y="315"/>
                  </a:cubicBezTo>
                  <a:cubicBezTo>
                    <a:pt x="313" y="289"/>
                    <a:pt x="307" y="262"/>
                    <a:pt x="302" y="236"/>
                  </a:cubicBezTo>
                  <a:cubicBezTo>
                    <a:pt x="296" y="209"/>
                    <a:pt x="291" y="182"/>
                    <a:pt x="287" y="156"/>
                  </a:cubicBezTo>
                  <a:cubicBezTo>
                    <a:pt x="276" y="63"/>
                    <a:pt x="237" y="1"/>
                    <a:pt x="13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1251450" y="4995575"/>
              <a:ext cx="8800" cy="17675"/>
            </a:xfrm>
            <a:custGeom>
              <a:avLst/>
              <a:gdLst/>
              <a:ahLst/>
              <a:cxnLst/>
              <a:rect l="l" t="t" r="r" b="b"/>
              <a:pathLst>
                <a:path w="352" h="707" extrusionOk="0">
                  <a:moveTo>
                    <a:pt x="196" y="1"/>
                  </a:moveTo>
                  <a:cubicBezTo>
                    <a:pt x="136" y="1"/>
                    <a:pt x="76" y="37"/>
                    <a:pt x="59" y="105"/>
                  </a:cubicBezTo>
                  <a:cubicBezTo>
                    <a:pt x="20" y="263"/>
                    <a:pt x="0" y="429"/>
                    <a:pt x="24" y="592"/>
                  </a:cubicBezTo>
                  <a:cubicBezTo>
                    <a:pt x="35" y="665"/>
                    <a:pt x="96" y="707"/>
                    <a:pt x="160" y="707"/>
                  </a:cubicBezTo>
                  <a:cubicBezTo>
                    <a:pt x="194" y="707"/>
                    <a:pt x="229" y="695"/>
                    <a:pt x="257" y="668"/>
                  </a:cubicBezTo>
                  <a:cubicBezTo>
                    <a:pt x="314" y="615"/>
                    <a:pt x="351" y="114"/>
                    <a:pt x="303" y="52"/>
                  </a:cubicBezTo>
                  <a:cubicBezTo>
                    <a:pt x="276" y="17"/>
                    <a:pt x="236" y="1"/>
                    <a:pt x="19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1256875" y="4964275"/>
              <a:ext cx="10375" cy="17200"/>
            </a:xfrm>
            <a:custGeom>
              <a:avLst/>
              <a:gdLst/>
              <a:ahLst/>
              <a:cxnLst/>
              <a:rect l="l" t="t" r="r" b="b"/>
              <a:pathLst>
                <a:path w="415" h="688" extrusionOk="0">
                  <a:moveTo>
                    <a:pt x="275" y="1"/>
                  </a:moveTo>
                  <a:cubicBezTo>
                    <a:pt x="228" y="1"/>
                    <a:pt x="187" y="23"/>
                    <a:pt x="166" y="63"/>
                  </a:cubicBezTo>
                  <a:cubicBezTo>
                    <a:pt x="85" y="219"/>
                    <a:pt x="21" y="386"/>
                    <a:pt x="7" y="564"/>
                  </a:cubicBezTo>
                  <a:cubicBezTo>
                    <a:pt x="0" y="614"/>
                    <a:pt x="32" y="661"/>
                    <a:pt x="80" y="675"/>
                  </a:cubicBezTo>
                  <a:cubicBezTo>
                    <a:pt x="94" y="679"/>
                    <a:pt x="107" y="682"/>
                    <a:pt x="121" y="686"/>
                  </a:cubicBezTo>
                  <a:cubicBezTo>
                    <a:pt x="129" y="687"/>
                    <a:pt x="137" y="688"/>
                    <a:pt x="145" y="688"/>
                  </a:cubicBezTo>
                  <a:cubicBezTo>
                    <a:pt x="177" y="688"/>
                    <a:pt x="210" y="676"/>
                    <a:pt x="234" y="653"/>
                  </a:cubicBezTo>
                  <a:cubicBezTo>
                    <a:pt x="262" y="629"/>
                    <a:pt x="322" y="468"/>
                    <a:pt x="365" y="324"/>
                  </a:cubicBezTo>
                  <a:cubicBezTo>
                    <a:pt x="370" y="303"/>
                    <a:pt x="377" y="283"/>
                    <a:pt x="382" y="264"/>
                  </a:cubicBezTo>
                  <a:cubicBezTo>
                    <a:pt x="387" y="242"/>
                    <a:pt x="392" y="220"/>
                    <a:pt x="397" y="201"/>
                  </a:cubicBezTo>
                  <a:cubicBezTo>
                    <a:pt x="409" y="149"/>
                    <a:pt x="414" y="110"/>
                    <a:pt x="409" y="97"/>
                  </a:cubicBezTo>
                  <a:cubicBezTo>
                    <a:pt x="395" y="49"/>
                    <a:pt x="357" y="15"/>
                    <a:pt x="308" y="4"/>
                  </a:cubicBezTo>
                  <a:cubicBezTo>
                    <a:pt x="297" y="2"/>
                    <a:pt x="286" y="1"/>
                    <a:pt x="275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1523850" y="5148950"/>
              <a:ext cx="9400" cy="12425"/>
            </a:xfrm>
            <a:custGeom>
              <a:avLst/>
              <a:gdLst/>
              <a:ahLst/>
              <a:cxnLst/>
              <a:rect l="l" t="t" r="r" b="b"/>
              <a:pathLst>
                <a:path w="376" h="497" extrusionOk="0">
                  <a:moveTo>
                    <a:pt x="189" y="0"/>
                  </a:moveTo>
                  <a:cubicBezTo>
                    <a:pt x="132" y="0"/>
                    <a:pt x="91" y="39"/>
                    <a:pt x="64" y="93"/>
                  </a:cubicBezTo>
                  <a:cubicBezTo>
                    <a:pt x="0" y="221"/>
                    <a:pt x="43" y="459"/>
                    <a:pt x="130" y="487"/>
                  </a:cubicBezTo>
                  <a:cubicBezTo>
                    <a:pt x="149" y="493"/>
                    <a:pt x="166" y="496"/>
                    <a:pt x="182" y="496"/>
                  </a:cubicBezTo>
                  <a:cubicBezTo>
                    <a:pt x="240" y="496"/>
                    <a:pt x="284" y="461"/>
                    <a:pt x="315" y="411"/>
                  </a:cubicBezTo>
                  <a:cubicBezTo>
                    <a:pt x="376" y="276"/>
                    <a:pt x="334" y="47"/>
                    <a:pt x="249" y="13"/>
                  </a:cubicBezTo>
                  <a:cubicBezTo>
                    <a:pt x="227" y="4"/>
                    <a:pt x="207" y="0"/>
                    <a:pt x="18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1528125" y="5114050"/>
              <a:ext cx="7750" cy="17725"/>
            </a:xfrm>
            <a:custGeom>
              <a:avLst/>
              <a:gdLst/>
              <a:ahLst/>
              <a:cxnLst/>
              <a:rect l="l" t="t" r="r" b="b"/>
              <a:pathLst>
                <a:path w="310" h="709" extrusionOk="0">
                  <a:moveTo>
                    <a:pt x="164" y="0"/>
                  </a:moveTo>
                  <a:cubicBezTo>
                    <a:pt x="98" y="0"/>
                    <a:pt x="50" y="38"/>
                    <a:pt x="42" y="97"/>
                  </a:cubicBezTo>
                  <a:cubicBezTo>
                    <a:pt x="20" y="259"/>
                    <a:pt x="0" y="423"/>
                    <a:pt x="2" y="586"/>
                  </a:cubicBezTo>
                  <a:cubicBezTo>
                    <a:pt x="4" y="671"/>
                    <a:pt x="70" y="708"/>
                    <a:pt x="142" y="708"/>
                  </a:cubicBezTo>
                  <a:cubicBezTo>
                    <a:pt x="151" y="708"/>
                    <a:pt x="161" y="708"/>
                    <a:pt x="170" y="706"/>
                  </a:cubicBezTo>
                  <a:cubicBezTo>
                    <a:pt x="226" y="690"/>
                    <a:pt x="262" y="659"/>
                    <a:pt x="267" y="620"/>
                  </a:cubicBezTo>
                  <a:cubicBezTo>
                    <a:pt x="286" y="451"/>
                    <a:pt x="303" y="281"/>
                    <a:pt x="307" y="111"/>
                  </a:cubicBezTo>
                  <a:cubicBezTo>
                    <a:pt x="309" y="45"/>
                    <a:pt x="250" y="7"/>
                    <a:pt x="179" y="1"/>
                  </a:cubicBezTo>
                  <a:cubicBezTo>
                    <a:pt x="174" y="1"/>
                    <a:pt x="169" y="0"/>
                    <a:pt x="16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1532200" y="5082425"/>
              <a:ext cx="10450" cy="17425"/>
            </a:xfrm>
            <a:custGeom>
              <a:avLst/>
              <a:gdLst/>
              <a:ahLst/>
              <a:cxnLst/>
              <a:rect l="l" t="t" r="r" b="b"/>
              <a:pathLst>
                <a:path w="418" h="697" extrusionOk="0">
                  <a:moveTo>
                    <a:pt x="250" y="0"/>
                  </a:moveTo>
                  <a:cubicBezTo>
                    <a:pt x="187" y="0"/>
                    <a:pt x="151" y="53"/>
                    <a:pt x="124" y="118"/>
                  </a:cubicBezTo>
                  <a:cubicBezTo>
                    <a:pt x="103" y="168"/>
                    <a:pt x="85" y="218"/>
                    <a:pt x="66" y="268"/>
                  </a:cubicBezTo>
                  <a:cubicBezTo>
                    <a:pt x="52" y="335"/>
                    <a:pt x="42" y="403"/>
                    <a:pt x="25" y="470"/>
                  </a:cubicBezTo>
                  <a:cubicBezTo>
                    <a:pt x="1" y="565"/>
                    <a:pt x="1" y="653"/>
                    <a:pt x="113" y="688"/>
                  </a:cubicBezTo>
                  <a:cubicBezTo>
                    <a:pt x="132" y="694"/>
                    <a:pt x="150" y="696"/>
                    <a:pt x="166" y="696"/>
                  </a:cubicBezTo>
                  <a:cubicBezTo>
                    <a:pt x="244" y="696"/>
                    <a:pt x="278" y="629"/>
                    <a:pt x="300" y="550"/>
                  </a:cubicBezTo>
                  <a:cubicBezTo>
                    <a:pt x="317" y="492"/>
                    <a:pt x="337" y="434"/>
                    <a:pt x="356" y="375"/>
                  </a:cubicBezTo>
                  <a:cubicBezTo>
                    <a:pt x="361" y="349"/>
                    <a:pt x="366" y="322"/>
                    <a:pt x="372" y="296"/>
                  </a:cubicBezTo>
                  <a:cubicBezTo>
                    <a:pt x="378" y="269"/>
                    <a:pt x="384" y="243"/>
                    <a:pt x="392" y="217"/>
                  </a:cubicBezTo>
                  <a:cubicBezTo>
                    <a:pt x="418" y="127"/>
                    <a:pt x="407" y="52"/>
                    <a:pt x="311" y="14"/>
                  </a:cubicBezTo>
                  <a:cubicBezTo>
                    <a:pt x="288" y="4"/>
                    <a:pt x="268" y="0"/>
                    <a:pt x="250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1542700" y="5053000"/>
              <a:ext cx="12950" cy="16450"/>
            </a:xfrm>
            <a:custGeom>
              <a:avLst/>
              <a:gdLst/>
              <a:ahLst/>
              <a:cxnLst/>
              <a:rect l="l" t="t" r="r" b="b"/>
              <a:pathLst>
                <a:path w="518" h="658" extrusionOk="0">
                  <a:moveTo>
                    <a:pt x="360" y="0"/>
                  </a:moveTo>
                  <a:cubicBezTo>
                    <a:pt x="321" y="0"/>
                    <a:pt x="281" y="17"/>
                    <a:pt x="253" y="53"/>
                  </a:cubicBezTo>
                  <a:cubicBezTo>
                    <a:pt x="154" y="182"/>
                    <a:pt x="70" y="327"/>
                    <a:pt x="26" y="486"/>
                  </a:cubicBezTo>
                  <a:cubicBezTo>
                    <a:pt x="0" y="577"/>
                    <a:pt x="75" y="657"/>
                    <a:pt x="161" y="657"/>
                  </a:cubicBezTo>
                  <a:cubicBezTo>
                    <a:pt x="177" y="657"/>
                    <a:pt x="193" y="655"/>
                    <a:pt x="210" y="649"/>
                  </a:cubicBezTo>
                  <a:cubicBezTo>
                    <a:pt x="283" y="623"/>
                    <a:pt x="518" y="179"/>
                    <a:pt x="498" y="103"/>
                  </a:cubicBezTo>
                  <a:cubicBezTo>
                    <a:pt x="482" y="39"/>
                    <a:pt x="421" y="0"/>
                    <a:pt x="360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1560050" y="5027300"/>
              <a:ext cx="14750" cy="15075"/>
            </a:xfrm>
            <a:custGeom>
              <a:avLst/>
              <a:gdLst/>
              <a:ahLst/>
              <a:cxnLst/>
              <a:rect l="l" t="t" r="r" b="b"/>
              <a:pathLst>
                <a:path w="590" h="603" extrusionOk="0">
                  <a:moveTo>
                    <a:pt x="444" y="1"/>
                  </a:moveTo>
                  <a:cubicBezTo>
                    <a:pt x="419" y="1"/>
                    <a:pt x="394" y="9"/>
                    <a:pt x="374" y="26"/>
                  </a:cubicBezTo>
                  <a:cubicBezTo>
                    <a:pt x="237" y="137"/>
                    <a:pt x="113" y="263"/>
                    <a:pt x="27" y="422"/>
                  </a:cubicBezTo>
                  <a:cubicBezTo>
                    <a:pt x="1" y="465"/>
                    <a:pt x="11" y="521"/>
                    <a:pt x="50" y="553"/>
                  </a:cubicBezTo>
                  <a:cubicBezTo>
                    <a:pt x="61" y="563"/>
                    <a:pt x="71" y="571"/>
                    <a:pt x="84" y="579"/>
                  </a:cubicBezTo>
                  <a:cubicBezTo>
                    <a:pt x="105" y="594"/>
                    <a:pt x="132" y="602"/>
                    <a:pt x="158" y="602"/>
                  </a:cubicBezTo>
                  <a:cubicBezTo>
                    <a:pt x="172" y="602"/>
                    <a:pt x="186" y="600"/>
                    <a:pt x="200" y="595"/>
                  </a:cubicBezTo>
                  <a:cubicBezTo>
                    <a:pt x="236" y="585"/>
                    <a:pt x="355" y="461"/>
                    <a:pt x="452" y="346"/>
                  </a:cubicBezTo>
                  <a:cubicBezTo>
                    <a:pt x="464" y="330"/>
                    <a:pt x="479" y="313"/>
                    <a:pt x="490" y="297"/>
                  </a:cubicBezTo>
                  <a:cubicBezTo>
                    <a:pt x="505" y="280"/>
                    <a:pt x="519" y="263"/>
                    <a:pt x="530" y="246"/>
                  </a:cubicBezTo>
                  <a:cubicBezTo>
                    <a:pt x="562" y="204"/>
                    <a:pt x="583" y="170"/>
                    <a:pt x="584" y="155"/>
                  </a:cubicBezTo>
                  <a:cubicBezTo>
                    <a:pt x="590" y="107"/>
                    <a:pt x="568" y="58"/>
                    <a:pt x="528" y="30"/>
                  </a:cubicBezTo>
                  <a:cubicBezTo>
                    <a:pt x="502" y="11"/>
                    <a:pt x="472" y="1"/>
                    <a:pt x="44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583325" y="5010400"/>
              <a:ext cx="12600" cy="10075"/>
            </a:xfrm>
            <a:custGeom>
              <a:avLst/>
              <a:gdLst/>
              <a:ahLst/>
              <a:cxnLst/>
              <a:rect l="l" t="t" r="r" b="b"/>
              <a:pathLst>
                <a:path w="504" h="403" extrusionOk="0">
                  <a:moveTo>
                    <a:pt x="349" y="0"/>
                  </a:moveTo>
                  <a:cubicBezTo>
                    <a:pt x="332" y="0"/>
                    <a:pt x="315" y="2"/>
                    <a:pt x="298" y="6"/>
                  </a:cubicBezTo>
                  <a:cubicBezTo>
                    <a:pt x="159" y="36"/>
                    <a:pt x="1" y="219"/>
                    <a:pt x="33" y="305"/>
                  </a:cubicBezTo>
                  <a:cubicBezTo>
                    <a:pt x="60" y="377"/>
                    <a:pt x="116" y="403"/>
                    <a:pt x="179" y="403"/>
                  </a:cubicBezTo>
                  <a:cubicBezTo>
                    <a:pt x="189" y="403"/>
                    <a:pt x="198" y="402"/>
                    <a:pt x="208" y="401"/>
                  </a:cubicBezTo>
                  <a:cubicBezTo>
                    <a:pt x="352" y="363"/>
                    <a:pt x="504" y="187"/>
                    <a:pt x="476" y="99"/>
                  </a:cubicBezTo>
                  <a:cubicBezTo>
                    <a:pt x="455" y="27"/>
                    <a:pt x="406" y="0"/>
                    <a:pt x="34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8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-158712" y="-35350"/>
            <a:ext cx="9461427" cy="51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8"/>
          <p:cNvSpPr txBox="1">
            <a:spLocks noGrp="1"/>
          </p:cNvSpPr>
          <p:nvPr>
            <p:ph type="title"/>
          </p:nvPr>
        </p:nvSpPr>
        <p:spPr>
          <a:xfrm>
            <a:off x="3965475" y="1389900"/>
            <a:ext cx="4141500" cy="23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98" name="Google Shape;198;p8"/>
          <p:cNvGrpSpPr/>
          <p:nvPr/>
        </p:nvGrpSpPr>
        <p:grpSpPr>
          <a:xfrm rot="-1679989">
            <a:off x="7148531" y="3687279"/>
            <a:ext cx="758826" cy="504725"/>
            <a:chOff x="1656375" y="4657700"/>
            <a:chExt cx="371050" cy="246800"/>
          </a:xfrm>
        </p:grpSpPr>
        <p:sp>
          <p:nvSpPr>
            <p:cNvPr id="199" name="Google Shape;199;p8"/>
            <p:cNvSpPr/>
            <p:nvPr/>
          </p:nvSpPr>
          <p:spPr>
            <a:xfrm>
              <a:off x="2015825" y="4744925"/>
              <a:ext cx="11600" cy="17625"/>
            </a:xfrm>
            <a:custGeom>
              <a:avLst/>
              <a:gdLst/>
              <a:ahLst/>
              <a:cxnLst/>
              <a:rect l="l" t="t" r="r" b="b"/>
              <a:pathLst>
                <a:path w="464" h="705" extrusionOk="0">
                  <a:moveTo>
                    <a:pt x="279" y="0"/>
                  </a:moveTo>
                  <a:cubicBezTo>
                    <a:pt x="240" y="0"/>
                    <a:pt x="203" y="23"/>
                    <a:pt x="178" y="75"/>
                  </a:cubicBezTo>
                  <a:cubicBezTo>
                    <a:pt x="100" y="230"/>
                    <a:pt x="45" y="395"/>
                    <a:pt x="16" y="565"/>
                  </a:cubicBezTo>
                  <a:cubicBezTo>
                    <a:pt x="0" y="667"/>
                    <a:pt x="66" y="705"/>
                    <a:pt x="145" y="705"/>
                  </a:cubicBezTo>
                  <a:cubicBezTo>
                    <a:pt x="165" y="705"/>
                    <a:pt x="185" y="703"/>
                    <a:pt x="205" y="699"/>
                  </a:cubicBezTo>
                  <a:cubicBezTo>
                    <a:pt x="302" y="649"/>
                    <a:pt x="464" y="164"/>
                    <a:pt x="409" y="85"/>
                  </a:cubicBezTo>
                  <a:cubicBezTo>
                    <a:pt x="372" y="32"/>
                    <a:pt x="324" y="0"/>
                    <a:pt x="27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2000875" y="4775425"/>
              <a:ext cx="13500" cy="16450"/>
            </a:xfrm>
            <a:custGeom>
              <a:avLst/>
              <a:gdLst/>
              <a:ahLst/>
              <a:cxnLst/>
              <a:rect l="l" t="t" r="r" b="b"/>
              <a:pathLst>
                <a:path w="540" h="658" extrusionOk="0">
                  <a:moveTo>
                    <a:pt x="398" y="0"/>
                  </a:moveTo>
                  <a:cubicBezTo>
                    <a:pt x="362" y="0"/>
                    <a:pt x="328" y="13"/>
                    <a:pt x="302" y="36"/>
                  </a:cubicBezTo>
                  <a:cubicBezTo>
                    <a:pt x="290" y="46"/>
                    <a:pt x="280" y="56"/>
                    <a:pt x="271" y="69"/>
                  </a:cubicBezTo>
                  <a:cubicBezTo>
                    <a:pt x="188" y="186"/>
                    <a:pt x="114" y="314"/>
                    <a:pt x="43" y="440"/>
                  </a:cubicBezTo>
                  <a:cubicBezTo>
                    <a:pt x="1" y="516"/>
                    <a:pt x="10" y="591"/>
                    <a:pt x="94" y="636"/>
                  </a:cubicBezTo>
                  <a:cubicBezTo>
                    <a:pt x="121" y="651"/>
                    <a:pt x="147" y="658"/>
                    <a:pt x="171" y="658"/>
                  </a:cubicBezTo>
                  <a:cubicBezTo>
                    <a:pt x="218" y="658"/>
                    <a:pt x="260" y="629"/>
                    <a:pt x="291" y="581"/>
                  </a:cubicBezTo>
                  <a:cubicBezTo>
                    <a:pt x="367" y="465"/>
                    <a:pt x="438" y="345"/>
                    <a:pt x="508" y="226"/>
                  </a:cubicBezTo>
                  <a:cubicBezTo>
                    <a:pt x="533" y="184"/>
                    <a:pt x="540" y="133"/>
                    <a:pt x="524" y="85"/>
                  </a:cubicBezTo>
                  <a:cubicBezTo>
                    <a:pt x="505" y="38"/>
                    <a:pt x="461" y="5"/>
                    <a:pt x="410" y="0"/>
                  </a:cubicBezTo>
                  <a:cubicBezTo>
                    <a:pt x="406" y="0"/>
                    <a:pt x="402" y="0"/>
                    <a:pt x="398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2011100" y="4775425"/>
              <a:ext cx="3275" cy="5650"/>
            </a:xfrm>
            <a:custGeom>
              <a:avLst/>
              <a:gdLst/>
              <a:ahLst/>
              <a:cxnLst/>
              <a:rect l="l" t="t" r="r" b="b"/>
              <a:pathLst>
                <a:path w="131" h="226" extrusionOk="0">
                  <a:moveTo>
                    <a:pt x="1" y="0"/>
                  </a:moveTo>
                  <a:cubicBezTo>
                    <a:pt x="52" y="5"/>
                    <a:pt x="96" y="38"/>
                    <a:pt x="115" y="85"/>
                  </a:cubicBezTo>
                  <a:cubicBezTo>
                    <a:pt x="131" y="133"/>
                    <a:pt x="124" y="184"/>
                    <a:pt x="99" y="226"/>
                  </a:cubicBezTo>
                  <a:cubicBezTo>
                    <a:pt x="124" y="184"/>
                    <a:pt x="131" y="133"/>
                    <a:pt x="115" y="85"/>
                  </a:cubicBezTo>
                  <a:cubicBezTo>
                    <a:pt x="96" y="38"/>
                    <a:pt x="52" y="5"/>
                    <a:pt x="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1800400" y="4891625"/>
              <a:ext cx="18475" cy="9525"/>
            </a:xfrm>
            <a:custGeom>
              <a:avLst/>
              <a:gdLst/>
              <a:ahLst/>
              <a:cxnLst/>
              <a:rect l="l" t="t" r="r" b="b"/>
              <a:pathLst>
                <a:path w="739" h="381" extrusionOk="0">
                  <a:moveTo>
                    <a:pt x="594" y="1"/>
                  </a:moveTo>
                  <a:cubicBezTo>
                    <a:pt x="586" y="1"/>
                    <a:pt x="578" y="1"/>
                    <a:pt x="569" y="3"/>
                  </a:cubicBezTo>
                  <a:cubicBezTo>
                    <a:pt x="419" y="27"/>
                    <a:pt x="271" y="66"/>
                    <a:pt x="142" y="94"/>
                  </a:cubicBezTo>
                  <a:cubicBezTo>
                    <a:pt x="41" y="133"/>
                    <a:pt x="1" y="192"/>
                    <a:pt x="24" y="280"/>
                  </a:cubicBezTo>
                  <a:cubicBezTo>
                    <a:pt x="42" y="349"/>
                    <a:pt x="94" y="381"/>
                    <a:pt x="154" y="381"/>
                  </a:cubicBezTo>
                  <a:cubicBezTo>
                    <a:pt x="165" y="381"/>
                    <a:pt x="175" y="380"/>
                    <a:pt x="185" y="378"/>
                  </a:cubicBezTo>
                  <a:cubicBezTo>
                    <a:pt x="335" y="352"/>
                    <a:pt x="484" y="319"/>
                    <a:pt x="631" y="277"/>
                  </a:cubicBezTo>
                  <a:cubicBezTo>
                    <a:pt x="705" y="258"/>
                    <a:pt x="739" y="189"/>
                    <a:pt x="723" y="113"/>
                  </a:cubicBezTo>
                  <a:cubicBezTo>
                    <a:pt x="709" y="44"/>
                    <a:pt x="659" y="1"/>
                    <a:pt x="59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1768325" y="4897175"/>
              <a:ext cx="18325" cy="7325"/>
            </a:xfrm>
            <a:custGeom>
              <a:avLst/>
              <a:gdLst/>
              <a:ahLst/>
              <a:cxnLst/>
              <a:rect l="l" t="t" r="r" b="b"/>
              <a:pathLst>
                <a:path w="733" h="293" extrusionOk="0">
                  <a:moveTo>
                    <a:pt x="614" y="1"/>
                  </a:moveTo>
                  <a:cubicBezTo>
                    <a:pt x="442" y="3"/>
                    <a:pt x="268" y="5"/>
                    <a:pt x="98" y="22"/>
                  </a:cubicBezTo>
                  <a:cubicBezTo>
                    <a:pt x="30" y="29"/>
                    <a:pt x="0" y="93"/>
                    <a:pt x="2" y="164"/>
                  </a:cubicBezTo>
                  <a:cubicBezTo>
                    <a:pt x="4" y="240"/>
                    <a:pt x="50" y="290"/>
                    <a:pt x="115" y="291"/>
                  </a:cubicBezTo>
                  <a:cubicBezTo>
                    <a:pt x="160" y="292"/>
                    <a:pt x="205" y="293"/>
                    <a:pt x="250" y="293"/>
                  </a:cubicBezTo>
                  <a:cubicBezTo>
                    <a:pt x="371" y="293"/>
                    <a:pt x="493" y="288"/>
                    <a:pt x="612" y="271"/>
                  </a:cubicBezTo>
                  <a:cubicBezTo>
                    <a:pt x="710" y="259"/>
                    <a:pt x="733" y="170"/>
                    <a:pt x="714" y="88"/>
                  </a:cubicBezTo>
                  <a:cubicBezTo>
                    <a:pt x="691" y="33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1831700" y="4880875"/>
              <a:ext cx="18400" cy="11250"/>
            </a:xfrm>
            <a:custGeom>
              <a:avLst/>
              <a:gdLst/>
              <a:ahLst/>
              <a:cxnLst/>
              <a:rect l="l" t="t" r="r" b="b"/>
              <a:pathLst>
                <a:path w="736" h="450" extrusionOk="0">
                  <a:moveTo>
                    <a:pt x="577" y="0"/>
                  </a:moveTo>
                  <a:cubicBezTo>
                    <a:pt x="555" y="0"/>
                    <a:pt x="531" y="6"/>
                    <a:pt x="507" y="17"/>
                  </a:cubicBezTo>
                  <a:cubicBezTo>
                    <a:pt x="443" y="44"/>
                    <a:pt x="380" y="74"/>
                    <a:pt x="316" y="103"/>
                  </a:cubicBezTo>
                  <a:lnTo>
                    <a:pt x="314" y="97"/>
                  </a:lnTo>
                  <a:cubicBezTo>
                    <a:pt x="248" y="123"/>
                    <a:pt x="181" y="142"/>
                    <a:pt x="118" y="173"/>
                  </a:cubicBezTo>
                  <a:cubicBezTo>
                    <a:pt x="42" y="211"/>
                    <a:pt x="0" y="274"/>
                    <a:pt x="36" y="362"/>
                  </a:cubicBezTo>
                  <a:cubicBezTo>
                    <a:pt x="62" y="423"/>
                    <a:pt x="105" y="450"/>
                    <a:pt x="157" y="450"/>
                  </a:cubicBezTo>
                  <a:cubicBezTo>
                    <a:pt x="179" y="450"/>
                    <a:pt x="202" y="445"/>
                    <a:pt x="227" y="436"/>
                  </a:cubicBezTo>
                  <a:cubicBezTo>
                    <a:pt x="364" y="384"/>
                    <a:pt x="502" y="334"/>
                    <a:pt x="632" y="268"/>
                  </a:cubicBezTo>
                  <a:cubicBezTo>
                    <a:pt x="707" y="231"/>
                    <a:pt x="735" y="152"/>
                    <a:pt x="687" y="70"/>
                  </a:cubicBezTo>
                  <a:cubicBezTo>
                    <a:pt x="660" y="23"/>
                    <a:pt x="622" y="0"/>
                    <a:pt x="57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861025" y="4864950"/>
              <a:ext cx="17450" cy="13000"/>
            </a:xfrm>
            <a:custGeom>
              <a:avLst/>
              <a:gdLst/>
              <a:ahLst/>
              <a:cxnLst/>
              <a:rect l="l" t="t" r="r" b="b"/>
              <a:pathLst>
                <a:path w="698" h="520" extrusionOk="0">
                  <a:moveTo>
                    <a:pt x="541" y="0"/>
                  </a:moveTo>
                  <a:cubicBezTo>
                    <a:pt x="515" y="0"/>
                    <a:pt x="487" y="9"/>
                    <a:pt x="460" y="24"/>
                  </a:cubicBezTo>
                  <a:cubicBezTo>
                    <a:pt x="334" y="95"/>
                    <a:pt x="214" y="179"/>
                    <a:pt x="95" y="260"/>
                  </a:cubicBezTo>
                  <a:cubicBezTo>
                    <a:pt x="20" y="310"/>
                    <a:pt x="0" y="382"/>
                    <a:pt x="53" y="456"/>
                  </a:cubicBezTo>
                  <a:cubicBezTo>
                    <a:pt x="84" y="500"/>
                    <a:pt x="124" y="519"/>
                    <a:pt x="168" y="519"/>
                  </a:cubicBezTo>
                  <a:cubicBezTo>
                    <a:pt x="196" y="519"/>
                    <a:pt x="226" y="511"/>
                    <a:pt x="256" y="498"/>
                  </a:cubicBezTo>
                  <a:cubicBezTo>
                    <a:pt x="378" y="417"/>
                    <a:pt x="500" y="338"/>
                    <a:pt x="619" y="256"/>
                  </a:cubicBezTo>
                  <a:cubicBezTo>
                    <a:pt x="686" y="209"/>
                    <a:pt x="697" y="144"/>
                    <a:pt x="657" y="74"/>
                  </a:cubicBezTo>
                  <a:cubicBezTo>
                    <a:pt x="627" y="23"/>
                    <a:pt x="586" y="0"/>
                    <a:pt x="54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1735200" y="4894900"/>
              <a:ext cx="18875" cy="8725"/>
            </a:xfrm>
            <a:custGeom>
              <a:avLst/>
              <a:gdLst/>
              <a:ahLst/>
              <a:cxnLst/>
              <a:rect l="l" t="t" r="r" b="b"/>
              <a:pathLst>
                <a:path w="755" h="349" extrusionOk="0">
                  <a:moveTo>
                    <a:pt x="172" y="0"/>
                  </a:moveTo>
                  <a:cubicBezTo>
                    <a:pt x="103" y="0"/>
                    <a:pt x="52" y="29"/>
                    <a:pt x="30" y="111"/>
                  </a:cubicBezTo>
                  <a:cubicBezTo>
                    <a:pt x="0" y="221"/>
                    <a:pt x="69" y="262"/>
                    <a:pt x="158" y="287"/>
                  </a:cubicBezTo>
                  <a:cubicBezTo>
                    <a:pt x="210" y="302"/>
                    <a:pt x="263" y="313"/>
                    <a:pt x="317" y="327"/>
                  </a:cubicBezTo>
                  <a:cubicBezTo>
                    <a:pt x="386" y="332"/>
                    <a:pt x="455" y="335"/>
                    <a:pt x="524" y="344"/>
                  </a:cubicBezTo>
                  <a:cubicBezTo>
                    <a:pt x="544" y="346"/>
                    <a:pt x="564" y="348"/>
                    <a:pt x="583" y="348"/>
                  </a:cubicBezTo>
                  <a:cubicBezTo>
                    <a:pt x="656" y="348"/>
                    <a:pt x="716" y="322"/>
                    <a:pt x="734" y="228"/>
                  </a:cubicBezTo>
                  <a:cubicBezTo>
                    <a:pt x="755" y="108"/>
                    <a:pt x="671" y="73"/>
                    <a:pt x="573" y="56"/>
                  </a:cubicBezTo>
                  <a:cubicBezTo>
                    <a:pt x="512" y="46"/>
                    <a:pt x="450" y="33"/>
                    <a:pt x="389" y="22"/>
                  </a:cubicBezTo>
                  <a:cubicBezTo>
                    <a:pt x="362" y="19"/>
                    <a:pt x="335" y="18"/>
                    <a:pt x="306" y="14"/>
                  </a:cubicBezTo>
                  <a:cubicBezTo>
                    <a:pt x="279" y="12"/>
                    <a:pt x="252" y="9"/>
                    <a:pt x="225" y="5"/>
                  </a:cubicBezTo>
                  <a:cubicBezTo>
                    <a:pt x="206" y="2"/>
                    <a:pt x="188" y="0"/>
                    <a:pt x="172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887475" y="4844050"/>
              <a:ext cx="16750" cy="14750"/>
            </a:xfrm>
            <a:custGeom>
              <a:avLst/>
              <a:gdLst/>
              <a:ahLst/>
              <a:cxnLst/>
              <a:rect l="l" t="t" r="r" b="b"/>
              <a:pathLst>
                <a:path w="670" h="590" extrusionOk="0">
                  <a:moveTo>
                    <a:pt x="484" y="0"/>
                  </a:moveTo>
                  <a:cubicBezTo>
                    <a:pt x="431" y="0"/>
                    <a:pt x="382" y="39"/>
                    <a:pt x="336" y="85"/>
                  </a:cubicBezTo>
                  <a:cubicBezTo>
                    <a:pt x="253" y="166"/>
                    <a:pt x="170" y="248"/>
                    <a:pt x="87" y="328"/>
                  </a:cubicBezTo>
                  <a:cubicBezTo>
                    <a:pt x="18" y="397"/>
                    <a:pt x="1" y="471"/>
                    <a:pt x="73" y="545"/>
                  </a:cubicBezTo>
                  <a:cubicBezTo>
                    <a:pt x="103" y="576"/>
                    <a:pt x="134" y="590"/>
                    <a:pt x="166" y="590"/>
                  </a:cubicBezTo>
                  <a:cubicBezTo>
                    <a:pt x="202" y="590"/>
                    <a:pt x="239" y="571"/>
                    <a:pt x="274" y="541"/>
                  </a:cubicBezTo>
                  <a:cubicBezTo>
                    <a:pt x="368" y="462"/>
                    <a:pt x="459" y="379"/>
                    <a:pt x="552" y="298"/>
                  </a:cubicBezTo>
                  <a:cubicBezTo>
                    <a:pt x="618" y="221"/>
                    <a:pt x="669" y="136"/>
                    <a:pt x="581" y="48"/>
                  </a:cubicBezTo>
                  <a:cubicBezTo>
                    <a:pt x="548" y="14"/>
                    <a:pt x="515" y="0"/>
                    <a:pt x="48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8"/>
            <p:cNvSpPr/>
            <p:nvPr/>
          </p:nvSpPr>
          <p:spPr>
            <a:xfrm>
              <a:off x="1947175" y="4815350"/>
              <a:ext cx="18025" cy="8475"/>
            </a:xfrm>
            <a:custGeom>
              <a:avLst/>
              <a:gdLst/>
              <a:ahLst/>
              <a:cxnLst/>
              <a:rect l="l" t="t" r="r" b="b"/>
              <a:pathLst>
                <a:path w="721" h="339" extrusionOk="0">
                  <a:moveTo>
                    <a:pt x="523" y="0"/>
                  </a:moveTo>
                  <a:cubicBezTo>
                    <a:pt x="406" y="0"/>
                    <a:pt x="291" y="51"/>
                    <a:pt x="174" y="51"/>
                  </a:cubicBezTo>
                  <a:cubicBezTo>
                    <a:pt x="170" y="51"/>
                    <a:pt x="167" y="51"/>
                    <a:pt x="163" y="51"/>
                  </a:cubicBezTo>
                  <a:cubicBezTo>
                    <a:pt x="159" y="51"/>
                    <a:pt x="155" y="51"/>
                    <a:pt x="152" y="51"/>
                  </a:cubicBezTo>
                  <a:cubicBezTo>
                    <a:pt x="62" y="51"/>
                    <a:pt x="0" y="99"/>
                    <a:pt x="4" y="199"/>
                  </a:cubicBezTo>
                  <a:cubicBezTo>
                    <a:pt x="6" y="308"/>
                    <a:pt x="78" y="339"/>
                    <a:pt x="160" y="339"/>
                  </a:cubicBezTo>
                  <a:cubicBezTo>
                    <a:pt x="172" y="339"/>
                    <a:pt x="183" y="338"/>
                    <a:pt x="194" y="337"/>
                  </a:cubicBezTo>
                  <a:cubicBezTo>
                    <a:pt x="353" y="323"/>
                    <a:pt x="511" y="296"/>
                    <a:pt x="669" y="275"/>
                  </a:cubicBezTo>
                  <a:cubicBezTo>
                    <a:pt x="673" y="266"/>
                    <a:pt x="677" y="257"/>
                    <a:pt x="682" y="248"/>
                  </a:cubicBezTo>
                  <a:cubicBezTo>
                    <a:pt x="689" y="231"/>
                    <a:pt x="695" y="216"/>
                    <a:pt x="700" y="199"/>
                  </a:cubicBezTo>
                  <a:cubicBezTo>
                    <a:pt x="716" y="150"/>
                    <a:pt x="720" y="99"/>
                    <a:pt x="690" y="47"/>
                  </a:cubicBezTo>
                  <a:cubicBezTo>
                    <a:pt x="634" y="12"/>
                    <a:pt x="578" y="0"/>
                    <a:pt x="52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1977500" y="4801000"/>
              <a:ext cx="17075" cy="13475"/>
            </a:xfrm>
            <a:custGeom>
              <a:avLst/>
              <a:gdLst/>
              <a:ahLst/>
              <a:cxnLst/>
              <a:rect l="l" t="t" r="r" b="b"/>
              <a:pathLst>
                <a:path w="683" h="539" extrusionOk="0">
                  <a:moveTo>
                    <a:pt x="530" y="1"/>
                  </a:moveTo>
                  <a:cubicBezTo>
                    <a:pt x="501" y="1"/>
                    <a:pt x="471" y="11"/>
                    <a:pt x="442" y="31"/>
                  </a:cubicBezTo>
                  <a:cubicBezTo>
                    <a:pt x="323" y="112"/>
                    <a:pt x="205" y="196"/>
                    <a:pt x="89" y="283"/>
                  </a:cubicBezTo>
                  <a:cubicBezTo>
                    <a:pt x="18" y="337"/>
                    <a:pt x="0" y="411"/>
                    <a:pt x="55" y="483"/>
                  </a:cubicBezTo>
                  <a:cubicBezTo>
                    <a:pt x="84" y="521"/>
                    <a:pt x="119" y="539"/>
                    <a:pt x="161" y="539"/>
                  </a:cubicBezTo>
                  <a:cubicBezTo>
                    <a:pt x="197" y="539"/>
                    <a:pt x="240" y="525"/>
                    <a:pt x="289" y="498"/>
                  </a:cubicBezTo>
                  <a:cubicBezTo>
                    <a:pt x="378" y="431"/>
                    <a:pt x="497" y="347"/>
                    <a:pt x="608" y="255"/>
                  </a:cubicBezTo>
                  <a:cubicBezTo>
                    <a:pt x="677" y="199"/>
                    <a:pt x="682" y="123"/>
                    <a:pt x="627" y="53"/>
                  </a:cubicBezTo>
                  <a:cubicBezTo>
                    <a:pt x="599" y="17"/>
                    <a:pt x="565" y="1"/>
                    <a:pt x="53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1909450" y="4812350"/>
              <a:ext cx="23300" cy="22425"/>
            </a:xfrm>
            <a:custGeom>
              <a:avLst/>
              <a:gdLst/>
              <a:ahLst/>
              <a:cxnLst/>
              <a:rect l="l" t="t" r="r" b="b"/>
              <a:pathLst>
                <a:path w="932" h="897" extrusionOk="0">
                  <a:moveTo>
                    <a:pt x="354" y="0"/>
                  </a:moveTo>
                  <a:cubicBezTo>
                    <a:pt x="312" y="0"/>
                    <a:pt x="274" y="16"/>
                    <a:pt x="249" y="60"/>
                  </a:cubicBezTo>
                  <a:cubicBezTo>
                    <a:pt x="216" y="117"/>
                    <a:pt x="197" y="175"/>
                    <a:pt x="246" y="235"/>
                  </a:cubicBezTo>
                  <a:cubicBezTo>
                    <a:pt x="349" y="295"/>
                    <a:pt x="273" y="352"/>
                    <a:pt x="239" y="405"/>
                  </a:cubicBezTo>
                  <a:cubicBezTo>
                    <a:pt x="189" y="488"/>
                    <a:pt x="128" y="564"/>
                    <a:pt x="75" y="645"/>
                  </a:cubicBezTo>
                  <a:cubicBezTo>
                    <a:pt x="24" y="720"/>
                    <a:pt x="0" y="801"/>
                    <a:pt x="89" y="865"/>
                  </a:cubicBezTo>
                  <a:cubicBezTo>
                    <a:pt x="119" y="887"/>
                    <a:pt x="149" y="896"/>
                    <a:pt x="177" y="896"/>
                  </a:cubicBezTo>
                  <a:cubicBezTo>
                    <a:pt x="227" y="896"/>
                    <a:pt x="271" y="865"/>
                    <a:pt x="307" y="818"/>
                  </a:cubicBezTo>
                  <a:cubicBezTo>
                    <a:pt x="387" y="713"/>
                    <a:pt x="467" y="606"/>
                    <a:pt x="527" y="491"/>
                  </a:cubicBezTo>
                  <a:cubicBezTo>
                    <a:pt x="564" y="421"/>
                    <a:pt x="595" y="373"/>
                    <a:pt x="659" y="373"/>
                  </a:cubicBezTo>
                  <a:cubicBezTo>
                    <a:pt x="679" y="373"/>
                    <a:pt x="702" y="378"/>
                    <a:pt x="730" y="388"/>
                  </a:cubicBezTo>
                  <a:cubicBezTo>
                    <a:pt x="750" y="395"/>
                    <a:pt x="770" y="399"/>
                    <a:pt x="789" y="399"/>
                  </a:cubicBezTo>
                  <a:cubicBezTo>
                    <a:pt x="852" y="399"/>
                    <a:pt x="901" y="358"/>
                    <a:pt x="915" y="279"/>
                  </a:cubicBezTo>
                  <a:cubicBezTo>
                    <a:pt x="932" y="188"/>
                    <a:pt x="881" y="133"/>
                    <a:pt x="798" y="110"/>
                  </a:cubicBezTo>
                  <a:cubicBezTo>
                    <a:pt x="671" y="75"/>
                    <a:pt x="543" y="41"/>
                    <a:pt x="414" y="9"/>
                  </a:cubicBezTo>
                  <a:cubicBezTo>
                    <a:pt x="394" y="3"/>
                    <a:pt x="373" y="0"/>
                    <a:pt x="35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1917850" y="4693375"/>
              <a:ext cx="12875" cy="16975"/>
            </a:xfrm>
            <a:custGeom>
              <a:avLst/>
              <a:gdLst/>
              <a:ahLst/>
              <a:cxnLst/>
              <a:rect l="l" t="t" r="r" b="b"/>
              <a:pathLst>
                <a:path w="515" h="679" extrusionOk="0">
                  <a:moveTo>
                    <a:pt x="167" y="1"/>
                  </a:moveTo>
                  <a:cubicBezTo>
                    <a:pt x="144" y="1"/>
                    <a:pt x="119" y="7"/>
                    <a:pt x="95" y="21"/>
                  </a:cubicBezTo>
                  <a:cubicBezTo>
                    <a:pt x="23" y="60"/>
                    <a:pt x="1" y="140"/>
                    <a:pt x="37" y="220"/>
                  </a:cubicBezTo>
                  <a:cubicBezTo>
                    <a:pt x="93" y="339"/>
                    <a:pt x="154" y="456"/>
                    <a:pt x="214" y="574"/>
                  </a:cubicBezTo>
                  <a:cubicBezTo>
                    <a:pt x="246" y="637"/>
                    <a:pt x="295" y="679"/>
                    <a:pt x="354" y="679"/>
                  </a:cubicBezTo>
                  <a:cubicBezTo>
                    <a:pt x="375" y="679"/>
                    <a:pt x="396" y="674"/>
                    <a:pt x="419" y="663"/>
                  </a:cubicBezTo>
                  <a:cubicBezTo>
                    <a:pt x="508" y="622"/>
                    <a:pt x="514" y="535"/>
                    <a:pt x="484" y="448"/>
                  </a:cubicBezTo>
                  <a:cubicBezTo>
                    <a:pt x="468" y="403"/>
                    <a:pt x="445" y="360"/>
                    <a:pt x="404" y="270"/>
                  </a:cubicBezTo>
                  <a:cubicBezTo>
                    <a:pt x="383" y="236"/>
                    <a:pt x="335" y="159"/>
                    <a:pt x="290" y="82"/>
                  </a:cubicBezTo>
                  <a:cubicBezTo>
                    <a:pt x="258" y="27"/>
                    <a:pt x="215" y="1"/>
                    <a:pt x="16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895825" y="4669225"/>
              <a:ext cx="17050" cy="14125"/>
            </a:xfrm>
            <a:custGeom>
              <a:avLst/>
              <a:gdLst/>
              <a:ahLst/>
              <a:cxnLst/>
              <a:rect l="l" t="t" r="r" b="b"/>
              <a:pathLst>
                <a:path w="682" h="565" extrusionOk="0">
                  <a:moveTo>
                    <a:pt x="198" y="0"/>
                  </a:moveTo>
                  <a:cubicBezTo>
                    <a:pt x="173" y="0"/>
                    <a:pt x="145" y="7"/>
                    <a:pt x="113" y="22"/>
                  </a:cubicBezTo>
                  <a:cubicBezTo>
                    <a:pt x="30" y="76"/>
                    <a:pt x="0" y="158"/>
                    <a:pt x="95" y="247"/>
                  </a:cubicBezTo>
                  <a:cubicBezTo>
                    <a:pt x="202" y="345"/>
                    <a:pt x="317" y="436"/>
                    <a:pt x="431" y="527"/>
                  </a:cubicBezTo>
                  <a:cubicBezTo>
                    <a:pt x="462" y="552"/>
                    <a:pt x="495" y="565"/>
                    <a:pt x="527" y="565"/>
                  </a:cubicBezTo>
                  <a:cubicBezTo>
                    <a:pt x="565" y="565"/>
                    <a:pt x="601" y="545"/>
                    <a:pt x="630" y="504"/>
                  </a:cubicBezTo>
                  <a:cubicBezTo>
                    <a:pt x="679" y="436"/>
                    <a:pt x="681" y="363"/>
                    <a:pt x="607" y="301"/>
                  </a:cubicBezTo>
                  <a:cubicBezTo>
                    <a:pt x="505" y="218"/>
                    <a:pt x="407" y="131"/>
                    <a:pt x="306" y="46"/>
                  </a:cubicBezTo>
                  <a:cubicBezTo>
                    <a:pt x="274" y="18"/>
                    <a:pt x="240" y="0"/>
                    <a:pt x="198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932875" y="4756475"/>
              <a:ext cx="8425" cy="17950"/>
            </a:xfrm>
            <a:custGeom>
              <a:avLst/>
              <a:gdLst/>
              <a:ahLst/>
              <a:cxnLst/>
              <a:rect l="l" t="t" r="r" b="b"/>
              <a:pathLst>
                <a:path w="337" h="718" extrusionOk="0">
                  <a:moveTo>
                    <a:pt x="177" y="0"/>
                  </a:moveTo>
                  <a:cubicBezTo>
                    <a:pt x="175" y="0"/>
                    <a:pt x="172" y="1"/>
                    <a:pt x="169" y="1"/>
                  </a:cubicBezTo>
                  <a:cubicBezTo>
                    <a:pt x="109" y="3"/>
                    <a:pt x="53" y="29"/>
                    <a:pt x="44" y="91"/>
                  </a:cubicBezTo>
                  <a:cubicBezTo>
                    <a:pt x="18" y="268"/>
                    <a:pt x="0" y="448"/>
                    <a:pt x="29" y="625"/>
                  </a:cubicBezTo>
                  <a:cubicBezTo>
                    <a:pt x="40" y="687"/>
                    <a:pt x="82" y="717"/>
                    <a:pt x="140" y="717"/>
                  </a:cubicBezTo>
                  <a:cubicBezTo>
                    <a:pt x="166" y="717"/>
                    <a:pt x="194" y="712"/>
                    <a:pt x="223" y="701"/>
                  </a:cubicBezTo>
                  <a:cubicBezTo>
                    <a:pt x="239" y="686"/>
                    <a:pt x="278" y="665"/>
                    <a:pt x="284" y="638"/>
                  </a:cubicBezTo>
                  <a:cubicBezTo>
                    <a:pt x="323" y="455"/>
                    <a:pt x="337" y="268"/>
                    <a:pt x="300" y="82"/>
                  </a:cubicBezTo>
                  <a:cubicBezTo>
                    <a:pt x="289" y="30"/>
                    <a:pt x="233" y="0"/>
                    <a:pt x="17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838200" y="4663700"/>
              <a:ext cx="15850" cy="14875"/>
            </a:xfrm>
            <a:custGeom>
              <a:avLst/>
              <a:gdLst/>
              <a:ahLst/>
              <a:cxnLst/>
              <a:rect l="l" t="t" r="r" b="b"/>
              <a:pathLst>
                <a:path w="634" h="595" extrusionOk="0">
                  <a:moveTo>
                    <a:pt x="465" y="1"/>
                  </a:moveTo>
                  <a:cubicBezTo>
                    <a:pt x="443" y="1"/>
                    <a:pt x="421" y="8"/>
                    <a:pt x="400" y="22"/>
                  </a:cubicBezTo>
                  <a:cubicBezTo>
                    <a:pt x="256" y="121"/>
                    <a:pt x="126" y="234"/>
                    <a:pt x="37" y="386"/>
                  </a:cubicBezTo>
                  <a:cubicBezTo>
                    <a:pt x="0" y="447"/>
                    <a:pt x="18" y="507"/>
                    <a:pt x="64" y="557"/>
                  </a:cubicBezTo>
                  <a:cubicBezTo>
                    <a:pt x="91" y="587"/>
                    <a:pt x="123" y="595"/>
                    <a:pt x="157" y="595"/>
                  </a:cubicBezTo>
                  <a:cubicBezTo>
                    <a:pt x="178" y="595"/>
                    <a:pt x="199" y="592"/>
                    <a:pt x="221" y="589"/>
                  </a:cubicBezTo>
                  <a:cubicBezTo>
                    <a:pt x="345" y="463"/>
                    <a:pt x="475" y="339"/>
                    <a:pt x="594" y="206"/>
                  </a:cubicBezTo>
                  <a:cubicBezTo>
                    <a:pt x="633" y="162"/>
                    <a:pt x="604" y="99"/>
                    <a:pt x="567" y="54"/>
                  </a:cubicBezTo>
                  <a:cubicBezTo>
                    <a:pt x="539" y="20"/>
                    <a:pt x="502" y="1"/>
                    <a:pt x="465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858125" y="4779075"/>
              <a:ext cx="16825" cy="14475"/>
            </a:xfrm>
            <a:custGeom>
              <a:avLst/>
              <a:gdLst/>
              <a:ahLst/>
              <a:cxnLst/>
              <a:rect l="l" t="t" r="r" b="b"/>
              <a:pathLst>
                <a:path w="673" h="579" extrusionOk="0">
                  <a:moveTo>
                    <a:pt x="177" y="0"/>
                  </a:moveTo>
                  <a:cubicBezTo>
                    <a:pt x="153" y="0"/>
                    <a:pt x="126" y="8"/>
                    <a:pt x="97" y="23"/>
                  </a:cubicBezTo>
                  <a:cubicBezTo>
                    <a:pt x="54" y="69"/>
                    <a:pt x="1" y="135"/>
                    <a:pt x="60" y="212"/>
                  </a:cubicBezTo>
                  <a:cubicBezTo>
                    <a:pt x="169" y="354"/>
                    <a:pt x="306" y="474"/>
                    <a:pt x="462" y="564"/>
                  </a:cubicBezTo>
                  <a:cubicBezTo>
                    <a:pt x="479" y="574"/>
                    <a:pt x="498" y="579"/>
                    <a:pt x="517" y="579"/>
                  </a:cubicBezTo>
                  <a:cubicBezTo>
                    <a:pt x="550" y="579"/>
                    <a:pt x="584" y="563"/>
                    <a:pt x="610" y="528"/>
                  </a:cubicBezTo>
                  <a:cubicBezTo>
                    <a:pt x="651" y="475"/>
                    <a:pt x="673" y="405"/>
                    <a:pt x="624" y="358"/>
                  </a:cubicBezTo>
                  <a:cubicBezTo>
                    <a:pt x="499" y="238"/>
                    <a:pt x="367" y="128"/>
                    <a:pt x="233" y="19"/>
                  </a:cubicBezTo>
                  <a:cubicBezTo>
                    <a:pt x="218" y="7"/>
                    <a:pt x="199" y="0"/>
                    <a:pt x="17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826675" y="4723625"/>
              <a:ext cx="9800" cy="17650"/>
            </a:xfrm>
            <a:custGeom>
              <a:avLst/>
              <a:gdLst/>
              <a:ahLst/>
              <a:cxnLst/>
              <a:rect l="l" t="t" r="r" b="b"/>
              <a:pathLst>
                <a:path w="392" h="706" extrusionOk="0">
                  <a:moveTo>
                    <a:pt x="148" y="0"/>
                  </a:moveTo>
                  <a:cubicBezTo>
                    <a:pt x="139" y="0"/>
                    <a:pt x="129" y="1"/>
                    <a:pt x="120" y="2"/>
                  </a:cubicBezTo>
                  <a:cubicBezTo>
                    <a:pt x="33" y="15"/>
                    <a:pt x="0" y="87"/>
                    <a:pt x="9" y="173"/>
                  </a:cubicBezTo>
                  <a:cubicBezTo>
                    <a:pt x="21" y="311"/>
                    <a:pt x="46" y="447"/>
                    <a:pt x="89" y="564"/>
                  </a:cubicBezTo>
                  <a:cubicBezTo>
                    <a:pt x="114" y="653"/>
                    <a:pt x="157" y="706"/>
                    <a:pt x="229" y="706"/>
                  </a:cubicBezTo>
                  <a:cubicBezTo>
                    <a:pt x="243" y="706"/>
                    <a:pt x="258" y="704"/>
                    <a:pt x="275" y="699"/>
                  </a:cubicBezTo>
                  <a:cubicBezTo>
                    <a:pt x="380" y="673"/>
                    <a:pt x="391" y="589"/>
                    <a:pt x="374" y="501"/>
                  </a:cubicBezTo>
                  <a:cubicBezTo>
                    <a:pt x="351" y="380"/>
                    <a:pt x="319" y="259"/>
                    <a:pt x="296" y="138"/>
                  </a:cubicBezTo>
                  <a:cubicBezTo>
                    <a:pt x="279" y="47"/>
                    <a:pt x="224" y="0"/>
                    <a:pt x="148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926250" y="4788900"/>
              <a:ext cx="10975" cy="17400"/>
            </a:xfrm>
            <a:custGeom>
              <a:avLst/>
              <a:gdLst/>
              <a:ahLst/>
              <a:cxnLst/>
              <a:rect l="l" t="t" r="r" b="b"/>
              <a:pathLst>
                <a:path w="439" h="696" extrusionOk="0">
                  <a:moveTo>
                    <a:pt x="283" y="0"/>
                  </a:moveTo>
                  <a:cubicBezTo>
                    <a:pt x="264" y="0"/>
                    <a:pt x="243" y="4"/>
                    <a:pt x="223" y="13"/>
                  </a:cubicBezTo>
                  <a:cubicBezTo>
                    <a:pt x="211" y="22"/>
                    <a:pt x="188" y="33"/>
                    <a:pt x="180" y="49"/>
                  </a:cubicBezTo>
                  <a:cubicBezTo>
                    <a:pt x="104" y="221"/>
                    <a:pt x="37" y="396"/>
                    <a:pt x="10" y="583"/>
                  </a:cubicBezTo>
                  <a:cubicBezTo>
                    <a:pt x="1" y="648"/>
                    <a:pt x="64" y="675"/>
                    <a:pt x="119" y="690"/>
                  </a:cubicBezTo>
                  <a:cubicBezTo>
                    <a:pt x="134" y="694"/>
                    <a:pt x="148" y="695"/>
                    <a:pt x="162" y="695"/>
                  </a:cubicBezTo>
                  <a:cubicBezTo>
                    <a:pt x="213" y="695"/>
                    <a:pt x="256" y="669"/>
                    <a:pt x="276" y="618"/>
                  </a:cubicBezTo>
                  <a:cubicBezTo>
                    <a:pt x="329" y="474"/>
                    <a:pt x="387" y="329"/>
                    <a:pt x="417" y="180"/>
                  </a:cubicBezTo>
                  <a:cubicBezTo>
                    <a:pt x="438" y="77"/>
                    <a:pt x="369" y="0"/>
                    <a:pt x="28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837450" y="4753950"/>
              <a:ext cx="14375" cy="16200"/>
            </a:xfrm>
            <a:custGeom>
              <a:avLst/>
              <a:gdLst/>
              <a:ahLst/>
              <a:cxnLst/>
              <a:rect l="l" t="t" r="r" b="b"/>
              <a:pathLst>
                <a:path w="575" h="648" extrusionOk="0">
                  <a:moveTo>
                    <a:pt x="174" y="1"/>
                  </a:moveTo>
                  <a:cubicBezTo>
                    <a:pt x="152" y="1"/>
                    <a:pt x="129" y="7"/>
                    <a:pt x="104" y="21"/>
                  </a:cubicBezTo>
                  <a:cubicBezTo>
                    <a:pt x="1" y="77"/>
                    <a:pt x="21" y="168"/>
                    <a:pt x="64" y="261"/>
                  </a:cubicBezTo>
                  <a:cubicBezTo>
                    <a:pt x="146" y="371"/>
                    <a:pt x="223" y="485"/>
                    <a:pt x="310" y="592"/>
                  </a:cubicBezTo>
                  <a:cubicBezTo>
                    <a:pt x="341" y="630"/>
                    <a:pt x="377" y="648"/>
                    <a:pt x="415" y="648"/>
                  </a:cubicBezTo>
                  <a:cubicBezTo>
                    <a:pt x="447" y="648"/>
                    <a:pt x="480" y="634"/>
                    <a:pt x="511" y="608"/>
                  </a:cubicBezTo>
                  <a:cubicBezTo>
                    <a:pt x="572" y="556"/>
                    <a:pt x="574" y="488"/>
                    <a:pt x="530" y="421"/>
                  </a:cubicBezTo>
                  <a:cubicBezTo>
                    <a:pt x="463" y="318"/>
                    <a:pt x="394" y="215"/>
                    <a:pt x="326" y="111"/>
                  </a:cubicBezTo>
                  <a:cubicBezTo>
                    <a:pt x="286" y="50"/>
                    <a:pt x="236" y="1"/>
                    <a:pt x="17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1827350" y="4691175"/>
              <a:ext cx="9400" cy="17750"/>
            </a:xfrm>
            <a:custGeom>
              <a:avLst/>
              <a:gdLst/>
              <a:ahLst/>
              <a:cxnLst/>
              <a:rect l="l" t="t" r="r" b="b"/>
              <a:pathLst>
                <a:path w="376" h="710" extrusionOk="0">
                  <a:moveTo>
                    <a:pt x="207" y="0"/>
                  </a:moveTo>
                  <a:cubicBezTo>
                    <a:pt x="150" y="0"/>
                    <a:pt x="114" y="40"/>
                    <a:pt x="96" y="93"/>
                  </a:cubicBezTo>
                  <a:cubicBezTo>
                    <a:pt x="42" y="244"/>
                    <a:pt x="7" y="401"/>
                    <a:pt x="4" y="561"/>
                  </a:cubicBezTo>
                  <a:cubicBezTo>
                    <a:pt x="1" y="667"/>
                    <a:pt x="63" y="709"/>
                    <a:pt x="153" y="709"/>
                  </a:cubicBezTo>
                  <a:cubicBezTo>
                    <a:pt x="170" y="709"/>
                    <a:pt x="187" y="708"/>
                    <a:pt x="206" y="705"/>
                  </a:cubicBezTo>
                  <a:cubicBezTo>
                    <a:pt x="224" y="687"/>
                    <a:pt x="255" y="670"/>
                    <a:pt x="260" y="648"/>
                  </a:cubicBezTo>
                  <a:cubicBezTo>
                    <a:pt x="299" y="472"/>
                    <a:pt x="340" y="296"/>
                    <a:pt x="365" y="119"/>
                  </a:cubicBezTo>
                  <a:cubicBezTo>
                    <a:pt x="376" y="47"/>
                    <a:pt x="303" y="19"/>
                    <a:pt x="240" y="4"/>
                  </a:cubicBezTo>
                  <a:cubicBezTo>
                    <a:pt x="229" y="1"/>
                    <a:pt x="218" y="0"/>
                    <a:pt x="20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1884775" y="4798925"/>
              <a:ext cx="17475" cy="12375"/>
            </a:xfrm>
            <a:custGeom>
              <a:avLst/>
              <a:gdLst/>
              <a:ahLst/>
              <a:cxnLst/>
              <a:rect l="l" t="t" r="r" b="b"/>
              <a:pathLst>
                <a:path w="699" h="495" extrusionOk="0">
                  <a:moveTo>
                    <a:pt x="165" y="0"/>
                  </a:moveTo>
                  <a:cubicBezTo>
                    <a:pt x="161" y="0"/>
                    <a:pt x="157" y="0"/>
                    <a:pt x="153" y="1"/>
                  </a:cubicBezTo>
                  <a:cubicBezTo>
                    <a:pt x="135" y="2"/>
                    <a:pt x="117" y="5"/>
                    <a:pt x="99" y="8"/>
                  </a:cubicBezTo>
                  <a:cubicBezTo>
                    <a:pt x="89" y="12"/>
                    <a:pt x="79" y="18"/>
                    <a:pt x="70" y="26"/>
                  </a:cubicBezTo>
                  <a:cubicBezTo>
                    <a:pt x="59" y="34"/>
                    <a:pt x="49" y="45"/>
                    <a:pt x="42" y="56"/>
                  </a:cubicBezTo>
                  <a:cubicBezTo>
                    <a:pt x="1" y="117"/>
                    <a:pt x="12" y="208"/>
                    <a:pt x="90" y="262"/>
                  </a:cubicBezTo>
                  <a:cubicBezTo>
                    <a:pt x="209" y="343"/>
                    <a:pt x="340" y="408"/>
                    <a:pt x="470" y="473"/>
                  </a:cubicBezTo>
                  <a:cubicBezTo>
                    <a:pt x="498" y="487"/>
                    <a:pt x="526" y="495"/>
                    <a:pt x="552" y="495"/>
                  </a:cubicBezTo>
                  <a:cubicBezTo>
                    <a:pt x="596" y="495"/>
                    <a:pt x="635" y="472"/>
                    <a:pt x="661" y="415"/>
                  </a:cubicBezTo>
                  <a:cubicBezTo>
                    <a:pt x="699" y="333"/>
                    <a:pt x="682" y="266"/>
                    <a:pt x="601" y="221"/>
                  </a:cubicBezTo>
                  <a:cubicBezTo>
                    <a:pt x="481" y="153"/>
                    <a:pt x="359" y="87"/>
                    <a:pt x="240" y="18"/>
                  </a:cubicBezTo>
                  <a:cubicBezTo>
                    <a:pt x="228" y="12"/>
                    <a:pt x="217" y="7"/>
                    <a:pt x="205" y="5"/>
                  </a:cubicBezTo>
                  <a:cubicBezTo>
                    <a:pt x="192" y="2"/>
                    <a:pt x="178" y="0"/>
                    <a:pt x="16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1886525" y="4798925"/>
              <a:ext cx="2075" cy="650"/>
            </a:xfrm>
            <a:custGeom>
              <a:avLst/>
              <a:gdLst/>
              <a:ahLst/>
              <a:cxnLst/>
              <a:rect l="l" t="t" r="r" b="b"/>
              <a:pathLst>
                <a:path w="83" h="26" extrusionOk="0">
                  <a:moveTo>
                    <a:pt x="83" y="1"/>
                  </a:moveTo>
                  <a:cubicBezTo>
                    <a:pt x="65" y="2"/>
                    <a:pt x="47" y="5"/>
                    <a:pt x="29" y="8"/>
                  </a:cubicBezTo>
                  <a:cubicBezTo>
                    <a:pt x="19" y="12"/>
                    <a:pt x="8" y="18"/>
                    <a:pt x="0" y="26"/>
                  </a:cubicBezTo>
                  <a:cubicBezTo>
                    <a:pt x="8" y="18"/>
                    <a:pt x="19" y="12"/>
                    <a:pt x="29" y="8"/>
                  </a:cubicBezTo>
                  <a:cubicBezTo>
                    <a:pt x="47" y="5"/>
                    <a:pt x="65" y="2"/>
                    <a:pt x="83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1929775" y="4723975"/>
              <a:ext cx="9400" cy="17750"/>
            </a:xfrm>
            <a:custGeom>
              <a:avLst/>
              <a:gdLst/>
              <a:ahLst/>
              <a:cxnLst/>
              <a:rect l="l" t="t" r="r" b="b"/>
              <a:pathLst>
                <a:path w="376" h="710" extrusionOk="0">
                  <a:moveTo>
                    <a:pt x="148" y="1"/>
                  </a:moveTo>
                  <a:cubicBezTo>
                    <a:pt x="134" y="1"/>
                    <a:pt x="120" y="2"/>
                    <a:pt x="105" y="5"/>
                  </a:cubicBezTo>
                  <a:cubicBezTo>
                    <a:pt x="35" y="18"/>
                    <a:pt x="0" y="84"/>
                    <a:pt x="9" y="147"/>
                  </a:cubicBezTo>
                  <a:cubicBezTo>
                    <a:pt x="30" y="303"/>
                    <a:pt x="64" y="458"/>
                    <a:pt x="83" y="557"/>
                  </a:cubicBezTo>
                  <a:cubicBezTo>
                    <a:pt x="122" y="665"/>
                    <a:pt x="165" y="709"/>
                    <a:pt x="225" y="709"/>
                  </a:cubicBezTo>
                  <a:cubicBezTo>
                    <a:pt x="237" y="709"/>
                    <a:pt x="249" y="708"/>
                    <a:pt x="262" y="704"/>
                  </a:cubicBezTo>
                  <a:cubicBezTo>
                    <a:pt x="328" y="688"/>
                    <a:pt x="376" y="645"/>
                    <a:pt x="369" y="571"/>
                  </a:cubicBezTo>
                  <a:cubicBezTo>
                    <a:pt x="356" y="408"/>
                    <a:pt x="335" y="243"/>
                    <a:pt x="276" y="87"/>
                  </a:cubicBezTo>
                  <a:cubicBezTo>
                    <a:pt x="253" y="24"/>
                    <a:pt x="203" y="1"/>
                    <a:pt x="14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1866700" y="4657700"/>
              <a:ext cx="18300" cy="8675"/>
            </a:xfrm>
            <a:custGeom>
              <a:avLst/>
              <a:gdLst/>
              <a:ahLst/>
              <a:cxnLst/>
              <a:rect l="l" t="t" r="r" b="b"/>
              <a:pathLst>
                <a:path w="732" h="347" extrusionOk="0">
                  <a:moveTo>
                    <a:pt x="195" y="0"/>
                  </a:moveTo>
                  <a:cubicBezTo>
                    <a:pt x="172" y="0"/>
                    <a:pt x="149" y="1"/>
                    <a:pt x="126" y="1"/>
                  </a:cubicBezTo>
                  <a:cubicBezTo>
                    <a:pt x="38" y="33"/>
                    <a:pt x="1" y="78"/>
                    <a:pt x="10" y="150"/>
                  </a:cubicBezTo>
                  <a:cubicBezTo>
                    <a:pt x="20" y="216"/>
                    <a:pt x="53" y="270"/>
                    <a:pt x="124" y="281"/>
                  </a:cubicBezTo>
                  <a:cubicBezTo>
                    <a:pt x="268" y="304"/>
                    <a:pt x="412" y="329"/>
                    <a:pt x="556" y="345"/>
                  </a:cubicBezTo>
                  <a:cubicBezTo>
                    <a:pt x="562" y="346"/>
                    <a:pt x="568" y="346"/>
                    <a:pt x="574" y="346"/>
                  </a:cubicBezTo>
                  <a:cubicBezTo>
                    <a:pt x="631" y="346"/>
                    <a:pt x="682" y="319"/>
                    <a:pt x="705" y="256"/>
                  </a:cubicBezTo>
                  <a:cubicBezTo>
                    <a:pt x="731" y="186"/>
                    <a:pt x="711" y="121"/>
                    <a:pt x="653" y="93"/>
                  </a:cubicBezTo>
                  <a:cubicBezTo>
                    <a:pt x="503" y="20"/>
                    <a:pt x="344" y="0"/>
                    <a:pt x="19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1703650" y="4885600"/>
              <a:ext cx="18900" cy="10875"/>
            </a:xfrm>
            <a:custGeom>
              <a:avLst/>
              <a:gdLst/>
              <a:ahLst/>
              <a:cxnLst/>
              <a:rect l="l" t="t" r="r" b="b"/>
              <a:pathLst>
                <a:path w="756" h="435" extrusionOk="0">
                  <a:moveTo>
                    <a:pt x="146" y="1"/>
                  </a:moveTo>
                  <a:cubicBezTo>
                    <a:pt x="136" y="1"/>
                    <a:pt x="128" y="2"/>
                    <a:pt x="123" y="4"/>
                  </a:cubicBezTo>
                  <a:cubicBezTo>
                    <a:pt x="20" y="43"/>
                    <a:pt x="0" y="196"/>
                    <a:pt x="103" y="256"/>
                  </a:cubicBezTo>
                  <a:cubicBezTo>
                    <a:pt x="246" y="340"/>
                    <a:pt x="401" y="407"/>
                    <a:pt x="566" y="433"/>
                  </a:cubicBezTo>
                  <a:cubicBezTo>
                    <a:pt x="573" y="434"/>
                    <a:pt x="580" y="434"/>
                    <a:pt x="587" y="434"/>
                  </a:cubicBezTo>
                  <a:cubicBezTo>
                    <a:pt x="689" y="434"/>
                    <a:pt x="755" y="321"/>
                    <a:pt x="709" y="228"/>
                  </a:cubicBezTo>
                  <a:cubicBezTo>
                    <a:pt x="675" y="162"/>
                    <a:pt x="265" y="1"/>
                    <a:pt x="14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676000" y="4869000"/>
              <a:ext cx="16475" cy="13450"/>
            </a:xfrm>
            <a:custGeom>
              <a:avLst/>
              <a:gdLst/>
              <a:ahLst/>
              <a:cxnLst/>
              <a:rect l="l" t="t" r="r" b="b"/>
              <a:pathLst>
                <a:path w="659" h="538" extrusionOk="0">
                  <a:moveTo>
                    <a:pt x="151" y="0"/>
                  </a:moveTo>
                  <a:cubicBezTo>
                    <a:pt x="100" y="0"/>
                    <a:pt x="55" y="27"/>
                    <a:pt x="31" y="72"/>
                  </a:cubicBezTo>
                  <a:cubicBezTo>
                    <a:pt x="1" y="127"/>
                    <a:pt x="5" y="187"/>
                    <a:pt x="47" y="227"/>
                  </a:cubicBezTo>
                  <a:cubicBezTo>
                    <a:pt x="176" y="351"/>
                    <a:pt x="318" y="461"/>
                    <a:pt x="488" y="528"/>
                  </a:cubicBezTo>
                  <a:cubicBezTo>
                    <a:pt x="501" y="535"/>
                    <a:pt x="515" y="537"/>
                    <a:pt x="529" y="537"/>
                  </a:cubicBezTo>
                  <a:cubicBezTo>
                    <a:pt x="564" y="537"/>
                    <a:pt x="597" y="520"/>
                    <a:pt x="616" y="489"/>
                  </a:cubicBezTo>
                  <a:cubicBezTo>
                    <a:pt x="624" y="477"/>
                    <a:pt x="632" y="466"/>
                    <a:pt x="638" y="453"/>
                  </a:cubicBezTo>
                  <a:cubicBezTo>
                    <a:pt x="658" y="415"/>
                    <a:pt x="659" y="371"/>
                    <a:pt x="640" y="334"/>
                  </a:cubicBezTo>
                  <a:cubicBezTo>
                    <a:pt x="625" y="299"/>
                    <a:pt x="486" y="193"/>
                    <a:pt x="359" y="110"/>
                  </a:cubicBezTo>
                  <a:cubicBezTo>
                    <a:pt x="340" y="99"/>
                    <a:pt x="322" y="87"/>
                    <a:pt x="306" y="77"/>
                  </a:cubicBezTo>
                  <a:cubicBezTo>
                    <a:pt x="286" y="64"/>
                    <a:pt x="266" y="53"/>
                    <a:pt x="249" y="43"/>
                  </a:cubicBezTo>
                  <a:cubicBezTo>
                    <a:pt x="202" y="17"/>
                    <a:pt x="165" y="0"/>
                    <a:pt x="15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1656375" y="4850300"/>
              <a:ext cx="11400" cy="10925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35" y="1"/>
                  </a:moveTo>
                  <a:cubicBezTo>
                    <a:pt x="123" y="1"/>
                    <a:pt x="111" y="3"/>
                    <a:pt x="101" y="7"/>
                  </a:cubicBezTo>
                  <a:cubicBezTo>
                    <a:pt x="11" y="46"/>
                    <a:pt x="1" y="121"/>
                    <a:pt x="28" y="198"/>
                  </a:cubicBezTo>
                  <a:cubicBezTo>
                    <a:pt x="70" y="317"/>
                    <a:pt x="228" y="437"/>
                    <a:pt x="323" y="437"/>
                  </a:cubicBezTo>
                  <a:cubicBezTo>
                    <a:pt x="338" y="437"/>
                    <a:pt x="350" y="434"/>
                    <a:pt x="361" y="429"/>
                  </a:cubicBezTo>
                  <a:cubicBezTo>
                    <a:pt x="440" y="388"/>
                    <a:pt x="455" y="315"/>
                    <a:pt x="437" y="241"/>
                  </a:cubicBezTo>
                  <a:cubicBezTo>
                    <a:pt x="388" y="118"/>
                    <a:pt x="230" y="1"/>
                    <a:pt x="135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9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-158712" y="-35350"/>
            <a:ext cx="9461427" cy="51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9"/>
          <p:cNvSpPr txBox="1">
            <a:spLocks noGrp="1"/>
          </p:cNvSpPr>
          <p:nvPr>
            <p:ph type="title"/>
          </p:nvPr>
        </p:nvSpPr>
        <p:spPr>
          <a:xfrm>
            <a:off x="1874550" y="448056"/>
            <a:ext cx="53949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0" name="Google Shape;230;p9"/>
          <p:cNvSpPr txBox="1">
            <a:spLocks noGrp="1"/>
          </p:cNvSpPr>
          <p:nvPr>
            <p:ph type="subTitle" idx="1"/>
          </p:nvPr>
        </p:nvSpPr>
        <p:spPr>
          <a:xfrm>
            <a:off x="1993392" y="4014216"/>
            <a:ext cx="5166300" cy="6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231" name="Google Shape;231;p9"/>
          <p:cNvGrpSpPr/>
          <p:nvPr/>
        </p:nvGrpSpPr>
        <p:grpSpPr>
          <a:xfrm rot="-849453">
            <a:off x="573182" y="606118"/>
            <a:ext cx="758090" cy="887461"/>
            <a:chOff x="5260975" y="2696500"/>
            <a:chExt cx="1181775" cy="1383450"/>
          </a:xfrm>
        </p:grpSpPr>
        <p:sp>
          <p:nvSpPr>
            <p:cNvPr id="232" name="Google Shape;232;p9"/>
            <p:cNvSpPr/>
            <p:nvPr/>
          </p:nvSpPr>
          <p:spPr>
            <a:xfrm>
              <a:off x="5374350" y="2696500"/>
              <a:ext cx="956100" cy="721350"/>
            </a:xfrm>
            <a:custGeom>
              <a:avLst/>
              <a:gdLst/>
              <a:ahLst/>
              <a:cxnLst/>
              <a:rect l="l" t="t" r="r" b="b"/>
              <a:pathLst>
                <a:path w="38244" h="28854" extrusionOk="0">
                  <a:moveTo>
                    <a:pt x="19499" y="2956"/>
                  </a:moveTo>
                  <a:cubicBezTo>
                    <a:pt x="27910" y="2956"/>
                    <a:pt x="34797" y="7743"/>
                    <a:pt x="35011" y="13871"/>
                  </a:cubicBezTo>
                  <a:cubicBezTo>
                    <a:pt x="35231" y="20188"/>
                    <a:pt x="28282" y="25576"/>
                    <a:pt x="19522" y="25881"/>
                  </a:cubicBezTo>
                  <a:cubicBezTo>
                    <a:pt x="19261" y="25891"/>
                    <a:pt x="19002" y="25895"/>
                    <a:pt x="18744" y="25895"/>
                  </a:cubicBezTo>
                  <a:cubicBezTo>
                    <a:pt x="10329" y="25895"/>
                    <a:pt x="3445" y="21105"/>
                    <a:pt x="3232" y="14979"/>
                  </a:cubicBezTo>
                  <a:cubicBezTo>
                    <a:pt x="3012" y="8664"/>
                    <a:pt x="9960" y="3275"/>
                    <a:pt x="18723" y="2970"/>
                  </a:cubicBezTo>
                  <a:cubicBezTo>
                    <a:pt x="18983" y="2961"/>
                    <a:pt x="19242" y="2956"/>
                    <a:pt x="19499" y="2956"/>
                  </a:cubicBezTo>
                  <a:close/>
                  <a:moveTo>
                    <a:pt x="19488" y="0"/>
                  </a:moveTo>
                  <a:cubicBezTo>
                    <a:pt x="19200" y="0"/>
                    <a:pt x="18911" y="5"/>
                    <a:pt x="18620" y="16"/>
                  </a:cubicBezTo>
                  <a:cubicBezTo>
                    <a:pt x="8227" y="377"/>
                    <a:pt x="1" y="7134"/>
                    <a:pt x="277" y="15082"/>
                  </a:cubicBezTo>
                  <a:cubicBezTo>
                    <a:pt x="547" y="22807"/>
                    <a:pt x="8753" y="28853"/>
                    <a:pt x="18757" y="28853"/>
                  </a:cubicBezTo>
                  <a:cubicBezTo>
                    <a:pt x="19045" y="28853"/>
                    <a:pt x="19334" y="28848"/>
                    <a:pt x="19624" y="28838"/>
                  </a:cubicBezTo>
                  <a:cubicBezTo>
                    <a:pt x="30014" y="28475"/>
                    <a:pt x="38244" y="21715"/>
                    <a:pt x="37967" y="13769"/>
                  </a:cubicBezTo>
                  <a:cubicBezTo>
                    <a:pt x="37699" y="6045"/>
                    <a:pt x="29490" y="0"/>
                    <a:pt x="194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5260975" y="2977375"/>
              <a:ext cx="1181775" cy="1102575"/>
            </a:xfrm>
            <a:custGeom>
              <a:avLst/>
              <a:gdLst/>
              <a:ahLst/>
              <a:cxnLst/>
              <a:rect l="l" t="t" r="r" b="b"/>
              <a:pathLst>
                <a:path w="47271" h="44103" extrusionOk="0">
                  <a:moveTo>
                    <a:pt x="5730" y="0"/>
                  </a:moveTo>
                  <a:cubicBezTo>
                    <a:pt x="2564" y="0"/>
                    <a:pt x="2" y="5040"/>
                    <a:pt x="1" y="11260"/>
                  </a:cubicBezTo>
                  <a:lnTo>
                    <a:pt x="1" y="32843"/>
                  </a:lnTo>
                  <a:cubicBezTo>
                    <a:pt x="2" y="39061"/>
                    <a:pt x="2566" y="44102"/>
                    <a:pt x="5730" y="44102"/>
                  </a:cubicBezTo>
                  <a:lnTo>
                    <a:pt x="41540" y="44101"/>
                  </a:lnTo>
                  <a:cubicBezTo>
                    <a:pt x="41540" y="44101"/>
                    <a:pt x="41541" y="44101"/>
                    <a:pt x="41541" y="44101"/>
                  </a:cubicBezTo>
                  <a:cubicBezTo>
                    <a:pt x="44705" y="44101"/>
                    <a:pt x="47267" y="39060"/>
                    <a:pt x="47268" y="32840"/>
                  </a:cubicBezTo>
                  <a:lnTo>
                    <a:pt x="47271" y="11260"/>
                  </a:lnTo>
                  <a:cubicBezTo>
                    <a:pt x="47268" y="5044"/>
                    <a:pt x="44707" y="3"/>
                    <a:pt x="41543" y="3"/>
                  </a:cubicBezTo>
                  <a:cubicBezTo>
                    <a:pt x="41542" y="3"/>
                    <a:pt x="41540" y="3"/>
                    <a:pt x="41539" y="3"/>
                  </a:cubicBezTo>
                  <a:lnTo>
                    <a:pt x="5731" y="0"/>
                  </a:lnTo>
                  <a:cubicBezTo>
                    <a:pt x="5731" y="0"/>
                    <a:pt x="5731" y="0"/>
                    <a:pt x="5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5640550" y="3192325"/>
              <a:ext cx="261575" cy="825175"/>
            </a:xfrm>
            <a:custGeom>
              <a:avLst/>
              <a:gdLst/>
              <a:ahLst/>
              <a:cxnLst/>
              <a:rect l="l" t="t" r="r" b="b"/>
              <a:pathLst>
                <a:path w="10463" h="33007" extrusionOk="0">
                  <a:moveTo>
                    <a:pt x="3085" y="2424"/>
                  </a:moveTo>
                  <a:cubicBezTo>
                    <a:pt x="3874" y="2424"/>
                    <a:pt x="4584" y="2805"/>
                    <a:pt x="5217" y="3570"/>
                  </a:cubicBezTo>
                  <a:cubicBezTo>
                    <a:pt x="5876" y="4365"/>
                    <a:pt x="6220" y="5186"/>
                    <a:pt x="6251" y="6033"/>
                  </a:cubicBezTo>
                  <a:lnTo>
                    <a:pt x="6305" y="7585"/>
                  </a:lnTo>
                  <a:cubicBezTo>
                    <a:pt x="6226" y="7785"/>
                    <a:pt x="6064" y="8313"/>
                    <a:pt x="5808" y="9164"/>
                  </a:cubicBezTo>
                  <a:cubicBezTo>
                    <a:pt x="5555" y="10017"/>
                    <a:pt x="5225" y="10905"/>
                    <a:pt x="4817" y="11825"/>
                  </a:cubicBezTo>
                  <a:cubicBezTo>
                    <a:pt x="4315" y="12922"/>
                    <a:pt x="3690" y="13564"/>
                    <a:pt x="2947" y="13761"/>
                  </a:cubicBezTo>
                  <a:cubicBezTo>
                    <a:pt x="2912" y="12756"/>
                    <a:pt x="2829" y="11139"/>
                    <a:pt x="2694" y="8910"/>
                  </a:cubicBezTo>
                  <a:cubicBezTo>
                    <a:pt x="2561" y="6682"/>
                    <a:pt x="2473" y="5050"/>
                    <a:pt x="2437" y="4009"/>
                  </a:cubicBezTo>
                  <a:cubicBezTo>
                    <a:pt x="2401" y="2967"/>
                    <a:pt x="2591" y="2438"/>
                    <a:pt x="2998" y="2425"/>
                  </a:cubicBezTo>
                  <a:cubicBezTo>
                    <a:pt x="3027" y="2424"/>
                    <a:pt x="3056" y="2424"/>
                    <a:pt x="3085" y="2424"/>
                  </a:cubicBezTo>
                  <a:close/>
                  <a:moveTo>
                    <a:pt x="4563" y="16237"/>
                  </a:moveTo>
                  <a:cubicBezTo>
                    <a:pt x="4868" y="16324"/>
                    <a:pt x="5259" y="16602"/>
                    <a:pt x="5746" y="17068"/>
                  </a:cubicBezTo>
                  <a:cubicBezTo>
                    <a:pt x="6139" y="17451"/>
                    <a:pt x="6492" y="17916"/>
                    <a:pt x="6803" y="18467"/>
                  </a:cubicBezTo>
                  <a:cubicBezTo>
                    <a:pt x="7113" y="19014"/>
                    <a:pt x="7405" y="19836"/>
                    <a:pt x="7685" y="20925"/>
                  </a:cubicBezTo>
                  <a:cubicBezTo>
                    <a:pt x="7965" y="22014"/>
                    <a:pt x="8129" y="23276"/>
                    <a:pt x="8180" y="24723"/>
                  </a:cubicBezTo>
                  <a:cubicBezTo>
                    <a:pt x="8230" y="26171"/>
                    <a:pt x="7863" y="27456"/>
                    <a:pt x="7082" y="28591"/>
                  </a:cubicBezTo>
                  <a:cubicBezTo>
                    <a:pt x="6296" y="29724"/>
                    <a:pt x="5179" y="30430"/>
                    <a:pt x="3732" y="30708"/>
                  </a:cubicBezTo>
                  <a:cubicBezTo>
                    <a:pt x="3535" y="25098"/>
                    <a:pt x="3298" y="20292"/>
                    <a:pt x="3016" y="16292"/>
                  </a:cubicBezTo>
                  <a:lnTo>
                    <a:pt x="4563" y="16237"/>
                  </a:lnTo>
                  <a:close/>
                  <a:moveTo>
                    <a:pt x="1904" y="1"/>
                  </a:moveTo>
                  <a:cubicBezTo>
                    <a:pt x="1797" y="1"/>
                    <a:pt x="1689" y="3"/>
                    <a:pt x="1580" y="7"/>
                  </a:cubicBezTo>
                  <a:cubicBezTo>
                    <a:pt x="1208" y="19"/>
                    <a:pt x="909" y="138"/>
                    <a:pt x="675" y="359"/>
                  </a:cubicBezTo>
                  <a:cubicBezTo>
                    <a:pt x="208" y="800"/>
                    <a:pt x="1" y="1800"/>
                    <a:pt x="55" y="3359"/>
                  </a:cubicBezTo>
                  <a:lnTo>
                    <a:pt x="63" y="3611"/>
                  </a:lnTo>
                  <a:lnTo>
                    <a:pt x="978" y="21274"/>
                  </a:lnTo>
                  <a:lnTo>
                    <a:pt x="1139" y="31984"/>
                  </a:lnTo>
                  <a:cubicBezTo>
                    <a:pt x="1162" y="32663"/>
                    <a:pt x="1773" y="33006"/>
                    <a:pt x="2972" y="33006"/>
                  </a:cubicBezTo>
                  <a:cubicBezTo>
                    <a:pt x="3051" y="33006"/>
                    <a:pt x="3132" y="33005"/>
                    <a:pt x="3216" y="33002"/>
                  </a:cubicBezTo>
                  <a:lnTo>
                    <a:pt x="3385" y="32996"/>
                  </a:lnTo>
                  <a:cubicBezTo>
                    <a:pt x="4418" y="32958"/>
                    <a:pt x="5359" y="32698"/>
                    <a:pt x="6207" y="32214"/>
                  </a:cubicBezTo>
                  <a:cubicBezTo>
                    <a:pt x="7054" y="31732"/>
                    <a:pt x="7732" y="31149"/>
                    <a:pt x="8240" y="30463"/>
                  </a:cubicBezTo>
                  <a:cubicBezTo>
                    <a:pt x="8752" y="29780"/>
                    <a:pt x="9252" y="28869"/>
                    <a:pt x="9741" y="27730"/>
                  </a:cubicBezTo>
                  <a:cubicBezTo>
                    <a:pt x="10234" y="26593"/>
                    <a:pt x="10463" y="25494"/>
                    <a:pt x="10425" y="24432"/>
                  </a:cubicBezTo>
                  <a:cubicBezTo>
                    <a:pt x="10356" y="22421"/>
                    <a:pt x="9909" y="20511"/>
                    <a:pt x="9087" y="18705"/>
                  </a:cubicBezTo>
                  <a:cubicBezTo>
                    <a:pt x="8264" y="16901"/>
                    <a:pt x="6947" y="15434"/>
                    <a:pt x="5137" y="14304"/>
                  </a:cubicBezTo>
                  <a:cubicBezTo>
                    <a:pt x="6078" y="13573"/>
                    <a:pt x="6868" y="12493"/>
                    <a:pt x="7511" y="11047"/>
                  </a:cubicBezTo>
                  <a:cubicBezTo>
                    <a:pt x="8156" y="9612"/>
                    <a:pt x="8456" y="8230"/>
                    <a:pt x="8411" y="6916"/>
                  </a:cubicBezTo>
                  <a:cubicBezTo>
                    <a:pt x="8336" y="4821"/>
                    <a:pt x="7696" y="3127"/>
                    <a:pt x="6490" y="1833"/>
                  </a:cubicBezTo>
                  <a:cubicBezTo>
                    <a:pt x="5344" y="611"/>
                    <a:pt x="3816" y="1"/>
                    <a:pt x="1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5939950" y="3172275"/>
              <a:ext cx="222025" cy="831550"/>
            </a:xfrm>
            <a:custGeom>
              <a:avLst/>
              <a:gdLst/>
              <a:ahLst/>
              <a:cxnLst/>
              <a:rect l="l" t="t" r="r" b="b"/>
              <a:pathLst>
                <a:path w="8881" h="33262" extrusionOk="0">
                  <a:moveTo>
                    <a:pt x="4322" y="0"/>
                  </a:moveTo>
                  <a:cubicBezTo>
                    <a:pt x="4297" y="0"/>
                    <a:pt x="4273" y="1"/>
                    <a:pt x="4248" y="1"/>
                  </a:cubicBezTo>
                  <a:lnTo>
                    <a:pt x="1031" y="495"/>
                  </a:lnTo>
                  <a:cubicBezTo>
                    <a:pt x="800" y="729"/>
                    <a:pt x="457" y="1252"/>
                    <a:pt x="0" y="2062"/>
                  </a:cubicBezTo>
                  <a:lnTo>
                    <a:pt x="6" y="2212"/>
                  </a:lnTo>
                  <a:cubicBezTo>
                    <a:pt x="23" y="2723"/>
                    <a:pt x="149" y="3460"/>
                    <a:pt x="381" y="4432"/>
                  </a:cubicBezTo>
                  <a:cubicBezTo>
                    <a:pt x="613" y="5399"/>
                    <a:pt x="738" y="6134"/>
                    <a:pt x="755" y="6632"/>
                  </a:cubicBezTo>
                  <a:lnTo>
                    <a:pt x="1635" y="31909"/>
                  </a:lnTo>
                  <a:cubicBezTo>
                    <a:pt x="1646" y="32233"/>
                    <a:pt x="1712" y="32495"/>
                    <a:pt x="1834" y="32689"/>
                  </a:cubicBezTo>
                  <a:cubicBezTo>
                    <a:pt x="2081" y="33069"/>
                    <a:pt x="2667" y="33262"/>
                    <a:pt x="3590" y="33262"/>
                  </a:cubicBezTo>
                  <a:cubicBezTo>
                    <a:pt x="3674" y="33262"/>
                    <a:pt x="3761" y="33260"/>
                    <a:pt x="3851" y="33257"/>
                  </a:cubicBezTo>
                  <a:lnTo>
                    <a:pt x="5212" y="33210"/>
                  </a:lnTo>
                  <a:cubicBezTo>
                    <a:pt x="5793" y="33190"/>
                    <a:pt x="6266" y="33156"/>
                    <a:pt x="6633" y="33114"/>
                  </a:cubicBezTo>
                  <a:cubicBezTo>
                    <a:pt x="7002" y="33073"/>
                    <a:pt x="7421" y="32941"/>
                    <a:pt x="7895" y="32710"/>
                  </a:cubicBezTo>
                  <a:cubicBezTo>
                    <a:pt x="8369" y="32480"/>
                    <a:pt x="8700" y="32166"/>
                    <a:pt x="8881" y="31761"/>
                  </a:cubicBezTo>
                  <a:lnTo>
                    <a:pt x="8876" y="31611"/>
                  </a:lnTo>
                  <a:cubicBezTo>
                    <a:pt x="8852" y="30902"/>
                    <a:pt x="8125" y="30547"/>
                    <a:pt x="6689" y="30547"/>
                  </a:cubicBezTo>
                  <a:cubicBezTo>
                    <a:pt x="6581" y="30547"/>
                    <a:pt x="6469" y="30549"/>
                    <a:pt x="6352" y="30553"/>
                  </a:cubicBezTo>
                  <a:cubicBezTo>
                    <a:pt x="6225" y="30556"/>
                    <a:pt x="5421" y="30626"/>
                    <a:pt x="3934" y="30764"/>
                  </a:cubicBezTo>
                  <a:lnTo>
                    <a:pt x="3466" y="17339"/>
                  </a:lnTo>
                  <a:cubicBezTo>
                    <a:pt x="3629" y="17121"/>
                    <a:pt x="3925" y="17006"/>
                    <a:pt x="4348" y="16990"/>
                  </a:cubicBezTo>
                  <a:lnTo>
                    <a:pt x="5434" y="16996"/>
                  </a:lnTo>
                  <a:cubicBezTo>
                    <a:pt x="5773" y="16985"/>
                    <a:pt x="6045" y="16839"/>
                    <a:pt x="6246" y="16565"/>
                  </a:cubicBezTo>
                  <a:cubicBezTo>
                    <a:pt x="6451" y="16286"/>
                    <a:pt x="6546" y="15979"/>
                    <a:pt x="6533" y="15640"/>
                  </a:cubicBezTo>
                  <a:cubicBezTo>
                    <a:pt x="6521" y="15297"/>
                    <a:pt x="6380" y="15013"/>
                    <a:pt x="6112" y="14784"/>
                  </a:cubicBezTo>
                  <a:cubicBezTo>
                    <a:pt x="5852" y="14561"/>
                    <a:pt x="5564" y="14450"/>
                    <a:pt x="5250" y="14450"/>
                  </a:cubicBezTo>
                  <a:cubicBezTo>
                    <a:pt x="5235" y="14450"/>
                    <a:pt x="5221" y="14450"/>
                    <a:pt x="5206" y="14450"/>
                  </a:cubicBezTo>
                  <a:cubicBezTo>
                    <a:pt x="4874" y="14461"/>
                    <a:pt x="4415" y="14557"/>
                    <a:pt x="3824" y="14736"/>
                  </a:cubicBezTo>
                  <a:cubicBezTo>
                    <a:pt x="3559" y="14815"/>
                    <a:pt x="3347" y="14872"/>
                    <a:pt x="3191" y="14905"/>
                  </a:cubicBezTo>
                  <a:cubicBezTo>
                    <a:pt x="3173" y="14395"/>
                    <a:pt x="3180" y="13582"/>
                    <a:pt x="3213" y="12471"/>
                  </a:cubicBezTo>
                  <a:cubicBezTo>
                    <a:pt x="3245" y="11356"/>
                    <a:pt x="3251" y="10508"/>
                    <a:pt x="3231" y="9926"/>
                  </a:cubicBezTo>
                  <a:lnTo>
                    <a:pt x="2642" y="2759"/>
                  </a:lnTo>
                  <a:cubicBezTo>
                    <a:pt x="2741" y="2742"/>
                    <a:pt x="2897" y="2729"/>
                    <a:pt x="3108" y="2721"/>
                  </a:cubicBezTo>
                  <a:lnTo>
                    <a:pt x="4364" y="2720"/>
                  </a:lnTo>
                  <a:cubicBezTo>
                    <a:pt x="5681" y="2672"/>
                    <a:pt x="6323" y="2218"/>
                    <a:pt x="6293" y="1357"/>
                  </a:cubicBezTo>
                  <a:cubicBezTo>
                    <a:pt x="6279" y="932"/>
                    <a:pt x="6042" y="595"/>
                    <a:pt x="5590" y="349"/>
                  </a:cubicBezTo>
                  <a:cubicBezTo>
                    <a:pt x="5160" y="116"/>
                    <a:pt x="4737" y="0"/>
                    <a:pt x="4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9"/>
          <p:cNvGrpSpPr/>
          <p:nvPr/>
        </p:nvGrpSpPr>
        <p:grpSpPr>
          <a:xfrm rot="-256780">
            <a:off x="7894816" y="4350209"/>
            <a:ext cx="1070807" cy="532826"/>
            <a:chOff x="4402675" y="238075"/>
            <a:chExt cx="1824400" cy="907975"/>
          </a:xfrm>
        </p:grpSpPr>
        <p:sp>
          <p:nvSpPr>
            <p:cNvPr id="237" name="Google Shape;237;p9"/>
            <p:cNvSpPr/>
            <p:nvPr/>
          </p:nvSpPr>
          <p:spPr>
            <a:xfrm>
              <a:off x="4402675" y="238075"/>
              <a:ext cx="1824400" cy="907975"/>
            </a:xfrm>
            <a:custGeom>
              <a:avLst/>
              <a:gdLst/>
              <a:ahLst/>
              <a:cxnLst/>
              <a:rect l="l" t="t" r="r" b="b"/>
              <a:pathLst>
                <a:path w="72976" h="36319" extrusionOk="0">
                  <a:moveTo>
                    <a:pt x="71356" y="1"/>
                  </a:moveTo>
                  <a:cubicBezTo>
                    <a:pt x="71301" y="1"/>
                    <a:pt x="71244" y="3"/>
                    <a:pt x="71187" y="7"/>
                  </a:cubicBezTo>
                  <a:cubicBezTo>
                    <a:pt x="70577" y="51"/>
                    <a:pt x="69949" y="161"/>
                    <a:pt x="69348" y="283"/>
                  </a:cubicBezTo>
                  <a:cubicBezTo>
                    <a:pt x="69269" y="203"/>
                    <a:pt x="69157" y="158"/>
                    <a:pt x="69045" y="158"/>
                  </a:cubicBezTo>
                  <a:cubicBezTo>
                    <a:pt x="68892" y="158"/>
                    <a:pt x="68739" y="243"/>
                    <a:pt x="68674" y="438"/>
                  </a:cubicBezTo>
                  <a:cubicBezTo>
                    <a:pt x="68262" y="1689"/>
                    <a:pt x="67351" y="2272"/>
                    <a:pt x="66388" y="2272"/>
                  </a:cubicBezTo>
                  <a:cubicBezTo>
                    <a:pt x="65568" y="2272"/>
                    <a:pt x="64710" y="1850"/>
                    <a:pt x="64088" y="1058"/>
                  </a:cubicBezTo>
                  <a:cubicBezTo>
                    <a:pt x="64217" y="884"/>
                    <a:pt x="64134" y="579"/>
                    <a:pt x="63844" y="564"/>
                  </a:cubicBezTo>
                  <a:cubicBezTo>
                    <a:pt x="63612" y="549"/>
                    <a:pt x="63373" y="543"/>
                    <a:pt x="63131" y="543"/>
                  </a:cubicBezTo>
                  <a:cubicBezTo>
                    <a:pt x="62751" y="543"/>
                    <a:pt x="62363" y="559"/>
                    <a:pt x="61988" y="587"/>
                  </a:cubicBezTo>
                  <a:cubicBezTo>
                    <a:pt x="61939" y="417"/>
                    <a:pt x="61750" y="296"/>
                    <a:pt x="61570" y="296"/>
                  </a:cubicBezTo>
                  <a:cubicBezTo>
                    <a:pt x="61447" y="296"/>
                    <a:pt x="61329" y="353"/>
                    <a:pt x="61263" y="487"/>
                  </a:cubicBezTo>
                  <a:cubicBezTo>
                    <a:pt x="60869" y="1285"/>
                    <a:pt x="60381" y="2128"/>
                    <a:pt x="59480" y="2436"/>
                  </a:cubicBezTo>
                  <a:cubicBezTo>
                    <a:pt x="59298" y="2500"/>
                    <a:pt x="59111" y="2530"/>
                    <a:pt x="58929" y="2530"/>
                  </a:cubicBezTo>
                  <a:cubicBezTo>
                    <a:pt x="58051" y="2530"/>
                    <a:pt x="57256" y="1835"/>
                    <a:pt x="57369" y="865"/>
                  </a:cubicBezTo>
                  <a:cubicBezTo>
                    <a:pt x="57389" y="708"/>
                    <a:pt x="57283" y="629"/>
                    <a:pt x="57158" y="624"/>
                  </a:cubicBezTo>
                  <a:cubicBezTo>
                    <a:pt x="57140" y="504"/>
                    <a:pt x="57052" y="403"/>
                    <a:pt x="56900" y="397"/>
                  </a:cubicBezTo>
                  <a:cubicBezTo>
                    <a:pt x="56831" y="397"/>
                    <a:pt x="56762" y="396"/>
                    <a:pt x="56693" y="396"/>
                  </a:cubicBezTo>
                  <a:cubicBezTo>
                    <a:pt x="56049" y="396"/>
                    <a:pt x="55396" y="426"/>
                    <a:pt x="54758" y="466"/>
                  </a:cubicBezTo>
                  <a:cubicBezTo>
                    <a:pt x="54697" y="471"/>
                    <a:pt x="54652" y="493"/>
                    <a:pt x="54623" y="526"/>
                  </a:cubicBezTo>
                  <a:cubicBezTo>
                    <a:pt x="54594" y="520"/>
                    <a:pt x="54563" y="516"/>
                    <a:pt x="54533" y="516"/>
                  </a:cubicBezTo>
                  <a:cubicBezTo>
                    <a:pt x="54382" y="516"/>
                    <a:pt x="54228" y="593"/>
                    <a:pt x="54170" y="746"/>
                  </a:cubicBezTo>
                  <a:cubicBezTo>
                    <a:pt x="53752" y="1898"/>
                    <a:pt x="52847" y="2489"/>
                    <a:pt x="51937" y="2489"/>
                  </a:cubicBezTo>
                  <a:cubicBezTo>
                    <a:pt x="51080" y="2489"/>
                    <a:pt x="50218" y="1965"/>
                    <a:pt x="49755" y="896"/>
                  </a:cubicBezTo>
                  <a:cubicBezTo>
                    <a:pt x="49712" y="793"/>
                    <a:pt x="49631" y="750"/>
                    <a:pt x="49546" y="750"/>
                  </a:cubicBezTo>
                  <a:cubicBezTo>
                    <a:pt x="49470" y="750"/>
                    <a:pt x="49392" y="783"/>
                    <a:pt x="49331" y="839"/>
                  </a:cubicBezTo>
                  <a:lnTo>
                    <a:pt x="49316" y="794"/>
                  </a:lnTo>
                  <a:cubicBezTo>
                    <a:pt x="49649" y="688"/>
                    <a:pt x="49619" y="189"/>
                    <a:pt x="49231" y="161"/>
                  </a:cubicBezTo>
                  <a:cubicBezTo>
                    <a:pt x="49094" y="151"/>
                    <a:pt x="48955" y="147"/>
                    <a:pt x="48815" y="147"/>
                  </a:cubicBezTo>
                  <a:cubicBezTo>
                    <a:pt x="48070" y="147"/>
                    <a:pt x="47301" y="266"/>
                    <a:pt x="46566" y="311"/>
                  </a:cubicBezTo>
                  <a:cubicBezTo>
                    <a:pt x="46542" y="306"/>
                    <a:pt x="46517" y="303"/>
                    <a:pt x="46492" y="303"/>
                  </a:cubicBezTo>
                  <a:cubicBezTo>
                    <a:pt x="46351" y="303"/>
                    <a:pt x="46205" y="382"/>
                    <a:pt x="46146" y="550"/>
                  </a:cubicBezTo>
                  <a:cubicBezTo>
                    <a:pt x="45825" y="1435"/>
                    <a:pt x="45352" y="2275"/>
                    <a:pt x="44295" y="2351"/>
                  </a:cubicBezTo>
                  <a:cubicBezTo>
                    <a:pt x="44243" y="2355"/>
                    <a:pt x="44191" y="2356"/>
                    <a:pt x="44141" y="2356"/>
                  </a:cubicBezTo>
                  <a:cubicBezTo>
                    <a:pt x="43199" y="2356"/>
                    <a:pt x="42516" y="1701"/>
                    <a:pt x="42119" y="880"/>
                  </a:cubicBezTo>
                  <a:cubicBezTo>
                    <a:pt x="42108" y="843"/>
                    <a:pt x="42083" y="812"/>
                    <a:pt x="42049" y="793"/>
                  </a:cubicBezTo>
                  <a:cubicBezTo>
                    <a:pt x="42041" y="643"/>
                    <a:pt x="41953" y="500"/>
                    <a:pt x="41774" y="500"/>
                  </a:cubicBezTo>
                  <a:cubicBezTo>
                    <a:pt x="41766" y="500"/>
                    <a:pt x="41758" y="500"/>
                    <a:pt x="41750" y="501"/>
                  </a:cubicBezTo>
                  <a:cubicBezTo>
                    <a:pt x="40860" y="581"/>
                    <a:pt x="39964" y="538"/>
                    <a:pt x="39077" y="628"/>
                  </a:cubicBezTo>
                  <a:cubicBezTo>
                    <a:pt x="38916" y="646"/>
                    <a:pt x="38874" y="789"/>
                    <a:pt x="38924" y="890"/>
                  </a:cubicBezTo>
                  <a:cubicBezTo>
                    <a:pt x="38924" y="895"/>
                    <a:pt x="38924" y="895"/>
                    <a:pt x="38920" y="899"/>
                  </a:cubicBezTo>
                  <a:cubicBezTo>
                    <a:pt x="38481" y="1950"/>
                    <a:pt x="37622" y="2446"/>
                    <a:pt x="36741" y="2446"/>
                  </a:cubicBezTo>
                  <a:cubicBezTo>
                    <a:pt x="35870" y="2446"/>
                    <a:pt x="34977" y="1960"/>
                    <a:pt x="34449" y="1045"/>
                  </a:cubicBezTo>
                  <a:cubicBezTo>
                    <a:pt x="34428" y="1009"/>
                    <a:pt x="34398" y="979"/>
                    <a:pt x="34362" y="956"/>
                  </a:cubicBezTo>
                  <a:cubicBezTo>
                    <a:pt x="34460" y="767"/>
                    <a:pt x="34374" y="481"/>
                    <a:pt x="34091" y="471"/>
                  </a:cubicBezTo>
                  <a:cubicBezTo>
                    <a:pt x="33848" y="460"/>
                    <a:pt x="33603" y="456"/>
                    <a:pt x="33358" y="456"/>
                  </a:cubicBezTo>
                  <a:cubicBezTo>
                    <a:pt x="32651" y="456"/>
                    <a:pt x="31938" y="493"/>
                    <a:pt x="31238" y="532"/>
                  </a:cubicBezTo>
                  <a:cubicBezTo>
                    <a:pt x="31160" y="459"/>
                    <a:pt x="31054" y="421"/>
                    <a:pt x="30938" y="421"/>
                  </a:cubicBezTo>
                  <a:cubicBezTo>
                    <a:pt x="30936" y="421"/>
                    <a:pt x="30934" y="421"/>
                    <a:pt x="30932" y="421"/>
                  </a:cubicBezTo>
                  <a:cubicBezTo>
                    <a:pt x="30717" y="421"/>
                    <a:pt x="30491" y="559"/>
                    <a:pt x="30517" y="812"/>
                  </a:cubicBezTo>
                  <a:cubicBezTo>
                    <a:pt x="30602" y="1677"/>
                    <a:pt x="30090" y="2555"/>
                    <a:pt x="29146" y="2555"/>
                  </a:cubicBezTo>
                  <a:cubicBezTo>
                    <a:pt x="29128" y="2555"/>
                    <a:pt x="29110" y="2554"/>
                    <a:pt x="29091" y="2554"/>
                  </a:cubicBezTo>
                  <a:cubicBezTo>
                    <a:pt x="28172" y="2527"/>
                    <a:pt x="27796" y="1784"/>
                    <a:pt x="27526" y="1030"/>
                  </a:cubicBezTo>
                  <a:cubicBezTo>
                    <a:pt x="27683" y="878"/>
                    <a:pt x="27615" y="517"/>
                    <a:pt x="27319" y="493"/>
                  </a:cubicBezTo>
                  <a:cubicBezTo>
                    <a:pt x="27315" y="494"/>
                    <a:pt x="27311" y="494"/>
                    <a:pt x="27307" y="494"/>
                  </a:cubicBezTo>
                  <a:cubicBezTo>
                    <a:pt x="27294" y="494"/>
                    <a:pt x="27280" y="492"/>
                    <a:pt x="27269" y="489"/>
                  </a:cubicBezTo>
                  <a:cubicBezTo>
                    <a:pt x="27222" y="466"/>
                    <a:pt x="27171" y="455"/>
                    <a:pt x="27121" y="455"/>
                  </a:cubicBezTo>
                  <a:cubicBezTo>
                    <a:pt x="27083" y="455"/>
                    <a:pt x="27045" y="461"/>
                    <a:pt x="27009" y="474"/>
                  </a:cubicBezTo>
                  <a:cubicBezTo>
                    <a:pt x="26776" y="459"/>
                    <a:pt x="26542" y="452"/>
                    <a:pt x="26307" y="452"/>
                  </a:cubicBezTo>
                  <a:cubicBezTo>
                    <a:pt x="25548" y="452"/>
                    <a:pt x="24785" y="526"/>
                    <a:pt x="24040" y="651"/>
                  </a:cubicBezTo>
                  <a:cubicBezTo>
                    <a:pt x="23983" y="658"/>
                    <a:pt x="23931" y="692"/>
                    <a:pt x="23901" y="742"/>
                  </a:cubicBezTo>
                  <a:cubicBezTo>
                    <a:pt x="23786" y="774"/>
                    <a:pt x="23675" y="848"/>
                    <a:pt x="23628" y="996"/>
                  </a:cubicBezTo>
                  <a:cubicBezTo>
                    <a:pt x="23342" y="1965"/>
                    <a:pt x="22623" y="2405"/>
                    <a:pt x="21878" y="2405"/>
                  </a:cubicBezTo>
                  <a:cubicBezTo>
                    <a:pt x="21037" y="2405"/>
                    <a:pt x="20163" y="1843"/>
                    <a:pt x="19848" y="847"/>
                  </a:cubicBezTo>
                  <a:cubicBezTo>
                    <a:pt x="19808" y="723"/>
                    <a:pt x="19688" y="662"/>
                    <a:pt x="19572" y="662"/>
                  </a:cubicBezTo>
                  <a:cubicBezTo>
                    <a:pt x="19489" y="662"/>
                    <a:pt x="19407" y="694"/>
                    <a:pt x="19359" y="758"/>
                  </a:cubicBezTo>
                  <a:cubicBezTo>
                    <a:pt x="19331" y="711"/>
                    <a:pt x="19271" y="670"/>
                    <a:pt x="19201" y="651"/>
                  </a:cubicBezTo>
                  <a:cubicBezTo>
                    <a:pt x="18818" y="581"/>
                    <a:pt x="18430" y="622"/>
                    <a:pt x="18047" y="593"/>
                  </a:cubicBezTo>
                  <a:cubicBezTo>
                    <a:pt x="17773" y="578"/>
                    <a:pt x="17489" y="498"/>
                    <a:pt x="17209" y="498"/>
                  </a:cubicBezTo>
                  <a:cubicBezTo>
                    <a:pt x="17117" y="498"/>
                    <a:pt x="17025" y="507"/>
                    <a:pt x="16934" y="529"/>
                  </a:cubicBezTo>
                  <a:cubicBezTo>
                    <a:pt x="16796" y="567"/>
                    <a:pt x="16740" y="760"/>
                    <a:pt x="16847" y="862"/>
                  </a:cubicBezTo>
                  <a:cubicBezTo>
                    <a:pt x="16850" y="866"/>
                    <a:pt x="16865" y="871"/>
                    <a:pt x="16869" y="875"/>
                  </a:cubicBezTo>
                  <a:lnTo>
                    <a:pt x="16827" y="931"/>
                  </a:lnTo>
                  <a:cubicBezTo>
                    <a:pt x="16755" y="845"/>
                    <a:pt x="16637" y="793"/>
                    <a:pt x="16520" y="793"/>
                  </a:cubicBezTo>
                  <a:cubicBezTo>
                    <a:pt x="16404" y="793"/>
                    <a:pt x="16289" y="843"/>
                    <a:pt x="16218" y="957"/>
                  </a:cubicBezTo>
                  <a:cubicBezTo>
                    <a:pt x="15652" y="1843"/>
                    <a:pt x="14796" y="2319"/>
                    <a:pt x="13961" y="2319"/>
                  </a:cubicBezTo>
                  <a:cubicBezTo>
                    <a:pt x="13188" y="2319"/>
                    <a:pt x="12434" y="1911"/>
                    <a:pt x="11946" y="1042"/>
                  </a:cubicBezTo>
                  <a:cubicBezTo>
                    <a:pt x="12238" y="919"/>
                    <a:pt x="12197" y="415"/>
                    <a:pt x="11814" y="404"/>
                  </a:cubicBezTo>
                  <a:cubicBezTo>
                    <a:pt x="11469" y="393"/>
                    <a:pt x="11120" y="387"/>
                    <a:pt x="10770" y="387"/>
                  </a:cubicBezTo>
                  <a:cubicBezTo>
                    <a:pt x="10047" y="387"/>
                    <a:pt x="9318" y="413"/>
                    <a:pt x="8605" y="469"/>
                  </a:cubicBezTo>
                  <a:cubicBezTo>
                    <a:pt x="8528" y="474"/>
                    <a:pt x="8457" y="513"/>
                    <a:pt x="8412" y="575"/>
                  </a:cubicBezTo>
                  <a:cubicBezTo>
                    <a:pt x="8361" y="555"/>
                    <a:pt x="8305" y="544"/>
                    <a:pt x="8249" y="544"/>
                  </a:cubicBezTo>
                  <a:cubicBezTo>
                    <a:pt x="8101" y="544"/>
                    <a:pt x="7953" y="620"/>
                    <a:pt x="7912" y="790"/>
                  </a:cubicBezTo>
                  <a:cubicBezTo>
                    <a:pt x="7679" y="1750"/>
                    <a:pt x="7056" y="2783"/>
                    <a:pt x="5949" y="2840"/>
                  </a:cubicBezTo>
                  <a:cubicBezTo>
                    <a:pt x="5920" y="2841"/>
                    <a:pt x="5891" y="2842"/>
                    <a:pt x="5863" y="2842"/>
                  </a:cubicBezTo>
                  <a:cubicBezTo>
                    <a:pt x="4846" y="2842"/>
                    <a:pt x="4136" y="1853"/>
                    <a:pt x="4268" y="891"/>
                  </a:cubicBezTo>
                  <a:cubicBezTo>
                    <a:pt x="4284" y="724"/>
                    <a:pt x="4164" y="644"/>
                    <a:pt x="4033" y="644"/>
                  </a:cubicBezTo>
                  <a:cubicBezTo>
                    <a:pt x="3983" y="644"/>
                    <a:pt x="3932" y="656"/>
                    <a:pt x="3886" y="678"/>
                  </a:cubicBezTo>
                  <a:cubicBezTo>
                    <a:pt x="3841" y="592"/>
                    <a:pt x="3757" y="529"/>
                    <a:pt x="3624" y="529"/>
                  </a:cubicBezTo>
                  <a:cubicBezTo>
                    <a:pt x="3621" y="529"/>
                    <a:pt x="3617" y="529"/>
                    <a:pt x="3613" y="529"/>
                  </a:cubicBezTo>
                  <a:cubicBezTo>
                    <a:pt x="2931" y="551"/>
                    <a:pt x="2242" y="604"/>
                    <a:pt x="1559" y="668"/>
                  </a:cubicBezTo>
                  <a:cubicBezTo>
                    <a:pt x="1180" y="699"/>
                    <a:pt x="797" y="693"/>
                    <a:pt x="565" y="1034"/>
                  </a:cubicBezTo>
                  <a:cubicBezTo>
                    <a:pt x="319" y="1408"/>
                    <a:pt x="396" y="1957"/>
                    <a:pt x="404" y="2382"/>
                  </a:cubicBezTo>
                  <a:cubicBezTo>
                    <a:pt x="413" y="2981"/>
                    <a:pt x="457" y="3573"/>
                    <a:pt x="585" y="4160"/>
                  </a:cubicBezTo>
                  <a:cubicBezTo>
                    <a:pt x="601" y="4255"/>
                    <a:pt x="678" y="4328"/>
                    <a:pt x="773" y="4340"/>
                  </a:cubicBezTo>
                  <a:cubicBezTo>
                    <a:pt x="783" y="4501"/>
                    <a:pt x="892" y="4663"/>
                    <a:pt x="1114" y="4678"/>
                  </a:cubicBezTo>
                  <a:cubicBezTo>
                    <a:pt x="2014" y="4722"/>
                    <a:pt x="2885" y="5421"/>
                    <a:pt x="2850" y="6391"/>
                  </a:cubicBezTo>
                  <a:cubicBezTo>
                    <a:pt x="2807" y="7335"/>
                    <a:pt x="1916" y="7999"/>
                    <a:pt x="1025" y="7999"/>
                  </a:cubicBezTo>
                  <a:cubicBezTo>
                    <a:pt x="996" y="7999"/>
                    <a:pt x="968" y="7999"/>
                    <a:pt x="939" y="7997"/>
                  </a:cubicBezTo>
                  <a:cubicBezTo>
                    <a:pt x="933" y="7997"/>
                    <a:pt x="928" y="7997"/>
                    <a:pt x="922" y="7997"/>
                  </a:cubicBezTo>
                  <a:cubicBezTo>
                    <a:pt x="732" y="7997"/>
                    <a:pt x="657" y="8158"/>
                    <a:pt x="689" y="8311"/>
                  </a:cubicBezTo>
                  <a:cubicBezTo>
                    <a:pt x="597" y="8325"/>
                    <a:pt x="522" y="8379"/>
                    <a:pt x="504" y="8481"/>
                  </a:cubicBezTo>
                  <a:cubicBezTo>
                    <a:pt x="377" y="9386"/>
                    <a:pt x="387" y="10310"/>
                    <a:pt x="380" y="11219"/>
                  </a:cubicBezTo>
                  <a:cubicBezTo>
                    <a:pt x="379" y="11282"/>
                    <a:pt x="397" y="11343"/>
                    <a:pt x="431" y="11395"/>
                  </a:cubicBezTo>
                  <a:cubicBezTo>
                    <a:pt x="385" y="11408"/>
                    <a:pt x="338" y="11413"/>
                    <a:pt x="293" y="11427"/>
                  </a:cubicBezTo>
                  <a:cubicBezTo>
                    <a:pt x="2" y="11504"/>
                    <a:pt x="1" y="11943"/>
                    <a:pt x="291" y="12017"/>
                  </a:cubicBezTo>
                  <a:cubicBezTo>
                    <a:pt x="1222" y="12265"/>
                    <a:pt x="2284" y="12221"/>
                    <a:pt x="2614" y="13372"/>
                  </a:cubicBezTo>
                  <a:cubicBezTo>
                    <a:pt x="2952" y="14541"/>
                    <a:pt x="2068" y="15536"/>
                    <a:pt x="909" y="15574"/>
                  </a:cubicBezTo>
                  <a:cubicBezTo>
                    <a:pt x="633" y="15583"/>
                    <a:pt x="599" y="15938"/>
                    <a:pt x="807" y="16036"/>
                  </a:cubicBezTo>
                  <a:lnTo>
                    <a:pt x="682" y="16031"/>
                  </a:lnTo>
                  <a:cubicBezTo>
                    <a:pt x="643" y="16006"/>
                    <a:pt x="594" y="15993"/>
                    <a:pt x="544" y="15993"/>
                  </a:cubicBezTo>
                  <a:cubicBezTo>
                    <a:pt x="447" y="15993"/>
                    <a:pt x="351" y="16043"/>
                    <a:pt x="335" y="16150"/>
                  </a:cubicBezTo>
                  <a:cubicBezTo>
                    <a:pt x="217" y="16981"/>
                    <a:pt x="169" y="17868"/>
                    <a:pt x="226" y="18703"/>
                  </a:cubicBezTo>
                  <a:cubicBezTo>
                    <a:pt x="239" y="18902"/>
                    <a:pt x="388" y="19000"/>
                    <a:pt x="535" y="19000"/>
                  </a:cubicBezTo>
                  <a:cubicBezTo>
                    <a:pt x="541" y="19000"/>
                    <a:pt x="547" y="19000"/>
                    <a:pt x="553" y="19000"/>
                  </a:cubicBezTo>
                  <a:cubicBezTo>
                    <a:pt x="667" y="19485"/>
                    <a:pt x="1572" y="19570"/>
                    <a:pt x="1978" y="19826"/>
                  </a:cubicBezTo>
                  <a:cubicBezTo>
                    <a:pt x="2752" y="20303"/>
                    <a:pt x="3128" y="21321"/>
                    <a:pt x="2719" y="22159"/>
                  </a:cubicBezTo>
                  <a:cubicBezTo>
                    <a:pt x="2334" y="22947"/>
                    <a:pt x="1645" y="23052"/>
                    <a:pt x="957" y="23434"/>
                  </a:cubicBezTo>
                  <a:cubicBezTo>
                    <a:pt x="821" y="23512"/>
                    <a:pt x="840" y="23683"/>
                    <a:pt x="941" y="23770"/>
                  </a:cubicBezTo>
                  <a:lnTo>
                    <a:pt x="733" y="23775"/>
                  </a:lnTo>
                  <a:cubicBezTo>
                    <a:pt x="707" y="23736"/>
                    <a:pt x="659" y="23715"/>
                    <a:pt x="612" y="23715"/>
                  </a:cubicBezTo>
                  <a:cubicBezTo>
                    <a:pt x="562" y="23715"/>
                    <a:pt x="513" y="23739"/>
                    <a:pt x="490" y="23788"/>
                  </a:cubicBezTo>
                  <a:cubicBezTo>
                    <a:pt x="57" y="24609"/>
                    <a:pt x="110" y="25906"/>
                    <a:pt x="246" y="26803"/>
                  </a:cubicBezTo>
                  <a:cubicBezTo>
                    <a:pt x="264" y="26947"/>
                    <a:pt x="379" y="27012"/>
                    <a:pt x="501" y="27012"/>
                  </a:cubicBezTo>
                  <a:cubicBezTo>
                    <a:pt x="523" y="27012"/>
                    <a:pt x="546" y="27010"/>
                    <a:pt x="568" y="27006"/>
                  </a:cubicBezTo>
                  <a:cubicBezTo>
                    <a:pt x="604" y="27093"/>
                    <a:pt x="679" y="27157"/>
                    <a:pt x="771" y="27177"/>
                  </a:cubicBezTo>
                  <a:cubicBezTo>
                    <a:pt x="1749" y="27439"/>
                    <a:pt x="2629" y="28032"/>
                    <a:pt x="2700" y="29150"/>
                  </a:cubicBezTo>
                  <a:cubicBezTo>
                    <a:pt x="2766" y="30225"/>
                    <a:pt x="1952" y="31059"/>
                    <a:pt x="981" y="31362"/>
                  </a:cubicBezTo>
                  <a:cubicBezTo>
                    <a:pt x="741" y="31430"/>
                    <a:pt x="759" y="31698"/>
                    <a:pt x="910" y="31809"/>
                  </a:cubicBezTo>
                  <a:lnTo>
                    <a:pt x="786" y="31781"/>
                  </a:lnTo>
                  <a:cubicBezTo>
                    <a:pt x="759" y="31757"/>
                    <a:pt x="722" y="31745"/>
                    <a:pt x="685" y="31745"/>
                  </a:cubicBezTo>
                  <a:cubicBezTo>
                    <a:pt x="609" y="31745"/>
                    <a:pt x="530" y="31795"/>
                    <a:pt x="527" y="31892"/>
                  </a:cubicBezTo>
                  <a:lnTo>
                    <a:pt x="527" y="31960"/>
                  </a:lnTo>
                  <a:cubicBezTo>
                    <a:pt x="518" y="31983"/>
                    <a:pt x="494" y="31993"/>
                    <a:pt x="491" y="32015"/>
                  </a:cubicBezTo>
                  <a:cubicBezTo>
                    <a:pt x="279" y="33063"/>
                    <a:pt x="337" y="34195"/>
                    <a:pt x="338" y="35257"/>
                  </a:cubicBezTo>
                  <a:cubicBezTo>
                    <a:pt x="338" y="35442"/>
                    <a:pt x="499" y="35599"/>
                    <a:pt x="679" y="35599"/>
                  </a:cubicBezTo>
                  <a:cubicBezTo>
                    <a:pt x="1382" y="35604"/>
                    <a:pt x="2094" y="35637"/>
                    <a:pt x="2802" y="35637"/>
                  </a:cubicBezTo>
                  <a:cubicBezTo>
                    <a:pt x="3164" y="35637"/>
                    <a:pt x="3526" y="35628"/>
                    <a:pt x="3884" y="35603"/>
                  </a:cubicBezTo>
                  <a:cubicBezTo>
                    <a:pt x="4087" y="35591"/>
                    <a:pt x="4184" y="35438"/>
                    <a:pt x="4180" y="35290"/>
                  </a:cubicBezTo>
                  <a:lnTo>
                    <a:pt x="4180" y="35290"/>
                  </a:lnTo>
                  <a:cubicBezTo>
                    <a:pt x="4213" y="35306"/>
                    <a:pt x="4250" y="35314"/>
                    <a:pt x="4288" y="35314"/>
                  </a:cubicBezTo>
                  <a:cubicBezTo>
                    <a:pt x="4381" y="35314"/>
                    <a:pt x="4473" y="35264"/>
                    <a:pt x="4489" y="35162"/>
                  </a:cubicBezTo>
                  <a:cubicBezTo>
                    <a:pt x="4620" y="34306"/>
                    <a:pt x="5195" y="33393"/>
                    <a:pt x="6162" y="33393"/>
                  </a:cubicBezTo>
                  <a:cubicBezTo>
                    <a:pt x="6171" y="33393"/>
                    <a:pt x="6180" y="33393"/>
                    <a:pt x="6189" y="33393"/>
                  </a:cubicBezTo>
                  <a:cubicBezTo>
                    <a:pt x="7264" y="33415"/>
                    <a:pt x="7567" y="34349"/>
                    <a:pt x="7786" y="35198"/>
                  </a:cubicBezTo>
                  <a:cubicBezTo>
                    <a:pt x="7813" y="35300"/>
                    <a:pt x="7878" y="35360"/>
                    <a:pt x="7961" y="35397"/>
                  </a:cubicBezTo>
                  <a:cubicBezTo>
                    <a:pt x="7989" y="35472"/>
                    <a:pt x="8062" y="35542"/>
                    <a:pt x="8159" y="35542"/>
                  </a:cubicBezTo>
                  <a:cubicBezTo>
                    <a:pt x="8695" y="35556"/>
                    <a:pt x="9231" y="35549"/>
                    <a:pt x="9766" y="35569"/>
                  </a:cubicBezTo>
                  <a:cubicBezTo>
                    <a:pt x="10217" y="35590"/>
                    <a:pt x="10680" y="35663"/>
                    <a:pt x="11132" y="35663"/>
                  </a:cubicBezTo>
                  <a:cubicBezTo>
                    <a:pt x="11213" y="35663"/>
                    <a:pt x="11293" y="35661"/>
                    <a:pt x="11373" y="35656"/>
                  </a:cubicBezTo>
                  <a:cubicBezTo>
                    <a:pt x="11608" y="35634"/>
                    <a:pt x="11697" y="35366"/>
                    <a:pt x="11559" y="35223"/>
                  </a:cubicBezTo>
                  <a:lnTo>
                    <a:pt x="11559" y="35223"/>
                  </a:lnTo>
                  <a:cubicBezTo>
                    <a:pt x="11606" y="35246"/>
                    <a:pt x="11656" y="35259"/>
                    <a:pt x="11705" y="35259"/>
                  </a:cubicBezTo>
                  <a:cubicBezTo>
                    <a:pt x="11786" y="35259"/>
                    <a:pt x="11862" y="35222"/>
                    <a:pt x="11905" y="35127"/>
                  </a:cubicBezTo>
                  <a:cubicBezTo>
                    <a:pt x="12325" y="34250"/>
                    <a:pt x="13078" y="33543"/>
                    <a:pt x="14087" y="33543"/>
                  </a:cubicBezTo>
                  <a:cubicBezTo>
                    <a:pt x="14119" y="33543"/>
                    <a:pt x="14150" y="33543"/>
                    <a:pt x="14182" y="33545"/>
                  </a:cubicBezTo>
                  <a:cubicBezTo>
                    <a:pt x="15275" y="33589"/>
                    <a:pt x="15888" y="34389"/>
                    <a:pt x="16291" y="35300"/>
                  </a:cubicBezTo>
                  <a:cubicBezTo>
                    <a:pt x="16347" y="35424"/>
                    <a:pt x="16444" y="35476"/>
                    <a:pt x="16544" y="35476"/>
                  </a:cubicBezTo>
                  <a:cubicBezTo>
                    <a:pt x="16559" y="35476"/>
                    <a:pt x="16575" y="35474"/>
                    <a:pt x="16591" y="35472"/>
                  </a:cubicBezTo>
                  <a:cubicBezTo>
                    <a:pt x="16610" y="35486"/>
                    <a:pt x="16631" y="35496"/>
                    <a:pt x="16655" y="35499"/>
                  </a:cubicBezTo>
                  <a:cubicBezTo>
                    <a:pt x="16989" y="35579"/>
                    <a:pt x="17346" y="35626"/>
                    <a:pt x="17701" y="35626"/>
                  </a:cubicBezTo>
                  <a:cubicBezTo>
                    <a:pt x="18063" y="35626"/>
                    <a:pt x="18423" y="35577"/>
                    <a:pt x="18757" y="35463"/>
                  </a:cubicBezTo>
                  <a:cubicBezTo>
                    <a:pt x="18816" y="35445"/>
                    <a:pt x="18867" y="35408"/>
                    <a:pt x="18904" y="35359"/>
                  </a:cubicBezTo>
                  <a:cubicBezTo>
                    <a:pt x="18948" y="35388"/>
                    <a:pt x="18998" y="35403"/>
                    <a:pt x="19049" y="35403"/>
                  </a:cubicBezTo>
                  <a:cubicBezTo>
                    <a:pt x="19145" y="35403"/>
                    <a:pt x="19242" y="35347"/>
                    <a:pt x="19288" y="35217"/>
                  </a:cubicBezTo>
                  <a:cubicBezTo>
                    <a:pt x="19565" y="34440"/>
                    <a:pt x="20254" y="33773"/>
                    <a:pt x="21108" y="33773"/>
                  </a:cubicBezTo>
                  <a:cubicBezTo>
                    <a:pt x="21188" y="33773"/>
                    <a:pt x="21269" y="33779"/>
                    <a:pt x="21352" y="33791"/>
                  </a:cubicBezTo>
                  <a:cubicBezTo>
                    <a:pt x="22289" y="33923"/>
                    <a:pt x="22900" y="34774"/>
                    <a:pt x="22898" y="35693"/>
                  </a:cubicBezTo>
                  <a:cubicBezTo>
                    <a:pt x="22895" y="35922"/>
                    <a:pt x="23068" y="36036"/>
                    <a:pt x="23245" y="36036"/>
                  </a:cubicBezTo>
                  <a:cubicBezTo>
                    <a:pt x="23392" y="36036"/>
                    <a:pt x="23542" y="35958"/>
                    <a:pt x="23595" y="35801"/>
                  </a:cubicBezTo>
                  <a:cubicBezTo>
                    <a:pt x="23992" y="35852"/>
                    <a:pt x="24398" y="35879"/>
                    <a:pt x="24803" y="35879"/>
                  </a:cubicBezTo>
                  <a:cubicBezTo>
                    <a:pt x="25293" y="35879"/>
                    <a:pt x="25782" y="35840"/>
                    <a:pt x="26255" y="35758"/>
                  </a:cubicBezTo>
                  <a:cubicBezTo>
                    <a:pt x="26425" y="35725"/>
                    <a:pt x="26500" y="35573"/>
                    <a:pt x="26486" y="35421"/>
                  </a:cubicBezTo>
                  <a:lnTo>
                    <a:pt x="26486" y="35421"/>
                  </a:lnTo>
                  <a:cubicBezTo>
                    <a:pt x="26493" y="35422"/>
                    <a:pt x="26499" y="35422"/>
                    <a:pt x="26505" y="35422"/>
                  </a:cubicBezTo>
                  <a:cubicBezTo>
                    <a:pt x="26586" y="35422"/>
                    <a:pt x="26665" y="35392"/>
                    <a:pt x="26709" y="35306"/>
                  </a:cubicBezTo>
                  <a:cubicBezTo>
                    <a:pt x="27145" y="34495"/>
                    <a:pt x="27831" y="33647"/>
                    <a:pt x="28823" y="33576"/>
                  </a:cubicBezTo>
                  <a:cubicBezTo>
                    <a:pt x="28861" y="33573"/>
                    <a:pt x="28899" y="33572"/>
                    <a:pt x="28936" y="33572"/>
                  </a:cubicBezTo>
                  <a:cubicBezTo>
                    <a:pt x="29867" y="33572"/>
                    <a:pt x="30709" y="34468"/>
                    <a:pt x="30337" y="35408"/>
                  </a:cubicBezTo>
                  <a:cubicBezTo>
                    <a:pt x="30231" y="35672"/>
                    <a:pt x="30453" y="35849"/>
                    <a:pt x="30685" y="35849"/>
                  </a:cubicBezTo>
                  <a:cubicBezTo>
                    <a:pt x="30697" y="35849"/>
                    <a:pt x="30708" y="35849"/>
                    <a:pt x="30719" y="35848"/>
                  </a:cubicBezTo>
                  <a:cubicBezTo>
                    <a:pt x="30765" y="35938"/>
                    <a:pt x="30840" y="36005"/>
                    <a:pt x="30955" y="36005"/>
                  </a:cubicBezTo>
                  <a:cubicBezTo>
                    <a:pt x="30958" y="36005"/>
                    <a:pt x="30961" y="36005"/>
                    <a:pt x="30964" y="36005"/>
                  </a:cubicBezTo>
                  <a:cubicBezTo>
                    <a:pt x="31906" y="35990"/>
                    <a:pt x="32871" y="35932"/>
                    <a:pt x="33813" y="35829"/>
                  </a:cubicBezTo>
                  <a:cubicBezTo>
                    <a:pt x="33870" y="35819"/>
                    <a:pt x="33923" y="35797"/>
                    <a:pt x="33970" y="35764"/>
                  </a:cubicBezTo>
                  <a:cubicBezTo>
                    <a:pt x="33997" y="35778"/>
                    <a:pt x="34026" y="35785"/>
                    <a:pt x="34054" y="35785"/>
                  </a:cubicBezTo>
                  <a:cubicBezTo>
                    <a:pt x="34112" y="35785"/>
                    <a:pt x="34167" y="35754"/>
                    <a:pt x="34202" y="35686"/>
                  </a:cubicBezTo>
                  <a:cubicBezTo>
                    <a:pt x="34591" y="34907"/>
                    <a:pt x="35198" y="34129"/>
                    <a:pt x="36104" y="33941"/>
                  </a:cubicBezTo>
                  <a:cubicBezTo>
                    <a:pt x="36221" y="33917"/>
                    <a:pt x="36335" y="33905"/>
                    <a:pt x="36444" y="33905"/>
                  </a:cubicBezTo>
                  <a:cubicBezTo>
                    <a:pt x="37310" y="33905"/>
                    <a:pt x="37890" y="34639"/>
                    <a:pt x="38002" y="35489"/>
                  </a:cubicBezTo>
                  <a:cubicBezTo>
                    <a:pt x="38020" y="35636"/>
                    <a:pt x="38145" y="35715"/>
                    <a:pt x="38278" y="35724"/>
                  </a:cubicBezTo>
                  <a:cubicBezTo>
                    <a:pt x="38315" y="35771"/>
                    <a:pt x="38375" y="35800"/>
                    <a:pt x="38453" y="35800"/>
                  </a:cubicBezTo>
                  <a:cubicBezTo>
                    <a:pt x="39268" y="35834"/>
                    <a:pt x="40094" y="35886"/>
                    <a:pt x="40914" y="35886"/>
                  </a:cubicBezTo>
                  <a:cubicBezTo>
                    <a:pt x="41042" y="35886"/>
                    <a:pt x="41170" y="35884"/>
                    <a:pt x="41297" y="35882"/>
                  </a:cubicBezTo>
                  <a:cubicBezTo>
                    <a:pt x="41482" y="35877"/>
                    <a:pt x="41580" y="35748"/>
                    <a:pt x="41594" y="35610"/>
                  </a:cubicBezTo>
                  <a:cubicBezTo>
                    <a:pt x="41672" y="35593"/>
                    <a:pt x="41734" y="35532"/>
                    <a:pt x="41751" y="35453"/>
                  </a:cubicBezTo>
                  <a:cubicBezTo>
                    <a:pt x="41976" y="34551"/>
                    <a:pt x="42704" y="33706"/>
                    <a:pt x="43677" y="33706"/>
                  </a:cubicBezTo>
                  <a:cubicBezTo>
                    <a:pt x="43754" y="33706"/>
                    <a:pt x="43832" y="33712"/>
                    <a:pt x="43913" y="33723"/>
                  </a:cubicBezTo>
                  <a:cubicBezTo>
                    <a:pt x="44978" y="33873"/>
                    <a:pt x="45599" y="34900"/>
                    <a:pt x="45476" y="35915"/>
                  </a:cubicBezTo>
                  <a:cubicBezTo>
                    <a:pt x="45448" y="36136"/>
                    <a:pt x="45596" y="36248"/>
                    <a:pt x="45766" y="36272"/>
                  </a:cubicBezTo>
                  <a:cubicBezTo>
                    <a:pt x="45807" y="36302"/>
                    <a:pt x="45856" y="36318"/>
                    <a:pt x="45907" y="36318"/>
                  </a:cubicBezTo>
                  <a:cubicBezTo>
                    <a:pt x="45912" y="36318"/>
                    <a:pt x="45917" y="36318"/>
                    <a:pt x="45923" y="36318"/>
                  </a:cubicBezTo>
                  <a:cubicBezTo>
                    <a:pt x="46408" y="36273"/>
                    <a:pt x="46888" y="36209"/>
                    <a:pt x="47373" y="36152"/>
                  </a:cubicBezTo>
                  <a:cubicBezTo>
                    <a:pt x="47785" y="36101"/>
                    <a:pt x="48209" y="36089"/>
                    <a:pt x="48588" y="35910"/>
                  </a:cubicBezTo>
                  <a:cubicBezTo>
                    <a:pt x="48722" y="35850"/>
                    <a:pt x="48754" y="35735"/>
                    <a:pt x="48736" y="35633"/>
                  </a:cubicBezTo>
                  <a:lnTo>
                    <a:pt x="48760" y="35633"/>
                  </a:lnTo>
                  <a:cubicBezTo>
                    <a:pt x="48792" y="35745"/>
                    <a:pt x="48902" y="35813"/>
                    <a:pt x="49005" y="35813"/>
                  </a:cubicBezTo>
                  <a:cubicBezTo>
                    <a:pt x="49095" y="35813"/>
                    <a:pt x="49180" y="35761"/>
                    <a:pt x="49204" y="35644"/>
                  </a:cubicBezTo>
                  <a:cubicBezTo>
                    <a:pt x="49404" y="34643"/>
                    <a:pt x="50095" y="33657"/>
                    <a:pt x="51222" y="33608"/>
                  </a:cubicBezTo>
                  <a:cubicBezTo>
                    <a:pt x="51251" y="33607"/>
                    <a:pt x="51280" y="33607"/>
                    <a:pt x="51308" y="33607"/>
                  </a:cubicBezTo>
                  <a:cubicBezTo>
                    <a:pt x="52380" y="33607"/>
                    <a:pt x="52973" y="34477"/>
                    <a:pt x="53289" y="35391"/>
                  </a:cubicBezTo>
                  <a:cubicBezTo>
                    <a:pt x="53109" y="35507"/>
                    <a:pt x="53150" y="35830"/>
                    <a:pt x="53418" y="35844"/>
                  </a:cubicBezTo>
                  <a:cubicBezTo>
                    <a:pt x="54083" y="35886"/>
                    <a:pt x="54752" y="35928"/>
                    <a:pt x="55416" y="35928"/>
                  </a:cubicBezTo>
                  <a:cubicBezTo>
                    <a:pt x="55521" y="35928"/>
                    <a:pt x="55626" y="35927"/>
                    <a:pt x="55731" y="35925"/>
                  </a:cubicBezTo>
                  <a:cubicBezTo>
                    <a:pt x="55851" y="35920"/>
                    <a:pt x="55929" y="35869"/>
                    <a:pt x="55981" y="35796"/>
                  </a:cubicBezTo>
                  <a:cubicBezTo>
                    <a:pt x="56229" y="35783"/>
                    <a:pt x="56466" y="35645"/>
                    <a:pt x="56614" y="35429"/>
                  </a:cubicBezTo>
                  <a:cubicBezTo>
                    <a:pt x="56645" y="35445"/>
                    <a:pt x="56679" y="35453"/>
                    <a:pt x="56712" y="35453"/>
                  </a:cubicBezTo>
                  <a:cubicBezTo>
                    <a:pt x="56800" y="35453"/>
                    <a:pt x="56884" y="35399"/>
                    <a:pt x="56914" y="35310"/>
                  </a:cubicBezTo>
                  <a:cubicBezTo>
                    <a:pt x="57207" y="34478"/>
                    <a:pt x="57575" y="33612"/>
                    <a:pt x="58600" y="33522"/>
                  </a:cubicBezTo>
                  <a:cubicBezTo>
                    <a:pt x="58646" y="33518"/>
                    <a:pt x="58692" y="33516"/>
                    <a:pt x="58737" y="33516"/>
                  </a:cubicBezTo>
                  <a:cubicBezTo>
                    <a:pt x="59671" y="33516"/>
                    <a:pt x="60414" y="34334"/>
                    <a:pt x="60438" y="35263"/>
                  </a:cubicBezTo>
                  <a:cubicBezTo>
                    <a:pt x="60441" y="35495"/>
                    <a:pt x="60617" y="35610"/>
                    <a:pt x="60797" y="35615"/>
                  </a:cubicBezTo>
                  <a:cubicBezTo>
                    <a:pt x="60827" y="35639"/>
                    <a:pt x="60864" y="35653"/>
                    <a:pt x="60903" y="35657"/>
                  </a:cubicBezTo>
                  <a:cubicBezTo>
                    <a:pt x="61843" y="35771"/>
                    <a:pt x="62809" y="35759"/>
                    <a:pt x="63751" y="35766"/>
                  </a:cubicBezTo>
                  <a:cubicBezTo>
                    <a:pt x="63754" y="35766"/>
                    <a:pt x="63757" y="35766"/>
                    <a:pt x="63759" y="35766"/>
                  </a:cubicBezTo>
                  <a:cubicBezTo>
                    <a:pt x="63842" y="35766"/>
                    <a:pt x="63921" y="35732"/>
                    <a:pt x="63977" y="35670"/>
                  </a:cubicBezTo>
                  <a:cubicBezTo>
                    <a:pt x="64001" y="35676"/>
                    <a:pt x="64026" y="35680"/>
                    <a:pt x="64051" y="35680"/>
                  </a:cubicBezTo>
                  <a:cubicBezTo>
                    <a:pt x="64156" y="35680"/>
                    <a:pt x="64269" y="35626"/>
                    <a:pt x="64310" y="35519"/>
                  </a:cubicBezTo>
                  <a:cubicBezTo>
                    <a:pt x="64669" y="34563"/>
                    <a:pt x="65671" y="33967"/>
                    <a:pt x="66579" y="33967"/>
                  </a:cubicBezTo>
                  <a:cubicBezTo>
                    <a:pt x="67341" y="33967"/>
                    <a:pt x="68038" y="34387"/>
                    <a:pt x="68231" y="35367"/>
                  </a:cubicBezTo>
                  <a:cubicBezTo>
                    <a:pt x="68258" y="35511"/>
                    <a:pt x="68383" y="35590"/>
                    <a:pt x="68512" y="35618"/>
                  </a:cubicBezTo>
                  <a:cubicBezTo>
                    <a:pt x="68501" y="35737"/>
                    <a:pt x="68581" y="35867"/>
                    <a:pt x="68742" y="35877"/>
                  </a:cubicBezTo>
                  <a:cubicBezTo>
                    <a:pt x="69526" y="35926"/>
                    <a:pt x="70320" y="35956"/>
                    <a:pt x="71106" y="35967"/>
                  </a:cubicBezTo>
                  <a:cubicBezTo>
                    <a:pt x="71196" y="35968"/>
                    <a:pt x="71288" y="35971"/>
                    <a:pt x="71379" y="35971"/>
                  </a:cubicBezTo>
                  <a:cubicBezTo>
                    <a:pt x="71661" y="35971"/>
                    <a:pt x="71936" y="35938"/>
                    <a:pt x="72132" y="35701"/>
                  </a:cubicBezTo>
                  <a:cubicBezTo>
                    <a:pt x="72452" y="35329"/>
                    <a:pt x="72412" y="34540"/>
                    <a:pt x="72450" y="34087"/>
                  </a:cubicBezTo>
                  <a:cubicBezTo>
                    <a:pt x="72504" y="33362"/>
                    <a:pt x="72512" y="32633"/>
                    <a:pt x="72470" y="31907"/>
                  </a:cubicBezTo>
                  <a:cubicBezTo>
                    <a:pt x="72459" y="31691"/>
                    <a:pt x="72285" y="31578"/>
                    <a:pt x="72114" y="31578"/>
                  </a:cubicBezTo>
                  <a:cubicBezTo>
                    <a:pt x="72070" y="31578"/>
                    <a:pt x="72026" y="31586"/>
                    <a:pt x="71985" y="31601"/>
                  </a:cubicBezTo>
                  <a:cubicBezTo>
                    <a:pt x="72050" y="31477"/>
                    <a:pt x="72019" y="31305"/>
                    <a:pt x="71853" y="31250"/>
                  </a:cubicBezTo>
                  <a:cubicBezTo>
                    <a:pt x="71041" y="30989"/>
                    <a:pt x="70313" y="30305"/>
                    <a:pt x="70390" y="29386"/>
                  </a:cubicBezTo>
                  <a:cubicBezTo>
                    <a:pt x="70466" y="28458"/>
                    <a:pt x="71303" y="27985"/>
                    <a:pt x="72144" y="27895"/>
                  </a:cubicBezTo>
                  <a:cubicBezTo>
                    <a:pt x="72462" y="27859"/>
                    <a:pt x="72625" y="27402"/>
                    <a:pt x="72368" y="27248"/>
                  </a:cubicBezTo>
                  <a:cubicBezTo>
                    <a:pt x="72485" y="26404"/>
                    <a:pt x="72829" y="23759"/>
                    <a:pt x="72007" y="23619"/>
                  </a:cubicBezTo>
                  <a:cubicBezTo>
                    <a:pt x="72070" y="23476"/>
                    <a:pt x="72003" y="23276"/>
                    <a:pt x="71818" y="23276"/>
                  </a:cubicBezTo>
                  <a:cubicBezTo>
                    <a:pt x="71812" y="23276"/>
                    <a:pt x="71807" y="23276"/>
                    <a:pt x="71800" y="23277"/>
                  </a:cubicBezTo>
                  <a:cubicBezTo>
                    <a:pt x="71785" y="23277"/>
                    <a:pt x="71769" y="23277"/>
                    <a:pt x="71754" y="23277"/>
                  </a:cubicBezTo>
                  <a:cubicBezTo>
                    <a:pt x="70253" y="23277"/>
                    <a:pt x="69803" y="21497"/>
                    <a:pt x="70875" y="20577"/>
                  </a:cubicBezTo>
                  <a:cubicBezTo>
                    <a:pt x="71497" y="20044"/>
                    <a:pt x="72377" y="20189"/>
                    <a:pt x="72708" y="19349"/>
                  </a:cubicBezTo>
                  <a:cubicBezTo>
                    <a:pt x="72768" y="19188"/>
                    <a:pt x="72685" y="19058"/>
                    <a:pt x="72557" y="18988"/>
                  </a:cubicBezTo>
                  <a:cubicBezTo>
                    <a:pt x="72584" y="18008"/>
                    <a:pt x="72513" y="17016"/>
                    <a:pt x="72423" y="16041"/>
                  </a:cubicBezTo>
                  <a:cubicBezTo>
                    <a:pt x="72404" y="15829"/>
                    <a:pt x="72231" y="15723"/>
                    <a:pt x="72066" y="15723"/>
                  </a:cubicBezTo>
                  <a:cubicBezTo>
                    <a:pt x="72034" y="15723"/>
                    <a:pt x="72002" y="15727"/>
                    <a:pt x="71971" y="15735"/>
                  </a:cubicBezTo>
                  <a:cubicBezTo>
                    <a:pt x="71929" y="15693"/>
                    <a:pt x="71873" y="15669"/>
                    <a:pt x="71814" y="15666"/>
                  </a:cubicBezTo>
                  <a:cubicBezTo>
                    <a:pt x="70799" y="15594"/>
                    <a:pt x="69799" y="14663"/>
                    <a:pt x="70056" y="13583"/>
                  </a:cubicBezTo>
                  <a:cubicBezTo>
                    <a:pt x="70254" y="12747"/>
                    <a:pt x="71045" y="12377"/>
                    <a:pt x="71822" y="12377"/>
                  </a:cubicBezTo>
                  <a:cubicBezTo>
                    <a:pt x="71960" y="12377"/>
                    <a:pt x="72096" y="12389"/>
                    <a:pt x="72229" y="12411"/>
                  </a:cubicBezTo>
                  <a:cubicBezTo>
                    <a:pt x="72251" y="12415"/>
                    <a:pt x="72272" y="12417"/>
                    <a:pt x="72293" y="12417"/>
                  </a:cubicBezTo>
                  <a:cubicBezTo>
                    <a:pt x="72614" y="12417"/>
                    <a:pt x="72856" y="11968"/>
                    <a:pt x="72541" y="11780"/>
                  </a:cubicBezTo>
                  <a:cubicBezTo>
                    <a:pt x="72788" y="10843"/>
                    <a:pt x="72975" y="9703"/>
                    <a:pt x="72905" y="8747"/>
                  </a:cubicBezTo>
                  <a:cubicBezTo>
                    <a:pt x="72893" y="8636"/>
                    <a:pt x="72828" y="8538"/>
                    <a:pt x="72729" y="8484"/>
                  </a:cubicBezTo>
                  <a:cubicBezTo>
                    <a:pt x="72758" y="8289"/>
                    <a:pt x="72643" y="8081"/>
                    <a:pt x="72384" y="8081"/>
                  </a:cubicBezTo>
                  <a:cubicBezTo>
                    <a:pt x="70200" y="8053"/>
                    <a:pt x="69879" y="5291"/>
                    <a:pt x="71785" y="4469"/>
                  </a:cubicBezTo>
                  <a:cubicBezTo>
                    <a:pt x="71928" y="4409"/>
                    <a:pt x="71919" y="4256"/>
                    <a:pt x="71837" y="4155"/>
                  </a:cubicBezTo>
                  <a:lnTo>
                    <a:pt x="71837" y="4155"/>
                  </a:lnTo>
                  <a:cubicBezTo>
                    <a:pt x="71910" y="4225"/>
                    <a:pt x="72011" y="4260"/>
                    <a:pt x="72108" y="4260"/>
                  </a:cubicBezTo>
                  <a:cubicBezTo>
                    <a:pt x="72282" y="4260"/>
                    <a:pt x="72446" y="4148"/>
                    <a:pt x="72432" y="3926"/>
                  </a:cubicBezTo>
                  <a:cubicBezTo>
                    <a:pt x="72370" y="3182"/>
                    <a:pt x="72312" y="2434"/>
                    <a:pt x="72258" y="1690"/>
                  </a:cubicBezTo>
                  <a:cubicBezTo>
                    <a:pt x="72222" y="1274"/>
                    <a:pt x="72293" y="693"/>
                    <a:pt x="72054" y="328"/>
                  </a:cubicBezTo>
                  <a:cubicBezTo>
                    <a:pt x="71882" y="61"/>
                    <a:pt x="71635" y="1"/>
                    <a:pt x="71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4531025" y="367650"/>
              <a:ext cx="18975" cy="635150"/>
            </a:xfrm>
            <a:custGeom>
              <a:avLst/>
              <a:gdLst/>
              <a:ahLst/>
              <a:cxnLst/>
              <a:rect l="l" t="t" r="r" b="b"/>
              <a:pathLst>
                <a:path w="759" h="25406" fill="none" extrusionOk="0">
                  <a:moveTo>
                    <a:pt x="758" y="1"/>
                  </a:moveTo>
                  <a:cubicBezTo>
                    <a:pt x="758" y="1"/>
                    <a:pt x="0" y="19261"/>
                    <a:pt x="690" y="25405"/>
                  </a:cubicBez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6043500" y="371725"/>
              <a:ext cx="18975" cy="635150"/>
            </a:xfrm>
            <a:custGeom>
              <a:avLst/>
              <a:gdLst/>
              <a:ahLst/>
              <a:cxnLst/>
              <a:rect l="l" t="t" r="r" b="b"/>
              <a:pathLst>
                <a:path w="759" h="25406" fill="none" extrusionOk="0">
                  <a:moveTo>
                    <a:pt x="1" y="25406"/>
                  </a:moveTo>
                  <a:cubicBezTo>
                    <a:pt x="1" y="25406"/>
                    <a:pt x="759" y="6145"/>
                    <a:pt x="69" y="1"/>
                  </a:cubicBezTo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4582575" y="388650"/>
              <a:ext cx="1356725" cy="532250"/>
            </a:xfrm>
            <a:custGeom>
              <a:avLst/>
              <a:gdLst/>
              <a:ahLst/>
              <a:cxnLst/>
              <a:rect l="l" t="t" r="r" b="b"/>
              <a:pathLst>
                <a:path w="54269" h="21290" extrusionOk="0">
                  <a:moveTo>
                    <a:pt x="30863" y="0"/>
                  </a:moveTo>
                  <a:cubicBezTo>
                    <a:pt x="30854" y="0"/>
                    <a:pt x="30844" y="4"/>
                    <a:pt x="30837" y="11"/>
                  </a:cubicBezTo>
                  <a:cubicBezTo>
                    <a:pt x="27679" y="3656"/>
                    <a:pt x="23958" y="6767"/>
                    <a:pt x="19972" y="9469"/>
                  </a:cubicBezTo>
                  <a:cubicBezTo>
                    <a:pt x="15965" y="12185"/>
                    <a:pt x="11704" y="14501"/>
                    <a:pt x="7379" y="16662"/>
                  </a:cubicBezTo>
                  <a:cubicBezTo>
                    <a:pt x="4948" y="17876"/>
                    <a:pt x="2494" y="19042"/>
                    <a:pt x="38" y="20204"/>
                  </a:cubicBezTo>
                  <a:cubicBezTo>
                    <a:pt x="1" y="20222"/>
                    <a:pt x="25" y="20273"/>
                    <a:pt x="60" y="20273"/>
                  </a:cubicBezTo>
                  <a:cubicBezTo>
                    <a:pt x="65" y="20273"/>
                    <a:pt x="71" y="20272"/>
                    <a:pt x="77" y="20269"/>
                  </a:cubicBezTo>
                  <a:cubicBezTo>
                    <a:pt x="3831" y="18492"/>
                    <a:pt x="7583" y="16707"/>
                    <a:pt x="11250" y="14753"/>
                  </a:cubicBezTo>
                  <a:cubicBezTo>
                    <a:pt x="14896" y="12810"/>
                    <a:pt x="18461" y="10699"/>
                    <a:pt x="21809" y="8273"/>
                  </a:cubicBezTo>
                  <a:cubicBezTo>
                    <a:pt x="23440" y="7092"/>
                    <a:pt x="25017" y="5836"/>
                    <a:pt x="26519" y="4492"/>
                  </a:cubicBezTo>
                  <a:cubicBezTo>
                    <a:pt x="27286" y="3808"/>
                    <a:pt x="28032" y="3100"/>
                    <a:pt x="28756" y="2370"/>
                  </a:cubicBezTo>
                  <a:cubicBezTo>
                    <a:pt x="29113" y="2009"/>
                    <a:pt x="29465" y="1643"/>
                    <a:pt x="29810" y="1269"/>
                  </a:cubicBezTo>
                  <a:cubicBezTo>
                    <a:pt x="29983" y="1083"/>
                    <a:pt x="30155" y="895"/>
                    <a:pt x="30325" y="706"/>
                  </a:cubicBezTo>
                  <a:cubicBezTo>
                    <a:pt x="30406" y="617"/>
                    <a:pt x="30485" y="527"/>
                    <a:pt x="30564" y="438"/>
                  </a:cubicBezTo>
                  <a:cubicBezTo>
                    <a:pt x="30616" y="379"/>
                    <a:pt x="30759" y="152"/>
                    <a:pt x="30831" y="133"/>
                  </a:cubicBezTo>
                  <a:cubicBezTo>
                    <a:pt x="30839" y="131"/>
                    <a:pt x="30846" y="130"/>
                    <a:pt x="30854" y="130"/>
                  </a:cubicBezTo>
                  <a:cubicBezTo>
                    <a:pt x="30970" y="130"/>
                    <a:pt x="31123" y="324"/>
                    <a:pt x="31197" y="391"/>
                  </a:cubicBezTo>
                  <a:lnTo>
                    <a:pt x="31517" y="682"/>
                  </a:lnTo>
                  <a:lnTo>
                    <a:pt x="32237" y="1335"/>
                  </a:lnTo>
                  <a:lnTo>
                    <a:pt x="33597" y="2571"/>
                  </a:lnTo>
                  <a:lnTo>
                    <a:pt x="36355" y="5077"/>
                  </a:lnTo>
                  <a:lnTo>
                    <a:pt x="41832" y="10055"/>
                  </a:lnTo>
                  <a:lnTo>
                    <a:pt x="52827" y="20044"/>
                  </a:lnTo>
                  <a:lnTo>
                    <a:pt x="54187" y="21279"/>
                  </a:lnTo>
                  <a:cubicBezTo>
                    <a:pt x="54195" y="21287"/>
                    <a:pt x="54203" y="21290"/>
                    <a:pt x="54212" y="21290"/>
                  </a:cubicBezTo>
                  <a:cubicBezTo>
                    <a:pt x="54241" y="21290"/>
                    <a:pt x="54268" y="21252"/>
                    <a:pt x="54240" y="21225"/>
                  </a:cubicBezTo>
                  <a:lnTo>
                    <a:pt x="45124" y="12943"/>
                  </a:lnTo>
                  <a:lnTo>
                    <a:pt x="36008" y="4661"/>
                  </a:lnTo>
                  <a:lnTo>
                    <a:pt x="30890" y="11"/>
                  </a:lnTo>
                  <a:cubicBezTo>
                    <a:pt x="30883" y="4"/>
                    <a:pt x="30873" y="0"/>
                    <a:pt x="3086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5130425" y="520250"/>
              <a:ext cx="354375" cy="218625"/>
            </a:xfrm>
            <a:custGeom>
              <a:avLst/>
              <a:gdLst/>
              <a:ahLst/>
              <a:cxnLst/>
              <a:rect l="l" t="t" r="r" b="b"/>
              <a:pathLst>
                <a:path w="14175" h="8745" extrusionOk="0">
                  <a:moveTo>
                    <a:pt x="14136" y="1"/>
                  </a:moveTo>
                  <a:cubicBezTo>
                    <a:pt x="14118" y="1"/>
                    <a:pt x="14099" y="13"/>
                    <a:pt x="14099" y="37"/>
                  </a:cubicBezTo>
                  <a:lnTo>
                    <a:pt x="14060" y="2635"/>
                  </a:lnTo>
                  <a:lnTo>
                    <a:pt x="14060" y="2635"/>
                  </a:lnTo>
                  <a:cubicBezTo>
                    <a:pt x="13684" y="2589"/>
                    <a:pt x="13323" y="2453"/>
                    <a:pt x="13013" y="2235"/>
                  </a:cubicBezTo>
                  <a:cubicBezTo>
                    <a:pt x="13007" y="2232"/>
                    <a:pt x="13000" y="2231"/>
                    <a:pt x="12994" y="2231"/>
                  </a:cubicBezTo>
                  <a:cubicBezTo>
                    <a:pt x="12974" y="2231"/>
                    <a:pt x="12956" y="2246"/>
                    <a:pt x="12956" y="2268"/>
                  </a:cubicBezTo>
                  <a:cubicBezTo>
                    <a:pt x="12974" y="3153"/>
                    <a:pt x="12991" y="4038"/>
                    <a:pt x="13009" y="4923"/>
                  </a:cubicBezTo>
                  <a:lnTo>
                    <a:pt x="13009" y="4923"/>
                  </a:lnTo>
                  <a:lnTo>
                    <a:pt x="10530" y="3965"/>
                  </a:lnTo>
                  <a:cubicBezTo>
                    <a:pt x="10527" y="3965"/>
                    <a:pt x="10524" y="3964"/>
                    <a:pt x="10521" y="3964"/>
                  </a:cubicBezTo>
                  <a:cubicBezTo>
                    <a:pt x="10504" y="3964"/>
                    <a:pt x="10489" y="3975"/>
                    <a:pt x="10485" y="3992"/>
                  </a:cubicBezTo>
                  <a:lnTo>
                    <a:pt x="9983" y="6732"/>
                  </a:lnTo>
                  <a:lnTo>
                    <a:pt x="9983" y="6732"/>
                  </a:lnTo>
                  <a:cubicBezTo>
                    <a:pt x="9370" y="6033"/>
                    <a:pt x="8785" y="5314"/>
                    <a:pt x="8229" y="4571"/>
                  </a:cubicBezTo>
                  <a:cubicBezTo>
                    <a:pt x="8068" y="4356"/>
                    <a:pt x="7909" y="4140"/>
                    <a:pt x="7753" y="3921"/>
                  </a:cubicBezTo>
                  <a:cubicBezTo>
                    <a:pt x="7745" y="3909"/>
                    <a:pt x="7733" y="3904"/>
                    <a:pt x="7721" y="3904"/>
                  </a:cubicBezTo>
                  <a:cubicBezTo>
                    <a:pt x="7702" y="3904"/>
                    <a:pt x="7684" y="3917"/>
                    <a:pt x="7683" y="3940"/>
                  </a:cubicBezTo>
                  <a:cubicBezTo>
                    <a:pt x="7571" y="5188"/>
                    <a:pt x="7394" y="6429"/>
                    <a:pt x="7150" y="7659"/>
                  </a:cubicBezTo>
                  <a:cubicBezTo>
                    <a:pt x="7089" y="7966"/>
                    <a:pt x="7024" y="8274"/>
                    <a:pt x="6954" y="8579"/>
                  </a:cubicBezTo>
                  <a:lnTo>
                    <a:pt x="6954" y="8579"/>
                  </a:lnTo>
                  <a:cubicBezTo>
                    <a:pt x="6410" y="7157"/>
                    <a:pt x="5810" y="5757"/>
                    <a:pt x="5155" y="4380"/>
                  </a:cubicBezTo>
                  <a:cubicBezTo>
                    <a:pt x="4966" y="3981"/>
                    <a:pt x="4771" y="3583"/>
                    <a:pt x="4572" y="3188"/>
                  </a:cubicBezTo>
                  <a:cubicBezTo>
                    <a:pt x="4565" y="3175"/>
                    <a:pt x="4554" y="3170"/>
                    <a:pt x="4542" y="3170"/>
                  </a:cubicBezTo>
                  <a:cubicBezTo>
                    <a:pt x="4525" y="3170"/>
                    <a:pt x="4508" y="3180"/>
                    <a:pt x="4503" y="3198"/>
                  </a:cubicBezTo>
                  <a:cubicBezTo>
                    <a:pt x="4209" y="4203"/>
                    <a:pt x="3913" y="5210"/>
                    <a:pt x="3619" y="6216"/>
                  </a:cubicBezTo>
                  <a:lnTo>
                    <a:pt x="3401" y="6958"/>
                  </a:lnTo>
                  <a:lnTo>
                    <a:pt x="2795" y="5032"/>
                  </a:lnTo>
                  <a:cubicBezTo>
                    <a:pt x="2789" y="5015"/>
                    <a:pt x="2774" y="5005"/>
                    <a:pt x="2758" y="5005"/>
                  </a:cubicBezTo>
                  <a:cubicBezTo>
                    <a:pt x="2749" y="5005"/>
                    <a:pt x="2740" y="5008"/>
                    <a:pt x="2732" y="5015"/>
                  </a:cubicBezTo>
                  <a:lnTo>
                    <a:pt x="1098" y="6626"/>
                  </a:lnTo>
                  <a:lnTo>
                    <a:pt x="1098" y="6626"/>
                  </a:lnTo>
                  <a:cubicBezTo>
                    <a:pt x="1075" y="6473"/>
                    <a:pt x="1032" y="6322"/>
                    <a:pt x="993" y="6175"/>
                  </a:cubicBezTo>
                  <a:cubicBezTo>
                    <a:pt x="918" y="5890"/>
                    <a:pt x="836" y="5608"/>
                    <a:pt x="755" y="5327"/>
                  </a:cubicBezTo>
                  <a:cubicBezTo>
                    <a:pt x="576" y="4710"/>
                    <a:pt x="388" y="4099"/>
                    <a:pt x="221" y="3480"/>
                  </a:cubicBezTo>
                  <a:cubicBezTo>
                    <a:pt x="166" y="3277"/>
                    <a:pt x="100" y="3066"/>
                    <a:pt x="78" y="2854"/>
                  </a:cubicBezTo>
                  <a:cubicBezTo>
                    <a:pt x="76" y="2831"/>
                    <a:pt x="56" y="2819"/>
                    <a:pt x="37" y="2819"/>
                  </a:cubicBezTo>
                  <a:cubicBezTo>
                    <a:pt x="18" y="2819"/>
                    <a:pt x="0" y="2830"/>
                    <a:pt x="3" y="2854"/>
                  </a:cubicBezTo>
                  <a:lnTo>
                    <a:pt x="4" y="2854"/>
                  </a:lnTo>
                  <a:cubicBezTo>
                    <a:pt x="22" y="3033"/>
                    <a:pt x="74" y="3212"/>
                    <a:pt x="119" y="3385"/>
                  </a:cubicBezTo>
                  <a:cubicBezTo>
                    <a:pt x="194" y="3669"/>
                    <a:pt x="274" y="3951"/>
                    <a:pt x="357" y="4233"/>
                  </a:cubicBezTo>
                  <a:cubicBezTo>
                    <a:pt x="536" y="4848"/>
                    <a:pt x="724" y="5461"/>
                    <a:pt x="891" y="6079"/>
                  </a:cubicBezTo>
                  <a:cubicBezTo>
                    <a:pt x="946" y="6283"/>
                    <a:pt x="1012" y="6494"/>
                    <a:pt x="1033" y="6706"/>
                  </a:cubicBezTo>
                  <a:cubicBezTo>
                    <a:pt x="1034" y="6728"/>
                    <a:pt x="1052" y="6742"/>
                    <a:pt x="1072" y="6742"/>
                  </a:cubicBezTo>
                  <a:cubicBezTo>
                    <a:pt x="1080" y="6742"/>
                    <a:pt x="1090" y="6739"/>
                    <a:pt x="1097" y="6732"/>
                  </a:cubicBezTo>
                  <a:lnTo>
                    <a:pt x="2742" y="5112"/>
                  </a:lnTo>
                  <a:lnTo>
                    <a:pt x="2742" y="5112"/>
                  </a:lnTo>
                  <a:lnTo>
                    <a:pt x="3367" y="7099"/>
                  </a:lnTo>
                  <a:cubicBezTo>
                    <a:pt x="3372" y="7116"/>
                    <a:pt x="3387" y="7125"/>
                    <a:pt x="3403" y="7125"/>
                  </a:cubicBezTo>
                  <a:cubicBezTo>
                    <a:pt x="3418" y="7125"/>
                    <a:pt x="3434" y="7116"/>
                    <a:pt x="3440" y="7099"/>
                  </a:cubicBezTo>
                  <a:lnTo>
                    <a:pt x="4324" y="4080"/>
                  </a:lnTo>
                  <a:lnTo>
                    <a:pt x="4549" y="3309"/>
                  </a:lnTo>
                  <a:lnTo>
                    <a:pt x="4549" y="3309"/>
                  </a:lnTo>
                  <a:cubicBezTo>
                    <a:pt x="5235" y="4675"/>
                    <a:pt x="5866" y="6066"/>
                    <a:pt x="6442" y="7483"/>
                  </a:cubicBezTo>
                  <a:cubicBezTo>
                    <a:pt x="6609" y="7893"/>
                    <a:pt x="6771" y="8304"/>
                    <a:pt x="6929" y="8718"/>
                  </a:cubicBezTo>
                  <a:cubicBezTo>
                    <a:pt x="6935" y="8735"/>
                    <a:pt x="6952" y="8744"/>
                    <a:pt x="6968" y="8744"/>
                  </a:cubicBezTo>
                  <a:cubicBezTo>
                    <a:pt x="6983" y="8744"/>
                    <a:pt x="6997" y="8736"/>
                    <a:pt x="7001" y="8718"/>
                  </a:cubicBezTo>
                  <a:cubicBezTo>
                    <a:pt x="7282" y="7495"/>
                    <a:pt x="7497" y="6258"/>
                    <a:pt x="7647" y="5012"/>
                  </a:cubicBezTo>
                  <a:cubicBezTo>
                    <a:pt x="7685" y="4689"/>
                    <a:pt x="7719" y="4367"/>
                    <a:pt x="7749" y="4043"/>
                  </a:cubicBezTo>
                  <a:lnTo>
                    <a:pt x="7749" y="4043"/>
                  </a:lnTo>
                  <a:cubicBezTo>
                    <a:pt x="8287" y="4791"/>
                    <a:pt x="8853" y="5516"/>
                    <a:pt x="9446" y="6222"/>
                  </a:cubicBezTo>
                  <a:cubicBezTo>
                    <a:pt x="9621" y="6431"/>
                    <a:pt x="9799" y="6637"/>
                    <a:pt x="9979" y="6842"/>
                  </a:cubicBezTo>
                  <a:cubicBezTo>
                    <a:pt x="9987" y="6849"/>
                    <a:pt x="9996" y="6853"/>
                    <a:pt x="10005" y="6853"/>
                  </a:cubicBezTo>
                  <a:cubicBezTo>
                    <a:pt x="10021" y="6853"/>
                    <a:pt x="10037" y="6842"/>
                    <a:pt x="10043" y="6825"/>
                  </a:cubicBezTo>
                  <a:lnTo>
                    <a:pt x="10549" y="4053"/>
                  </a:lnTo>
                  <a:lnTo>
                    <a:pt x="13038" y="5014"/>
                  </a:lnTo>
                  <a:cubicBezTo>
                    <a:pt x="13041" y="5015"/>
                    <a:pt x="13044" y="5015"/>
                    <a:pt x="13047" y="5015"/>
                  </a:cubicBezTo>
                  <a:cubicBezTo>
                    <a:pt x="13068" y="5015"/>
                    <a:pt x="13086" y="4999"/>
                    <a:pt x="13086" y="4978"/>
                  </a:cubicBezTo>
                  <a:cubicBezTo>
                    <a:pt x="13068" y="4099"/>
                    <a:pt x="13051" y="3219"/>
                    <a:pt x="13033" y="2339"/>
                  </a:cubicBezTo>
                  <a:lnTo>
                    <a:pt x="13033" y="2339"/>
                  </a:lnTo>
                  <a:cubicBezTo>
                    <a:pt x="13352" y="2547"/>
                    <a:pt x="13717" y="2676"/>
                    <a:pt x="14096" y="2714"/>
                  </a:cubicBezTo>
                  <a:cubicBezTo>
                    <a:pt x="14117" y="2714"/>
                    <a:pt x="14133" y="2697"/>
                    <a:pt x="14135" y="2676"/>
                  </a:cubicBezTo>
                  <a:lnTo>
                    <a:pt x="14174" y="37"/>
                  </a:lnTo>
                  <a:cubicBezTo>
                    <a:pt x="14174" y="13"/>
                    <a:pt x="14155" y="1"/>
                    <a:pt x="141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9"/>
          <p:cNvGrpSpPr/>
          <p:nvPr/>
        </p:nvGrpSpPr>
        <p:grpSpPr>
          <a:xfrm rot="10800000">
            <a:off x="8050805" y="1544680"/>
            <a:ext cx="758834" cy="504731"/>
            <a:chOff x="1656375" y="4657700"/>
            <a:chExt cx="371050" cy="246800"/>
          </a:xfrm>
        </p:grpSpPr>
        <p:sp>
          <p:nvSpPr>
            <p:cNvPr id="243" name="Google Shape;243;p9"/>
            <p:cNvSpPr/>
            <p:nvPr/>
          </p:nvSpPr>
          <p:spPr>
            <a:xfrm>
              <a:off x="2015825" y="4744925"/>
              <a:ext cx="11600" cy="17625"/>
            </a:xfrm>
            <a:custGeom>
              <a:avLst/>
              <a:gdLst/>
              <a:ahLst/>
              <a:cxnLst/>
              <a:rect l="l" t="t" r="r" b="b"/>
              <a:pathLst>
                <a:path w="464" h="705" extrusionOk="0">
                  <a:moveTo>
                    <a:pt x="279" y="0"/>
                  </a:moveTo>
                  <a:cubicBezTo>
                    <a:pt x="240" y="0"/>
                    <a:pt x="203" y="23"/>
                    <a:pt x="178" y="75"/>
                  </a:cubicBezTo>
                  <a:cubicBezTo>
                    <a:pt x="100" y="230"/>
                    <a:pt x="45" y="395"/>
                    <a:pt x="16" y="565"/>
                  </a:cubicBezTo>
                  <a:cubicBezTo>
                    <a:pt x="0" y="667"/>
                    <a:pt x="66" y="705"/>
                    <a:pt x="145" y="705"/>
                  </a:cubicBezTo>
                  <a:cubicBezTo>
                    <a:pt x="165" y="705"/>
                    <a:pt x="185" y="703"/>
                    <a:pt x="205" y="699"/>
                  </a:cubicBezTo>
                  <a:cubicBezTo>
                    <a:pt x="302" y="649"/>
                    <a:pt x="464" y="164"/>
                    <a:pt x="409" y="85"/>
                  </a:cubicBezTo>
                  <a:cubicBezTo>
                    <a:pt x="372" y="32"/>
                    <a:pt x="324" y="0"/>
                    <a:pt x="27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2000875" y="4775425"/>
              <a:ext cx="13500" cy="16450"/>
            </a:xfrm>
            <a:custGeom>
              <a:avLst/>
              <a:gdLst/>
              <a:ahLst/>
              <a:cxnLst/>
              <a:rect l="l" t="t" r="r" b="b"/>
              <a:pathLst>
                <a:path w="540" h="658" extrusionOk="0">
                  <a:moveTo>
                    <a:pt x="398" y="0"/>
                  </a:moveTo>
                  <a:cubicBezTo>
                    <a:pt x="362" y="0"/>
                    <a:pt x="328" y="13"/>
                    <a:pt x="302" y="36"/>
                  </a:cubicBezTo>
                  <a:cubicBezTo>
                    <a:pt x="290" y="46"/>
                    <a:pt x="280" y="56"/>
                    <a:pt x="271" y="69"/>
                  </a:cubicBezTo>
                  <a:cubicBezTo>
                    <a:pt x="188" y="186"/>
                    <a:pt x="114" y="314"/>
                    <a:pt x="43" y="440"/>
                  </a:cubicBezTo>
                  <a:cubicBezTo>
                    <a:pt x="1" y="516"/>
                    <a:pt x="10" y="591"/>
                    <a:pt x="94" y="636"/>
                  </a:cubicBezTo>
                  <a:cubicBezTo>
                    <a:pt x="121" y="651"/>
                    <a:pt x="147" y="658"/>
                    <a:pt x="171" y="658"/>
                  </a:cubicBezTo>
                  <a:cubicBezTo>
                    <a:pt x="218" y="658"/>
                    <a:pt x="260" y="629"/>
                    <a:pt x="291" y="581"/>
                  </a:cubicBezTo>
                  <a:cubicBezTo>
                    <a:pt x="367" y="465"/>
                    <a:pt x="438" y="345"/>
                    <a:pt x="508" y="226"/>
                  </a:cubicBezTo>
                  <a:cubicBezTo>
                    <a:pt x="533" y="184"/>
                    <a:pt x="540" y="133"/>
                    <a:pt x="524" y="85"/>
                  </a:cubicBezTo>
                  <a:cubicBezTo>
                    <a:pt x="505" y="38"/>
                    <a:pt x="461" y="5"/>
                    <a:pt x="410" y="0"/>
                  </a:cubicBezTo>
                  <a:cubicBezTo>
                    <a:pt x="406" y="0"/>
                    <a:pt x="402" y="0"/>
                    <a:pt x="398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2011100" y="4775425"/>
              <a:ext cx="3275" cy="5650"/>
            </a:xfrm>
            <a:custGeom>
              <a:avLst/>
              <a:gdLst/>
              <a:ahLst/>
              <a:cxnLst/>
              <a:rect l="l" t="t" r="r" b="b"/>
              <a:pathLst>
                <a:path w="131" h="226" extrusionOk="0">
                  <a:moveTo>
                    <a:pt x="1" y="0"/>
                  </a:moveTo>
                  <a:cubicBezTo>
                    <a:pt x="52" y="5"/>
                    <a:pt x="96" y="38"/>
                    <a:pt x="115" y="85"/>
                  </a:cubicBezTo>
                  <a:cubicBezTo>
                    <a:pt x="131" y="133"/>
                    <a:pt x="124" y="184"/>
                    <a:pt x="99" y="226"/>
                  </a:cubicBezTo>
                  <a:cubicBezTo>
                    <a:pt x="124" y="184"/>
                    <a:pt x="131" y="133"/>
                    <a:pt x="115" y="85"/>
                  </a:cubicBezTo>
                  <a:cubicBezTo>
                    <a:pt x="96" y="38"/>
                    <a:pt x="52" y="5"/>
                    <a:pt x="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800400" y="4891625"/>
              <a:ext cx="18475" cy="9525"/>
            </a:xfrm>
            <a:custGeom>
              <a:avLst/>
              <a:gdLst/>
              <a:ahLst/>
              <a:cxnLst/>
              <a:rect l="l" t="t" r="r" b="b"/>
              <a:pathLst>
                <a:path w="739" h="381" extrusionOk="0">
                  <a:moveTo>
                    <a:pt x="594" y="1"/>
                  </a:moveTo>
                  <a:cubicBezTo>
                    <a:pt x="586" y="1"/>
                    <a:pt x="578" y="1"/>
                    <a:pt x="569" y="3"/>
                  </a:cubicBezTo>
                  <a:cubicBezTo>
                    <a:pt x="419" y="27"/>
                    <a:pt x="271" y="66"/>
                    <a:pt x="142" y="94"/>
                  </a:cubicBezTo>
                  <a:cubicBezTo>
                    <a:pt x="41" y="133"/>
                    <a:pt x="1" y="192"/>
                    <a:pt x="24" y="280"/>
                  </a:cubicBezTo>
                  <a:cubicBezTo>
                    <a:pt x="42" y="349"/>
                    <a:pt x="94" y="381"/>
                    <a:pt x="154" y="381"/>
                  </a:cubicBezTo>
                  <a:cubicBezTo>
                    <a:pt x="165" y="381"/>
                    <a:pt x="175" y="380"/>
                    <a:pt x="185" y="378"/>
                  </a:cubicBezTo>
                  <a:cubicBezTo>
                    <a:pt x="335" y="352"/>
                    <a:pt x="484" y="319"/>
                    <a:pt x="631" y="277"/>
                  </a:cubicBezTo>
                  <a:cubicBezTo>
                    <a:pt x="705" y="258"/>
                    <a:pt x="739" y="189"/>
                    <a:pt x="723" y="113"/>
                  </a:cubicBezTo>
                  <a:cubicBezTo>
                    <a:pt x="709" y="44"/>
                    <a:pt x="659" y="1"/>
                    <a:pt x="59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1768325" y="4897175"/>
              <a:ext cx="18325" cy="7325"/>
            </a:xfrm>
            <a:custGeom>
              <a:avLst/>
              <a:gdLst/>
              <a:ahLst/>
              <a:cxnLst/>
              <a:rect l="l" t="t" r="r" b="b"/>
              <a:pathLst>
                <a:path w="733" h="293" extrusionOk="0">
                  <a:moveTo>
                    <a:pt x="614" y="1"/>
                  </a:moveTo>
                  <a:cubicBezTo>
                    <a:pt x="442" y="3"/>
                    <a:pt x="268" y="5"/>
                    <a:pt x="98" y="22"/>
                  </a:cubicBezTo>
                  <a:cubicBezTo>
                    <a:pt x="30" y="29"/>
                    <a:pt x="0" y="93"/>
                    <a:pt x="2" y="164"/>
                  </a:cubicBezTo>
                  <a:cubicBezTo>
                    <a:pt x="4" y="240"/>
                    <a:pt x="50" y="290"/>
                    <a:pt x="115" y="291"/>
                  </a:cubicBezTo>
                  <a:cubicBezTo>
                    <a:pt x="160" y="292"/>
                    <a:pt x="205" y="293"/>
                    <a:pt x="250" y="293"/>
                  </a:cubicBezTo>
                  <a:cubicBezTo>
                    <a:pt x="371" y="293"/>
                    <a:pt x="493" y="288"/>
                    <a:pt x="612" y="271"/>
                  </a:cubicBezTo>
                  <a:cubicBezTo>
                    <a:pt x="710" y="259"/>
                    <a:pt x="733" y="170"/>
                    <a:pt x="714" y="88"/>
                  </a:cubicBezTo>
                  <a:cubicBezTo>
                    <a:pt x="691" y="33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1831700" y="4880875"/>
              <a:ext cx="18400" cy="11250"/>
            </a:xfrm>
            <a:custGeom>
              <a:avLst/>
              <a:gdLst/>
              <a:ahLst/>
              <a:cxnLst/>
              <a:rect l="l" t="t" r="r" b="b"/>
              <a:pathLst>
                <a:path w="736" h="450" extrusionOk="0">
                  <a:moveTo>
                    <a:pt x="577" y="0"/>
                  </a:moveTo>
                  <a:cubicBezTo>
                    <a:pt x="555" y="0"/>
                    <a:pt x="531" y="6"/>
                    <a:pt x="507" y="17"/>
                  </a:cubicBezTo>
                  <a:cubicBezTo>
                    <a:pt x="443" y="44"/>
                    <a:pt x="380" y="74"/>
                    <a:pt x="316" y="103"/>
                  </a:cubicBezTo>
                  <a:lnTo>
                    <a:pt x="314" y="97"/>
                  </a:lnTo>
                  <a:cubicBezTo>
                    <a:pt x="248" y="123"/>
                    <a:pt x="181" y="142"/>
                    <a:pt x="118" y="173"/>
                  </a:cubicBezTo>
                  <a:cubicBezTo>
                    <a:pt x="42" y="211"/>
                    <a:pt x="0" y="274"/>
                    <a:pt x="36" y="362"/>
                  </a:cubicBezTo>
                  <a:cubicBezTo>
                    <a:pt x="62" y="423"/>
                    <a:pt x="105" y="450"/>
                    <a:pt x="157" y="450"/>
                  </a:cubicBezTo>
                  <a:cubicBezTo>
                    <a:pt x="179" y="450"/>
                    <a:pt x="202" y="445"/>
                    <a:pt x="227" y="436"/>
                  </a:cubicBezTo>
                  <a:cubicBezTo>
                    <a:pt x="364" y="384"/>
                    <a:pt x="502" y="334"/>
                    <a:pt x="632" y="268"/>
                  </a:cubicBezTo>
                  <a:cubicBezTo>
                    <a:pt x="707" y="231"/>
                    <a:pt x="735" y="152"/>
                    <a:pt x="687" y="70"/>
                  </a:cubicBezTo>
                  <a:cubicBezTo>
                    <a:pt x="660" y="23"/>
                    <a:pt x="622" y="0"/>
                    <a:pt x="57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1861025" y="4864950"/>
              <a:ext cx="17450" cy="13000"/>
            </a:xfrm>
            <a:custGeom>
              <a:avLst/>
              <a:gdLst/>
              <a:ahLst/>
              <a:cxnLst/>
              <a:rect l="l" t="t" r="r" b="b"/>
              <a:pathLst>
                <a:path w="698" h="520" extrusionOk="0">
                  <a:moveTo>
                    <a:pt x="541" y="0"/>
                  </a:moveTo>
                  <a:cubicBezTo>
                    <a:pt x="515" y="0"/>
                    <a:pt x="487" y="9"/>
                    <a:pt x="460" y="24"/>
                  </a:cubicBezTo>
                  <a:cubicBezTo>
                    <a:pt x="334" y="95"/>
                    <a:pt x="214" y="179"/>
                    <a:pt x="95" y="260"/>
                  </a:cubicBezTo>
                  <a:cubicBezTo>
                    <a:pt x="20" y="310"/>
                    <a:pt x="0" y="382"/>
                    <a:pt x="53" y="456"/>
                  </a:cubicBezTo>
                  <a:cubicBezTo>
                    <a:pt x="84" y="500"/>
                    <a:pt x="124" y="519"/>
                    <a:pt x="168" y="519"/>
                  </a:cubicBezTo>
                  <a:cubicBezTo>
                    <a:pt x="196" y="519"/>
                    <a:pt x="226" y="511"/>
                    <a:pt x="256" y="498"/>
                  </a:cubicBezTo>
                  <a:cubicBezTo>
                    <a:pt x="378" y="417"/>
                    <a:pt x="500" y="338"/>
                    <a:pt x="619" y="256"/>
                  </a:cubicBezTo>
                  <a:cubicBezTo>
                    <a:pt x="686" y="209"/>
                    <a:pt x="697" y="144"/>
                    <a:pt x="657" y="74"/>
                  </a:cubicBezTo>
                  <a:cubicBezTo>
                    <a:pt x="627" y="23"/>
                    <a:pt x="586" y="0"/>
                    <a:pt x="54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1735200" y="4894900"/>
              <a:ext cx="18875" cy="8725"/>
            </a:xfrm>
            <a:custGeom>
              <a:avLst/>
              <a:gdLst/>
              <a:ahLst/>
              <a:cxnLst/>
              <a:rect l="l" t="t" r="r" b="b"/>
              <a:pathLst>
                <a:path w="755" h="349" extrusionOk="0">
                  <a:moveTo>
                    <a:pt x="172" y="0"/>
                  </a:moveTo>
                  <a:cubicBezTo>
                    <a:pt x="103" y="0"/>
                    <a:pt x="52" y="29"/>
                    <a:pt x="30" y="111"/>
                  </a:cubicBezTo>
                  <a:cubicBezTo>
                    <a:pt x="0" y="221"/>
                    <a:pt x="69" y="262"/>
                    <a:pt x="158" y="287"/>
                  </a:cubicBezTo>
                  <a:cubicBezTo>
                    <a:pt x="210" y="302"/>
                    <a:pt x="263" y="313"/>
                    <a:pt x="317" y="327"/>
                  </a:cubicBezTo>
                  <a:cubicBezTo>
                    <a:pt x="386" y="332"/>
                    <a:pt x="455" y="335"/>
                    <a:pt x="524" y="344"/>
                  </a:cubicBezTo>
                  <a:cubicBezTo>
                    <a:pt x="544" y="346"/>
                    <a:pt x="564" y="348"/>
                    <a:pt x="583" y="348"/>
                  </a:cubicBezTo>
                  <a:cubicBezTo>
                    <a:pt x="656" y="348"/>
                    <a:pt x="716" y="322"/>
                    <a:pt x="734" y="228"/>
                  </a:cubicBezTo>
                  <a:cubicBezTo>
                    <a:pt x="755" y="108"/>
                    <a:pt x="671" y="73"/>
                    <a:pt x="573" y="56"/>
                  </a:cubicBezTo>
                  <a:cubicBezTo>
                    <a:pt x="512" y="46"/>
                    <a:pt x="450" y="33"/>
                    <a:pt x="389" y="22"/>
                  </a:cubicBezTo>
                  <a:cubicBezTo>
                    <a:pt x="362" y="19"/>
                    <a:pt x="335" y="18"/>
                    <a:pt x="306" y="14"/>
                  </a:cubicBezTo>
                  <a:cubicBezTo>
                    <a:pt x="279" y="12"/>
                    <a:pt x="252" y="9"/>
                    <a:pt x="225" y="5"/>
                  </a:cubicBezTo>
                  <a:cubicBezTo>
                    <a:pt x="206" y="2"/>
                    <a:pt x="188" y="0"/>
                    <a:pt x="172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1887475" y="4844050"/>
              <a:ext cx="16750" cy="14750"/>
            </a:xfrm>
            <a:custGeom>
              <a:avLst/>
              <a:gdLst/>
              <a:ahLst/>
              <a:cxnLst/>
              <a:rect l="l" t="t" r="r" b="b"/>
              <a:pathLst>
                <a:path w="670" h="590" extrusionOk="0">
                  <a:moveTo>
                    <a:pt x="484" y="0"/>
                  </a:moveTo>
                  <a:cubicBezTo>
                    <a:pt x="431" y="0"/>
                    <a:pt x="382" y="39"/>
                    <a:pt x="336" y="85"/>
                  </a:cubicBezTo>
                  <a:cubicBezTo>
                    <a:pt x="253" y="166"/>
                    <a:pt x="170" y="248"/>
                    <a:pt x="87" y="328"/>
                  </a:cubicBezTo>
                  <a:cubicBezTo>
                    <a:pt x="18" y="397"/>
                    <a:pt x="1" y="471"/>
                    <a:pt x="73" y="545"/>
                  </a:cubicBezTo>
                  <a:cubicBezTo>
                    <a:pt x="103" y="576"/>
                    <a:pt x="134" y="590"/>
                    <a:pt x="166" y="590"/>
                  </a:cubicBezTo>
                  <a:cubicBezTo>
                    <a:pt x="202" y="590"/>
                    <a:pt x="239" y="571"/>
                    <a:pt x="274" y="541"/>
                  </a:cubicBezTo>
                  <a:cubicBezTo>
                    <a:pt x="368" y="462"/>
                    <a:pt x="459" y="379"/>
                    <a:pt x="552" y="298"/>
                  </a:cubicBezTo>
                  <a:cubicBezTo>
                    <a:pt x="618" y="221"/>
                    <a:pt x="669" y="136"/>
                    <a:pt x="581" y="48"/>
                  </a:cubicBezTo>
                  <a:cubicBezTo>
                    <a:pt x="548" y="14"/>
                    <a:pt x="515" y="0"/>
                    <a:pt x="48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1947175" y="4815350"/>
              <a:ext cx="18025" cy="8475"/>
            </a:xfrm>
            <a:custGeom>
              <a:avLst/>
              <a:gdLst/>
              <a:ahLst/>
              <a:cxnLst/>
              <a:rect l="l" t="t" r="r" b="b"/>
              <a:pathLst>
                <a:path w="721" h="339" extrusionOk="0">
                  <a:moveTo>
                    <a:pt x="523" y="0"/>
                  </a:moveTo>
                  <a:cubicBezTo>
                    <a:pt x="406" y="0"/>
                    <a:pt x="291" y="51"/>
                    <a:pt x="174" y="51"/>
                  </a:cubicBezTo>
                  <a:cubicBezTo>
                    <a:pt x="170" y="51"/>
                    <a:pt x="167" y="51"/>
                    <a:pt x="163" y="51"/>
                  </a:cubicBezTo>
                  <a:cubicBezTo>
                    <a:pt x="159" y="51"/>
                    <a:pt x="155" y="51"/>
                    <a:pt x="152" y="51"/>
                  </a:cubicBezTo>
                  <a:cubicBezTo>
                    <a:pt x="62" y="51"/>
                    <a:pt x="0" y="99"/>
                    <a:pt x="4" y="199"/>
                  </a:cubicBezTo>
                  <a:cubicBezTo>
                    <a:pt x="6" y="308"/>
                    <a:pt x="78" y="339"/>
                    <a:pt x="160" y="339"/>
                  </a:cubicBezTo>
                  <a:cubicBezTo>
                    <a:pt x="172" y="339"/>
                    <a:pt x="183" y="338"/>
                    <a:pt x="194" y="337"/>
                  </a:cubicBezTo>
                  <a:cubicBezTo>
                    <a:pt x="353" y="323"/>
                    <a:pt x="511" y="296"/>
                    <a:pt x="669" y="275"/>
                  </a:cubicBezTo>
                  <a:cubicBezTo>
                    <a:pt x="673" y="266"/>
                    <a:pt x="677" y="257"/>
                    <a:pt x="682" y="248"/>
                  </a:cubicBezTo>
                  <a:cubicBezTo>
                    <a:pt x="689" y="231"/>
                    <a:pt x="695" y="216"/>
                    <a:pt x="700" y="199"/>
                  </a:cubicBezTo>
                  <a:cubicBezTo>
                    <a:pt x="716" y="150"/>
                    <a:pt x="720" y="99"/>
                    <a:pt x="690" y="47"/>
                  </a:cubicBezTo>
                  <a:cubicBezTo>
                    <a:pt x="634" y="12"/>
                    <a:pt x="578" y="0"/>
                    <a:pt x="52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1977500" y="4801000"/>
              <a:ext cx="17075" cy="13475"/>
            </a:xfrm>
            <a:custGeom>
              <a:avLst/>
              <a:gdLst/>
              <a:ahLst/>
              <a:cxnLst/>
              <a:rect l="l" t="t" r="r" b="b"/>
              <a:pathLst>
                <a:path w="683" h="539" extrusionOk="0">
                  <a:moveTo>
                    <a:pt x="530" y="1"/>
                  </a:moveTo>
                  <a:cubicBezTo>
                    <a:pt x="501" y="1"/>
                    <a:pt x="471" y="11"/>
                    <a:pt x="442" y="31"/>
                  </a:cubicBezTo>
                  <a:cubicBezTo>
                    <a:pt x="323" y="112"/>
                    <a:pt x="205" y="196"/>
                    <a:pt x="89" y="283"/>
                  </a:cubicBezTo>
                  <a:cubicBezTo>
                    <a:pt x="18" y="337"/>
                    <a:pt x="0" y="411"/>
                    <a:pt x="55" y="483"/>
                  </a:cubicBezTo>
                  <a:cubicBezTo>
                    <a:pt x="84" y="521"/>
                    <a:pt x="119" y="539"/>
                    <a:pt x="161" y="539"/>
                  </a:cubicBezTo>
                  <a:cubicBezTo>
                    <a:pt x="197" y="539"/>
                    <a:pt x="240" y="525"/>
                    <a:pt x="289" y="498"/>
                  </a:cubicBezTo>
                  <a:cubicBezTo>
                    <a:pt x="378" y="431"/>
                    <a:pt x="497" y="347"/>
                    <a:pt x="608" y="255"/>
                  </a:cubicBezTo>
                  <a:cubicBezTo>
                    <a:pt x="677" y="199"/>
                    <a:pt x="682" y="123"/>
                    <a:pt x="627" y="53"/>
                  </a:cubicBezTo>
                  <a:cubicBezTo>
                    <a:pt x="599" y="17"/>
                    <a:pt x="565" y="1"/>
                    <a:pt x="53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1909450" y="4812350"/>
              <a:ext cx="23300" cy="22425"/>
            </a:xfrm>
            <a:custGeom>
              <a:avLst/>
              <a:gdLst/>
              <a:ahLst/>
              <a:cxnLst/>
              <a:rect l="l" t="t" r="r" b="b"/>
              <a:pathLst>
                <a:path w="932" h="897" extrusionOk="0">
                  <a:moveTo>
                    <a:pt x="354" y="0"/>
                  </a:moveTo>
                  <a:cubicBezTo>
                    <a:pt x="312" y="0"/>
                    <a:pt x="274" y="16"/>
                    <a:pt x="249" y="60"/>
                  </a:cubicBezTo>
                  <a:cubicBezTo>
                    <a:pt x="216" y="117"/>
                    <a:pt x="197" y="175"/>
                    <a:pt x="246" y="235"/>
                  </a:cubicBezTo>
                  <a:cubicBezTo>
                    <a:pt x="349" y="295"/>
                    <a:pt x="273" y="352"/>
                    <a:pt x="239" y="405"/>
                  </a:cubicBezTo>
                  <a:cubicBezTo>
                    <a:pt x="189" y="488"/>
                    <a:pt x="128" y="564"/>
                    <a:pt x="75" y="645"/>
                  </a:cubicBezTo>
                  <a:cubicBezTo>
                    <a:pt x="24" y="720"/>
                    <a:pt x="0" y="801"/>
                    <a:pt x="89" y="865"/>
                  </a:cubicBezTo>
                  <a:cubicBezTo>
                    <a:pt x="119" y="887"/>
                    <a:pt x="149" y="896"/>
                    <a:pt x="177" y="896"/>
                  </a:cubicBezTo>
                  <a:cubicBezTo>
                    <a:pt x="227" y="896"/>
                    <a:pt x="271" y="865"/>
                    <a:pt x="307" y="818"/>
                  </a:cubicBezTo>
                  <a:cubicBezTo>
                    <a:pt x="387" y="713"/>
                    <a:pt x="467" y="606"/>
                    <a:pt x="527" y="491"/>
                  </a:cubicBezTo>
                  <a:cubicBezTo>
                    <a:pt x="564" y="421"/>
                    <a:pt x="595" y="373"/>
                    <a:pt x="659" y="373"/>
                  </a:cubicBezTo>
                  <a:cubicBezTo>
                    <a:pt x="679" y="373"/>
                    <a:pt x="702" y="378"/>
                    <a:pt x="730" y="388"/>
                  </a:cubicBezTo>
                  <a:cubicBezTo>
                    <a:pt x="750" y="395"/>
                    <a:pt x="770" y="399"/>
                    <a:pt x="789" y="399"/>
                  </a:cubicBezTo>
                  <a:cubicBezTo>
                    <a:pt x="852" y="399"/>
                    <a:pt x="901" y="358"/>
                    <a:pt x="915" y="279"/>
                  </a:cubicBezTo>
                  <a:cubicBezTo>
                    <a:pt x="932" y="188"/>
                    <a:pt x="881" y="133"/>
                    <a:pt x="798" y="110"/>
                  </a:cubicBezTo>
                  <a:cubicBezTo>
                    <a:pt x="671" y="75"/>
                    <a:pt x="543" y="41"/>
                    <a:pt x="414" y="9"/>
                  </a:cubicBezTo>
                  <a:cubicBezTo>
                    <a:pt x="394" y="3"/>
                    <a:pt x="373" y="0"/>
                    <a:pt x="35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1917850" y="4693375"/>
              <a:ext cx="12875" cy="16975"/>
            </a:xfrm>
            <a:custGeom>
              <a:avLst/>
              <a:gdLst/>
              <a:ahLst/>
              <a:cxnLst/>
              <a:rect l="l" t="t" r="r" b="b"/>
              <a:pathLst>
                <a:path w="515" h="679" extrusionOk="0">
                  <a:moveTo>
                    <a:pt x="167" y="1"/>
                  </a:moveTo>
                  <a:cubicBezTo>
                    <a:pt x="144" y="1"/>
                    <a:pt x="119" y="7"/>
                    <a:pt x="95" y="21"/>
                  </a:cubicBezTo>
                  <a:cubicBezTo>
                    <a:pt x="23" y="60"/>
                    <a:pt x="1" y="140"/>
                    <a:pt x="37" y="220"/>
                  </a:cubicBezTo>
                  <a:cubicBezTo>
                    <a:pt x="93" y="339"/>
                    <a:pt x="154" y="456"/>
                    <a:pt x="214" y="574"/>
                  </a:cubicBezTo>
                  <a:cubicBezTo>
                    <a:pt x="246" y="637"/>
                    <a:pt x="295" y="679"/>
                    <a:pt x="354" y="679"/>
                  </a:cubicBezTo>
                  <a:cubicBezTo>
                    <a:pt x="375" y="679"/>
                    <a:pt x="396" y="674"/>
                    <a:pt x="419" y="663"/>
                  </a:cubicBezTo>
                  <a:cubicBezTo>
                    <a:pt x="508" y="622"/>
                    <a:pt x="514" y="535"/>
                    <a:pt x="484" y="448"/>
                  </a:cubicBezTo>
                  <a:cubicBezTo>
                    <a:pt x="468" y="403"/>
                    <a:pt x="445" y="360"/>
                    <a:pt x="404" y="270"/>
                  </a:cubicBezTo>
                  <a:cubicBezTo>
                    <a:pt x="383" y="236"/>
                    <a:pt x="335" y="159"/>
                    <a:pt x="290" y="82"/>
                  </a:cubicBezTo>
                  <a:cubicBezTo>
                    <a:pt x="258" y="27"/>
                    <a:pt x="215" y="1"/>
                    <a:pt x="16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1895825" y="4669225"/>
              <a:ext cx="17050" cy="14125"/>
            </a:xfrm>
            <a:custGeom>
              <a:avLst/>
              <a:gdLst/>
              <a:ahLst/>
              <a:cxnLst/>
              <a:rect l="l" t="t" r="r" b="b"/>
              <a:pathLst>
                <a:path w="682" h="565" extrusionOk="0">
                  <a:moveTo>
                    <a:pt x="198" y="0"/>
                  </a:moveTo>
                  <a:cubicBezTo>
                    <a:pt x="173" y="0"/>
                    <a:pt x="145" y="7"/>
                    <a:pt x="113" y="22"/>
                  </a:cubicBezTo>
                  <a:cubicBezTo>
                    <a:pt x="30" y="76"/>
                    <a:pt x="0" y="158"/>
                    <a:pt x="95" y="247"/>
                  </a:cubicBezTo>
                  <a:cubicBezTo>
                    <a:pt x="202" y="345"/>
                    <a:pt x="317" y="436"/>
                    <a:pt x="431" y="527"/>
                  </a:cubicBezTo>
                  <a:cubicBezTo>
                    <a:pt x="462" y="552"/>
                    <a:pt x="495" y="565"/>
                    <a:pt x="527" y="565"/>
                  </a:cubicBezTo>
                  <a:cubicBezTo>
                    <a:pt x="565" y="565"/>
                    <a:pt x="601" y="545"/>
                    <a:pt x="630" y="504"/>
                  </a:cubicBezTo>
                  <a:cubicBezTo>
                    <a:pt x="679" y="436"/>
                    <a:pt x="681" y="363"/>
                    <a:pt x="607" y="301"/>
                  </a:cubicBezTo>
                  <a:cubicBezTo>
                    <a:pt x="505" y="218"/>
                    <a:pt x="407" y="131"/>
                    <a:pt x="306" y="46"/>
                  </a:cubicBezTo>
                  <a:cubicBezTo>
                    <a:pt x="274" y="18"/>
                    <a:pt x="240" y="0"/>
                    <a:pt x="198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1932875" y="4756475"/>
              <a:ext cx="8425" cy="17950"/>
            </a:xfrm>
            <a:custGeom>
              <a:avLst/>
              <a:gdLst/>
              <a:ahLst/>
              <a:cxnLst/>
              <a:rect l="l" t="t" r="r" b="b"/>
              <a:pathLst>
                <a:path w="337" h="718" extrusionOk="0">
                  <a:moveTo>
                    <a:pt x="177" y="0"/>
                  </a:moveTo>
                  <a:cubicBezTo>
                    <a:pt x="175" y="0"/>
                    <a:pt x="172" y="1"/>
                    <a:pt x="169" y="1"/>
                  </a:cubicBezTo>
                  <a:cubicBezTo>
                    <a:pt x="109" y="3"/>
                    <a:pt x="53" y="29"/>
                    <a:pt x="44" y="91"/>
                  </a:cubicBezTo>
                  <a:cubicBezTo>
                    <a:pt x="18" y="268"/>
                    <a:pt x="0" y="448"/>
                    <a:pt x="29" y="625"/>
                  </a:cubicBezTo>
                  <a:cubicBezTo>
                    <a:pt x="40" y="687"/>
                    <a:pt x="82" y="717"/>
                    <a:pt x="140" y="717"/>
                  </a:cubicBezTo>
                  <a:cubicBezTo>
                    <a:pt x="166" y="717"/>
                    <a:pt x="194" y="712"/>
                    <a:pt x="223" y="701"/>
                  </a:cubicBezTo>
                  <a:cubicBezTo>
                    <a:pt x="239" y="686"/>
                    <a:pt x="278" y="665"/>
                    <a:pt x="284" y="638"/>
                  </a:cubicBezTo>
                  <a:cubicBezTo>
                    <a:pt x="323" y="455"/>
                    <a:pt x="337" y="268"/>
                    <a:pt x="300" y="82"/>
                  </a:cubicBezTo>
                  <a:cubicBezTo>
                    <a:pt x="289" y="30"/>
                    <a:pt x="233" y="0"/>
                    <a:pt x="17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1838200" y="4663700"/>
              <a:ext cx="15850" cy="14875"/>
            </a:xfrm>
            <a:custGeom>
              <a:avLst/>
              <a:gdLst/>
              <a:ahLst/>
              <a:cxnLst/>
              <a:rect l="l" t="t" r="r" b="b"/>
              <a:pathLst>
                <a:path w="634" h="595" extrusionOk="0">
                  <a:moveTo>
                    <a:pt x="465" y="1"/>
                  </a:moveTo>
                  <a:cubicBezTo>
                    <a:pt x="443" y="1"/>
                    <a:pt x="421" y="8"/>
                    <a:pt x="400" y="22"/>
                  </a:cubicBezTo>
                  <a:cubicBezTo>
                    <a:pt x="256" y="121"/>
                    <a:pt x="126" y="234"/>
                    <a:pt x="37" y="386"/>
                  </a:cubicBezTo>
                  <a:cubicBezTo>
                    <a:pt x="0" y="447"/>
                    <a:pt x="18" y="507"/>
                    <a:pt x="64" y="557"/>
                  </a:cubicBezTo>
                  <a:cubicBezTo>
                    <a:pt x="91" y="587"/>
                    <a:pt x="123" y="595"/>
                    <a:pt x="157" y="595"/>
                  </a:cubicBezTo>
                  <a:cubicBezTo>
                    <a:pt x="178" y="595"/>
                    <a:pt x="199" y="592"/>
                    <a:pt x="221" y="589"/>
                  </a:cubicBezTo>
                  <a:cubicBezTo>
                    <a:pt x="345" y="463"/>
                    <a:pt x="475" y="339"/>
                    <a:pt x="594" y="206"/>
                  </a:cubicBezTo>
                  <a:cubicBezTo>
                    <a:pt x="633" y="162"/>
                    <a:pt x="604" y="99"/>
                    <a:pt x="567" y="54"/>
                  </a:cubicBezTo>
                  <a:cubicBezTo>
                    <a:pt x="539" y="20"/>
                    <a:pt x="502" y="1"/>
                    <a:pt x="465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858125" y="4779075"/>
              <a:ext cx="16825" cy="14475"/>
            </a:xfrm>
            <a:custGeom>
              <a:avLst/>
              <a:gdLst/>
              <a:ahLst/>
              <a:cxnLst/>
              <a:rect l="l" t="t" r="r" b="b"/>
              <a:pathLst>
                <a:path w="673" h="579" extrusionOk="0">
                  <a:moveTo>
                    <a:pt x="177" y="0"/>
                  </a:moveTo>
                  <a:cubicBezTo>
                    <a:pt x="153" y="0"/>
                    <a:pt x="126" y="8"/>
                    <a:pt x="97" y="23"/>
                  </a:cubicBezTo>
                  <a:cubicBezTo>
                    <a:pt x="54" y="69"/>
                    <a:pt x="1" y="135"/>
                    <a:pt x="60" y="212"/>
                  </a:cubicBezTo>
                  <a:cubicBezTo>
                    <a:pt x="169" y="354"/>
                    <a:pt x="306" y="474"/>
                    <a:pt x="462" y="564"/>
                  </a:cubicBezTo>
                  <a:cubicBezTo>
                    <a:pt x="479" y="574"/>
                    <a:pt x="498" y="579"/>
                    <a:pt x="517" y="579"/>
                  </a:cubicBezTo>
                  <a:cubicBezTo>
                    <a:pt x="550" y="579"/>
                    <a:pt x="584" y="563"/>
                    <a:pt x="610" y="528"/>
                  </a:cubicBezTo>
                  <a:cubicBezTo>
                    <a:pt x="651" y="475"/>
                    <a:pt x="673" y="405"/>
                    <a:pt x="624" y="358"/>
                  </a:cubicBezTo>
                  <a:cubicBezTo>
                    <a:pt x="499" y="238"/>
                    <a:pt x="367" y="128"/>
                    <a:pt x="233" y="19"/>
                  </a:cubicBezTo>
                  <a:cubicBezTo>
                    <a:pt x="218" y="7"/>
                    <a:pt x="199" y="0"/>
                    <a:pt x="17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1826675" y="4723625"/>
              <a:ext cx="9800" cy="17650"/>
            </a:xfrm>
            <a:custGeom>
              <a:avLst/>
              <a:gdLst/>
              <a:ahLst/>
              <a:cxnLst/>
              <a:rect l="l" t="t" r="r" b="b"/>
              <a:pathLst>
                <a:path w="392" h="706" extrusionOk="0">
                  <a:moveTo>
                    <a:pt x="148" y="0"/>
                  </a:moveTo>
                  <a:cubicBezTo>
                    <a:pt x="139" y="0"/>
                    <a:pt x="129" y="1"/>
                    <a:pt x="120" y="2"/>
                  </a:cubicBezTo>
                  <a:cubicBezTo>
                    <a:pt x="33" y="15"/>
                    <a:pt x="0" y="87"/>
                    <a:pt x="9" y="173"/>
                  </a:cubicBezTo>
                  <a:cubicBezTo>
                    <a:pt x="21" y="311"/>
                    <a:pt x="46" y="447"/>
                    <a:pt x="89" y="564"/>
                  </a:cubicBezTo>
                  <a:cubicBezTo>
                    <a:pt x="114" y="653"/>
                    <a:pt x="157" y="706"/>
                    <a:pt x="229" y="706"/>
                  </a:cubicBezTo>
                  <a:cubicBezTo>
                    <a:pt x="243" y="706"/>
                    <a:pt x="258" y="704"/>
                    <a:pt x="275" y="699"/>
                  </a:cubicBezTo>
                  <a:cubicBezTo>
                    <a:pt x="380" y="673"/>
                    <a:pt x="391" y="589"/>
                    <a:pt x="374" y="501"/>
                  </a:cubicBezTo>
                  <a:cubicBezTo>
                    <a:pt x="351" y="380"/>
                    <a:pt x="319" y="259"/>
                    <a:pt x="296" y="138"/>
                  </a:cubicBezTo>
                  <a:cubicBezTo>
                    <a:pt x="279" y="47"/>
                    <a:pt x="224" y="0"/>
                    <a:pt x="148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1926250" y="4788900"/>
              <a:ext cx="10975" cy="17400"/>
            </a:xfrm>
            <a:custGeom>
              <a:avLst/>
              <a:gdLst/>
              <a:ahLst/>
              <a:cxnLst/>
              <a:rect l="l" t="t" r="r" b="b"/>
              <a:pathLst>
                <a:path w="439" h="696" extrusionOk="0">
                  <a:moveTo>
                    <a:pt x="283" y="0"/>
                  </a:moveTo>
                  <a:cubicBezTo>
                    <a:pt x="264" y="0"/>
                    <a:pt x="243" y="4"/>
                    <a:pt x="223" y="13"/>
                  </a:cubicBezTo>
                  <a:cubicBezTo>
                    <a:pt x="211" y="22"/>
                    <a:pt x="188" y="33"/>
                    <a:pt x="180" y="49"/>
                  </a:cubicBezTo>
                  <a:cubicBezTo>
                    <a:pt x="104" y="221"/>
                    <a:pt x="37" y="396"/>
                    <a:pt x="10" y="583"/>
                  </a:cubicBezTo>
                  <a:cubicBezTo>
                    <a:pt x="1" y="648"/>
                    <a:pt x="64" y="675"/>
                    <a:pt x="119" y="690"/>
                  </a:cubicBezTo>
                  <a:cubicBezTo>
                    <a:pt x="134" y="694"/>
                    <a:pt x="148" y="695"/>
                    <a:pt x="162" y="695"/>
                  </a:cubicBezTo>
                  <a:cubicBezTo>
                    <a:pt x="213" y="695"/>
                    <a:pt x="256" y="669"/>
                    <a:pt x="276" y="618"/>
                  </a:cubicBezTo>
                  <a:cubicBezTo>
                    <a:pt x="329" y="474"/>
                    <a:pt x="387" y="329"/>
                    <a:pt x="417" y="180"/>
                  </a:cubicBezTo>
                  <a:cubicBezTo>
                    <a:pt x="438" y="77"/>
                    <a:pt x="369" y="0"/>
                    <a:pt x="28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1837450" y="4753950"/>
              <a:ext cx="14375" cy="16200"/>
            </a:xfrm>
            <a:custGeom>
              <a:avLst/>
              <a:gdLst/>
              <a:ahLst/>
              <a:cxnLst/>
              <a:rect l="l" t="t" r="r" b="b"/>
              <a:pathLst>
                <a:path w="575" h="648" extrusionOk="0">
                  <a:moveTo>
                    <a:pt x="174" y="1"/>
                  </a:moveTo>
                  <a:cubicBezTo>
                    <a:pt x="152" y="1"/>
                    <a:pt x="129" y="7"/>
                    <a:pt x="104" y="21"/>
                  </a:cubicBezTo>
                  <a:cubicBezTo>
                    <a:pt x="1" y="77"/>
                    <a:pt x="21" y="168"/>
                    <a:pt x="64" y="261"/>
                  </a:cubicBezTo>
                  <a:cubicBezTo>
                    <a:pt x="146" y="371"/>
                    <a:pt x="223" y="485"/>
                    <a:pt x="310" y="592"/>
                  </a:cubicBezTo>
                  <a:cubicBezTo>
                    <a:pt x="341" y="630"/>
                    <a:pt x="377" y="648"/>
                    <a:pt x="415" y="648"/>
                  </a:cubicBezTo>
                  <a:cubicBezTo>
                    <a:pt x="447" y="648"/>
                    <a:pt x="480" y="634"/>
                    <a:pt x="511" y="608"/>
                  </a:cubicBezTo>
                  <a:cubicBezTo>
                    <a:pt x="572" y="556"/>
                    <a:pt x="574" y="488"/>
                    <a:pt x="530" y="421"/>
                  </a:cubicBezTo>
                  <a:cubicBezTo>
                    <a:pt x="463" y="318"/>
                    <a:pt x="394" y="215"/>
                    <a:pt x="326" y="111"/>
                  </a:cubicBezTo>
                  <a:cubicBezTo>
                    <a:pt x="286" y="50"/>
                    <a:pt x="236" y="1"/>
                    <a:pt x="17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1827350" y="4691175"/>
              <a:ext cx="9400" cy="17750"/>
            </a:xfrm>
            <a:custGeom>
              <a:avLst/>
              <a:gdLst/>
              <a:ahLst/>
              <a:cxnLst/>
              <a:rect l="l" t="t" r="r" b="b"/>
              <a:pathLst>
                <a:path w="376" h="710" extrusionOk="0">
                  <a:moveTo>
                    <a:pt x="207" y="0"/>
                  </a:moveTo>
                  <a:cubicBezTo>
                    <a:pt x="150" y="0"/>
                    <a:pt x="114" y="40"/>
                    <a:pt x="96" y="93"/>
                  </a:cubicBezTo>
                  <a:cubicBezTo>
                    <a:pt x="42" y="244"/>
                    <a:pt x="7" y="401"/>
                    <a:pt x="4" y="561"/>
                  </a:cubicBezTo>
                  <a:cubicBezTo>
                    <a:pt x="1" y="667"/>
                    <a:pt x="63" y="709"/>
                    <a:pt x="153" y="709"/>
                  </a:cubicBezTo>
                  <a:cubicBezTo>
                    <a:pt x="170" y="709"/>
                    <a:pt x="187" y="708"/>
                    <a:pt x="206" y="705"/>
                  </a:cubicBezTo>
                  <a:cubicBezTo>
                    <a:pt x="224" y="687"/>
                    <a:pt x="255" y="670"/>
                    <a:pt x="260" y="648"/>
                  </a:cubicBezTo>
                  <a:cubicBezTo>
                    <a:pt x="299" y="472"/>
                    <a:pt x="340" y="296"/>
                    <a:pt x="365" y="119"/>
                  </a:cubicBezTo>
                  <a:cubicBezTo>
                    <a:pt x="376" y="47"/>
                    <a:pt x="303" y="19"/>
                    <a:pt x="240" y="4"/>
                  </a:cubicBezTo>
                  <a:cubicBezTo>
                    <a:pt x="229" y="1"/>
                    <a:pt x="218" y="0"/>
                    <a:pt x="20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1884775" y="4798925"/>
              <a:ext cx="17475" cy="12375"/>
            </a:xfrm>
            <a:custGeom>
              <a:avLst/>
              <a:gdLst/>
              <a:ahLst/>
              <a:cxnLst/>
              <a:rect l="l" t="t" r="r" b="b"/>
              <a:pathLst>
                <a:path w="699" h="495" extrusionOk="0">
                  <a:moveTo>
                    <a:pt x="165" y="0"/>
                  </a:moveTo>
                  <a:cubicBezTo>
                    <a:pt x="161" y="0"/>
                    <a:pt x="157" y="0"/>
                    <a:pt x="153" y="1"/>
                  </a:cubicBezTo>
                  <a:cubicBezTo>
                    <a:pt x="135" y="2"/>
                    <a:pt x="117" y="5"/>
                    <a:pt x="99" y="8"/>
                  </a:cubicBezTo>
                  <a:cubicBezTo>
                    <a:pt x="89" y="12"/>
                    <a:pt x="79" y="18"/>
                    <a:pt x="70" y="26"/>
                  </a:cubicBezTo>
                  <a:cubicBezTo>
                    <a:pt x="59" y="34"/>
                    <a:pt x="49" y="45"/>
                    <a:pt x="42" y="56"/>
                  </a:cubicBezTo>
                  <a:cubicBezTo>
                    <a:pt x="1" y="117"/>
                    <a:pt x="12" y="208"/>
                    <a:pt x="90" y="262"/>
                  </a:cubicBezTo>
                  <a:cubicBezTo>
                    <a:pt x="209" y="343"/>
                    <a:pt x="340" y="408"/>
                    <a:pt x="470" y="473"/>
                  </a:cubicBezTo>
                  <a:cubicBezTo>
                    <a:pt x="498" y="487"/>
                    <a:pt x="526" y="495"/>
                    <a:pt x="552" y="495"/>
                  </a:cubicBezTo>
                  <a:cubicBezTo>
                    <a:pt x="596" y="495"/>
                    <a:pt x="635" y="472"/>
                    <a:pt x="661" y="415"/>
                  </a:cubicBezTo>
                  <a:cubicBezTo>
                    <a:pt x="699" y="333"/>
                    <a:pt x="682" y="266"/>
                    <a:pt x="601" y="221"/>
                  </a:cubicBezTo>
                  <a:cubicBezTo>
                    <a:pt x="481" y="153"/>
                    <a:pt x="359" y="87"/>
                    <a:pt x="240" y="18"/>
                  </a:cubicBezTo>
                  <a:cubicBezTo>
                    <a:pt x="228" y="12"/>
                    <a:pt x="217" y="7"/>
                    <a:pt x="205" y="5"/>
                  </a:cubicBezTo>
                  <a:cubicBezTo>
                    <a:pt x="192" y="2"/>
                    <a:pt x="178" y="0"/>
                    <a:pt x="16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1886525" y="4798925"/>
              <a:ext cx="2075" cy="650"/>
            </a:xfrm>
            <a:custGeom>
              <a:avLst/>
              <a:gdLst/>
              <a:ahLst/>
              <a:cxnLst/>
              <a:rect l="l" t="t" r="r" b="b"/>
              <a:pathLst>
                <a:path w="83" h="26" extrusionOk="0">
                  <a:moveTo>
                    <a:pt x="83" y="1"/>
                  </a:moveTo>
                  <a:cubicBezTo>
                    <a:pt x="65" y="2"/>
                    <a:pt x="47" y="5"/>
                    <a:pt x="29" y="8"/>
                  </a:cubicBezTo>
                  <a:cubicBezTo>
                    <a:pt x="19" y="12"/>
                    <a:pt x="8" y="18"/>
                    <a:pt x="0" y="26"/>
                  </a:cubicBezTo>
                  <a:cubicBezTo>
                    <a:pt x="8" y="18"/>
                    <a:pt x="19" y="12"/>
                    <a:pt x="29" y="8"/>
                  </a:cubicBezTo>
                  <a:cubicBezTo>
                    <a:pt x="47" y="5"/>
                    <a:pt x="65" y="2"/>
                    <a:pt x="83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1929775" y="4723975"/>
              <a:ext cx="9400" cy="17750"/>
            </a:xfrm>
            <a:custGeom>
              <a:avLst/>
              <a:gdLst/>
              <a:ahLst/>
              <a:cxnLst/>
              <a:rect l="l" t="t" r="r" b="b"/>
              <a:pathLst>
                <a:path w="376" h="710" extrusionOk="0">
                  <a:moveTo>
                    <a:pt x="148" y="1"/>
                  </a:moveTo>
                  <a:cubicBezTo>
                    <a:pt x="134" y="1"/>
                    <a:pt x="120" y="2"/>
                    <a:pt x="105" y="5"/>
                  </a:cubicBezTo>
                  <a:cubicBezTo>
                    <a:pt x="35" y="18"/>
                    <a:pt x="0" y="84"/>
                    <a:pt x="9" y="147"/>
                  </a:cubicBezTo>
                  <a:cubicBezTo>
                    <a:pt x="30" y="303"/>
                    <a:pt x="64" y="458"/>
                    <a:pt x="83" y="557"/>
                  </a:cubicBezTo>
                  <a:cubicBezTo>
                    <a:pt x="122" y="665"/>
                    <a:pt x="165" y="709"/>
                    <a:pt x="225" y="709"/>
                  </a:cubicBezTo>
                  <a:cubicBezTo>
                    <a:pt x="237" y="709"/>
                    <a:pt x="249" y="708"/>
                    <a:pt x="262" y="704"/>
                  </a:cubicBezTo>
                  <a:cubicBezTo>
                    <a:pt x="328" y="688"/>
                    <a:pt x="376" y="645"/>
                    <a:pt x="369" y="571"/>
                  </a:cubicBezTo>
                  <a:cubicBezTo>
                    <a:pt x="356" y="408"/>
                    <a:pt x="335" y="243"/>
                    <a:pt x="276" y="87"/>
                  </a:cubicBezTo>
                  <a:cubicBezTo>
                    <a:pt x="253" y="24"/>
                    <a:pt x="203" y="1"/>
                    <a:pt x="14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1866700" y="4657700"/>
              <a:ext cx="18300" cy="8675"/>
            </a:xfrm>
            <a:custGeom>
              <a:avLst/>
              <a:gdLst/>
              <a:ahLst/>
              <a:cxnLst/>
              <a:rect l="l" t="t" r="r" b="b"/>
              <a:pathLst>
                <a:path w="732" h="347" extrusionOk="0">
                  <a:moveTo>
                    <a:pt x="195" y="0"/>
                  </a:moveTo>
                  <a:cubicBezTo>
                    <a:pt x="172" y="0"/>
                    <a:pt x="149" y="1"/>
                    <a:pt x="126" y="1"/>
                  </a:cubicBezTo>
                  <a:cubicBezTo>
                    <a:pt x="38" y="33"/>
                    <a:pt x="1" y="78"/>
                    <a:pt x="10" y="150"/>
                  </a:cubicBezTo>
                  <a:cubicBezTo>
                    <a:pt x="20" y="216"/>
                    <a:pt x="53" y="270"/>
                    <a:pt x="124" y="281"/>
                  </a:cubicBezTo>
                  <a:cubicBezTo>
                    <a:pt x="268" y="304"/>
                    <a:pt x="412" y="329"/>
                    <a:pt x="556" y="345"/>
                  </a:cubicBezTo>
                  <a:cubicBezTo>
                    <a:pt x="562" y="346"/>
                    <a:pt x="568" y="346"/>
                    <a:pt x="574" y="346"/>
                  </a:cubicBezTo>
                  <a:cubicBezTo>
                    <a:pt x="631" y="346"/>
                    <a:pt x="682" y="319"/>
                    <a:pt x="705" y="256"/>
                  </a:cubicBezTo>
                  <a:cubicBezTo>
                    <a:pt x="731" y="186"/>
                    <a:pt x="711" y="121"/>
                    <a:pt x="653" y="93"/>
                  </a:cubicBezTo>
                  <a:cubicBezTo>
                    <a:pt x="503" y="20"/>
                    <a:pt x="344" y="0"/>
                    <a:pt x="19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1703650" y="4885600"/>
              <a:ext cx="18900" cy="10875"/>
            </a:xfrm>
            <a:custGeom>
              <a:avLst/>
              <a:gdLst/>
              <a:ahLst/>
              <a:cxnLst/>
              <a:rect l="l" t="t" r="r" b="b"/>
              <a:pathLst>
                <a:path w="756" h="435" extrusionOk="0">
                  <a:moveTo>
                    <a:pt x="146" y="1"/>
                  </a:moveTo>
                  <a:cubicBezTo>
                    <a:pt x="136" y="1"/>
                    <a:pt x="128" y="2"/>
                    <a:pt x="123" y="4"/>
                  </a:cubicBezTo>
                  <a:cubicBezTo>
                    <a:pt x="20" y="43"/>
                    <a:pt x="0" y="196"/>
                    <a:pt x="103" y="256"/>
                  </a:cubicBezTo>
                  <a:cubicBezTo>
                    <a:pt x="246" y="340"/>
                    <a:pt x="401" y="407"/>
                    <a:pt x="566" y="433"/>
                  </a:cubicBezTo>
                  <a:cubicBezTo>
                    <a:pt x="573" y="434"/>
                    <a:pt x="580" y="434"/>
                    <a:pt x="587" y="434"/>
                  </a:cubicBezTo>
                  <a:cubicBezTo>
                    <a:pt x="689" y="434"/>
                    <a:pt x="755" y="321"/>
                    <a:pt x="709" y="228"/>
                  </a:cubicBezTo>
                  <a:cubicBezTo>
                    <a:pt x="675" y="162"/>
                    <a:pt x="265" y="1"/>
                    <a:pt x="14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1676000" y="4869000"/>
              <a:ext cx="16475" cy="13450"/>
            </a:xfrm>
            <a:custGeom>
              <a:avLst/>
              <a:gdLst/>
              <a:ahLst/>
              <a:cxnLst/>
              <a:rect l="l" t="t" r="r" b="b"/>
              <a:pathLst>
                <a:path w="659" h="538" extrusionOk="0">
                  <a:moveTo>
                    <a:pt x="151" y="0"/>
                  </a:moveTo>
                  <a:cubicBezTo>
                    <a:pt x="100" y="0"/>
                    <a:pt x="55" y="27"/>
                    <a:pt x="31" y="72"/>
                  </a:cubicBezTo>
                  <a:cubicBezTo>
                    <a:pt x="1" y="127"/>
                    <a:pt x="5" y="187"/>
                    <a:pt x="47" y="227"/>
                  </a:cubicBezTo>
                  <a:cubicBezTo>
                    <a:pt x="176" y="351"/>
                    <a:pt x="318" y="461"/>
                    <a:pt x="488" y="528"/>
                  </a:cubicBezTo>
                  <a:cubicBezTo>
                    <a:pt x="501" y="535"/>
                    <a:pt x="515" y="537"/>
                    <a:pt x="529" y="537"/>
                  </a:cubicBezTo>
                  <a:cubicBezTo>
                    <a:pt x="564" y="537"/>
                    <a:pt x="597" y="520"/>
                    <a:pt x="616" y="489"/>
                  </a:cubicBezTo>
                  <a:cubicBezTo>
                    <a:pt x="624" y="477"/>
                    <a:pt x="632" y="466"/>
                    <a:pt x="638" y="453"/>
                  </a:cubicBezTo>
                  <a:cubicBezTo>
                    <a:pt x="658" y="415"/>
                    <a:pt x="659" y="371"/>
                    <a:pt x="640" y="334"/>
                  </a:cubicBezTo>
                  <a:cubicBezTo>
                    <a:pt x="625" y="299"/>
                    <a:pt x="486" y="193"/>
                    <a:pt x="359" y="110"/>
                  </a:cubicBezTo>
                  <a:cubicBezTo>
                    <a:pt x="340" y="99"/>
                    <a:pt x="322" y="87"/>
                    <a:pt x="306" y="77"/>
                  </a:cubicBezTo>
                  <a:cubicBezTo>
                    <a:pt x="286" y="64"/>
                    <a:pt x="266" y="53"/>
                    <a:pt x="249" y="43"/>
                  </a:cubicBezTo>
                  <a:cubicBezTo>
                    <a:pt x="202" y="17"/>
                    <a:pt x="165" y="0"/>
                    <a:pt x="15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1656375" y="4850300"/>
              <a:ext cx="11400" cy="10925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35" y="1"/>
                  </a:moveTo>
                  <a:cubicBezTo>
                    <a:pt x="123" y="1"/>
                    <a:pt x="111" y="3"/>
                    <a:pt x="101" y="7"/>
                  </a:cubicBezTo>
                  <a:cubicBezTo>
                    <a:pt x="11" y="46"/>
                    <a:pt x="1" y="121"/>
                    <a:pt x="28" y="198"/>
                  </a:cubicBezTo>
                  <a:cubicBezTo>
                    <a:pt x="70" y="317"/>
                    <a:pt x="228" y="437"/>
                    <a:pt x="323" y="437"/>
                  </a:cubicBezTo>
                  <a:cubicBezTo>
                    <a:pt x="338" y="437"/>
                    <a:pt x="350" y="434"/>
                    <a:pt x="361" y="429"/>
                  </a:cubicBezTo>
                  <a:cubicBezTo>
                    <a:pt x="440" y="388"/>
                    <a:pt x="455" y="315"/>
                    <a:pt x="437" y="241"/>
                  </a:cubicBezTo>
                  <a:cubicBezTo>
                    <a:pt x="388" y="118"/>
                    <a:pt x="230" y="1"/>
                    <a:pt x="135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11"/>
          <p:cNvPicPr preferRelativeResize="0"/>
          <p:nvPr/>
        </p:nvPicPr>
        <p:blipFill>
          <a:blip r:embed="rId2">
            <a:alphaModFix amt="73000"/>
          </a:blip>
          <a:stretch>
            <a:fillRect/>
          </a:stretch>
        </p:blipFill>
        <p:spPr>
          <a:xfrm>
            <a:off x="-158712" y="-35350"/>
            <a:ext cx="9461427" cy="51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11"/>
          <p:cNvSpPr txBox="1">
            <a:spLocks noGrp="1"/>
          </p:cNvSpPr>
          <p:nvPr>
            <p:ph type="title" hasCustomPrompt="1"/>
          </p:nvPr>
        </p:nvSpPr>
        <p:spPr>
          <a:xfrm>
            <a:off x="1732650" y="2709325"/>
            <a:ext cx="5678700" cy="135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3" name="Google Shape;343;p11"/>
          <p:cNvSpPr txBox="1">
            <a:spLocks noGrp="1"/>
          </p:cNvSpPr>
          <p:nvPr>
            <p:ph type="body" idx="1"/>
          </p:nvPr>
        </p:nvSpPr>
        <p:spPr>
          <a:xfrm>
            <a:off x="2170200" y="4142825"/>
            <a:ext cx="4803600" cy="4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874550" y="445025"/>
            <a:ext cx="539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ucha"/>
              <a:buNone/>
              <a:defRPr sz="3400" b="1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775" y="1152475"/>
            <a:ext cx="7716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xygen"/>
              <a:buChar char="●"/>
              <a:defRPr sz="1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ygen"/>
              <a:buChar char="○"/>
              <a:defRPr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ygen"/>
              <a:buChar char="■"/>
              <a:defRPr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ygen"/>
              <a:buChar char="●"/>
              <a:defRPr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ygen"/>
              <a:buChar char="○"/>
              <a:defRPr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ygen"/>
              <a:buChar char="■"/>
              <a:defRPr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ygen"/>
              <a:buChar char="●"/>
              <a:defRPr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ygen"/>
              <a:buChar char="○"/>
              <a:defRPr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ygen"/>
              <a:buChar char="■"/>
              <a:defRPr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15"/>
          <p:cNvGrpSpPr/>
          <p:nvPr/>
        </p:nvGrpSpPr>
        <p:grpSpPr>
          <a:xfrm>
            <a:off x="1767251" y="2928813"/>
            <a:ext cx="1896714" cy="1554837"/>
            <a:chOff x="4899700" y="1714150"/>
            <a:chExt cx="1408625" cy="1154725"/>
          </a:xfrm>
        </p:grpSpPr>
        <p:sp>
          <p:nvSpPr>
            <p:cNvPr id="354" name="Google Shape;354;p15"/>
            <p:cNvSpPr/>
            <p:nvPr/>
          </p:nvSpPr>
          <p:spPr>
            <a:xfrm>
              <a:off x="4899700" y="1837525"/>
              <a:ext cx="1408625" cy="1031350"/>
            </a:xfrm>
            <a:custGeom>
              <a:avLst/>
              <a:gdLst/>
              <a:ahLst/>
              <a:cxnLst/>
              <a:rect l="l" t="t" r="r" b="b"/>
              <a:pathLst>
                <a:path w="56345" h="41254" extrusionOk="0">
                  <a:moveTo>
                    <a:pt x="6692" y="1"/>
                  </a:moveTo>
                  <a:cubicBezTo>
                    <a:pt x="4233" y="1"/>
                    <a:pt x="2073" y="396"/>
                    <a:pt x="1308" y="2044"/>
                  </a:cubicBezTo>
                  <a:cubicBezTo>
                    <a:pt x="1308" y="2044"/>
                    <a:pt x="860" y="10867"/>
                    <a:pt x="430" y="14406"/>
                  </a:cubicBezTo>
                  <a:cubicBezTo>
                    <a:pt x="1" y="17944"/>
                    <a:pt x="292" y="31624"/>
                    <a:pt x="514" y="32319"/>
                  </a:cubicBezTo>
                  <a:cubicBezTo>
                    <a:pt x="737" y="33015"/>
                    <a:pt x="227" y="38763"/>
                    <a:pt x="1073" y="39450"/>
                  </a:cubicBezTo>
                  <a:cubicBezTo>
                    <a:pt x="1759" y="40007"/>
                    <a:pt x="6004" y="40697"/>
                    <a:pt x="9444" y="40697"/>
                  </a:cubicBezTo>
                  <a:cubicBezTo>
                    <a:pt x="10251" y="40697"/>
                    <a:pt x="11014" y="40659"/>
                    <a:pt x="11676" y="40573"/>
                  </a:cubicBezTo>
                  <a:cubicBezTo>
                    <a:pt x="12772" y="40429"/>
                    <a:pt x="14199" y="40378"/>
                    <a:pt x="15696" y="40378"/>
                  </a:cubicBezTo>
                  <a:cubicBezTo>
                    <a:pt x="18964" y="40378"/>
                    <a:pt x="22567" y="40623"/>
                    <a:pt x="23789" y="40697"/>
                  </a:cubicBezTo>
                  <a:cubicBezTo>
                    <a:pt x="23965" y="40708"/>
                    <a:pt x="24229" y="40712"/>
                    <a:pt x="24566" y="40712"/>
                  </a:cubicBezTo>
                  <a:cubicBezTo>
                    <a:pt x="26647" y="40712"/>
                    <a:pt x="31477" y="40539"/>
                    <a:pt x="34941" y="40539"/>
                  </a:cubicBezTo>
                  <a:cubicBezTo>
                    <a:pt x="36605" y="40539"/>
                    <a:pt x="37954" y="40579"/>
                    <a:pt x="38533" y="40697"/>
                  </a:cubicBezTo>
                  <a:cubicBezTo>
                    <a:pt x="39717" y="40939"/>
                    <a:pt x="45366" y="41254"/>
                    <a:pt x="49733" y="41254"/>
                  </a:cubicBezTo>
                  <a:cubicBezTo>
                    <a:pt x="52664" y="41254"/>
                    <a:pt x="55017" y="41112"/>
                    <a:pt x="55057" y="40712"/>
                  </a:cubicBezTo>
                  <a:cubicBezTo>
                    <a:pt x="55157" y="39716"/>
                    <a:pt x="56046" y="27050"/>
                    <a:pt x="55849" y="24577"/>
                  </a:cubicBezTo>
                  <a:cubicBezTo>
                    <a:pt x="55651" y="22103"/>
                    <a:pt x="55411" y="11119"/>
                    <a:pt x="55878" y="6963"/>
                  </a:cubicBezTo>
                  <a:cubicBezTo>
                    <a:pt x="56344" y="2808"/>
                    <a:pt x="54608" y="1073"/>
                    <a:pt x="51396" y="631"/>
                  </a:cubicBezTo>
                  <a:cubicBezTo>
                    <a:pt x="49738" y="402"/>
                    <a:pt x="47721" y="326"/>
                    <a:pt x="45596" y="326"/>
                  </a:cubicBezTo>
                  <a:cubicBezTo>
                    <a:pt x="41317" y="326"/>
                    <a:pt x="36598" y="635"/>
                    <a:pt x="33488" y="635"/>
                  </a:cubicBezTo>
                  <a:cubicBezTo>
                    <a:pt x="33210" y="635"/>
                    <a:pt x="32945" y="633"/>
                    <a:pt x="32695" y="628"/>
                  </a:cubicBezTo>
                  <a:cubicBezTo>
                    <a:pt x="29341" y="555"/>
                    <a:pt x="22950" y="32"/>
                    <a:pt x="18480" y="32"/>
                  </a:cubicBezTo>
                  <a:cubicBezTo>
                    <a:pt x="17015" y="32"/>
                    <a:pt x="15756" y="88"/>
                    <a:pt x="14878" y="235"/>
                  </a:cubicBezTo>
                  <a:cubicBezTo>
                    <a:pt x="14445" y="307"/>
                    <a:pt x="13940" y="335"/>
                    <a:pt x="13386" y="335"/>
                  </a:cubicBezTo>
                  <a:cubicBezTo>
                    <a:pt x="11470" y="335"/>
                    <a:pt x="8954" y="1"/>
                    <a:pt x="6692" y="1"/>
                  </a:cubicBezTo>
                  <a:close/>
                </a:path>
              </a:pathLst>
            </a:custGeom>
            <a:solidFill>
              <a:srgbClr val="BD8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</a:t>
              </a: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5111425" y="1799250"/>
              <a:ext cx="122075" cy="47200"/>
            </a:xfrm>
            <a:custGeom>
              <a:avLst/>
              <a:gdLst/>
              <a:ahLst/>
              <a:cxnLst/>
              <a:rect l="l" t="t" r="r" b="b"/>
              <a:pathLst>
                <a:path w="4883" h="1888" extrusionOk="0">
                  <a:moveTo>
                    <a:pt x="127" y="1"/>
                  </a:moveTo>
                  <a:cubicBezTo>
                    <a:pt x="57" y="1"/>
                    <a:pt x="0" y="57"/>
                    <a:pt x="0" y="126"/>
                  </a:cubicBezTo>
                  <a:lnTo>
                    <a:pt x="0" y="1729"/>
                  </a:lnTo>
                  <a:cubicBezTo>
                    <a:pt x="0" y="1729"/>
                    <a:pt x="1950" y="1794"/>
                    <a:pt x="2820" y="1859"/>
                  </a:cubicBezTo>
                  <a:cubicBezTo>
                    <a:pt x="3110" y="1880"/>
                    <a:pt x="3435" y="1888"/>
                    <a:pt x="3741" y="1888"/>
                  </a:cubicBezTo>
                  <a:cubicBezTo>
                    <a:pt x="4352" y="1888"/>
                    <a:pt x="4882" y="1859"/>
                    <a:pt x="4882" y="1859"/>
                  </a:cubicBezTo>
                  <a:lnTo>
                    <a:pt x="4882" y="944"/>
                  </a:lnTo>
                  <a:lnTo>
                    <a:pt x="2820" y="795"/>
                  </a:lnTo>
                  <a:lnTo>
                    <a:pt x="2792" y="122"/>
                  </a:lnTo>
                  <a:cubicBezTo>
                    <a:pt x="2789" y="54"/>
                    <a:pt x="2734" y="1"/>
                    <a:pt x="26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6015975" y="1814025"/>
              <a:ext cx="122075" cy="47200"/>
            </a:xfrm>
            <a:custGeom>
              <a:avLst/>
              <a:gdLst/>
              <a:ahLst/>
              <a:cxnLst/>
              <a:rect l="l" t="t" r="r" b="b"/>
              <a:pathLst>
                <a:path w="4883" h="1888" extrusionOk="0">
                  <a:moveTo>
                    <a:pt x="2268" y="1"/>
                  </a:moveTo>
                  <a:cubicBezTo>
                    <a:pt x="2171" y="1"/>
                    <a:pt x="2093" y="76"/>
                    <a:pt x="2088" y="173"/>
                  </a:cubicBezTo>
                  <a:lnTo>
                    <a:pt x="2063" y="795"/>
                  </a:lnTo>
                  <a:lnTo>
                    <a:pt x="1" y="944"/>
                  </a:lnTo>
                  <a:lnTo>
                    <a:pt x="1" y="1859"/>
                  </a:lnTo>
                  <a:cubicBezTo>
                    <a:pt x="1" y="1859"/>
                    <a:pt x="531" y="1887"/>
                    <a:pt x="1142" y="1887"/>
                  </a:cubicBezTo>
                  <a:cubicBezTo>
                    <a:pt x="1447" y="1887"/>
                    <a:pt x="1773" y="1880"/>
                    <a:pt x="2063" y="1859"/>
                  </a:cubicBezTo>
                  <a:cubicBezTo>
                    <a:pt x="2933" y="1794"/>
                    <a:pt x="4883" y="1729"/>
                    <a:pt x="4883" y="1729"/>
                  </a:cubicBezTo>
                  <a:lnTo>
                    <a:pt x="4883" y="180"/>
                  </a:lnTo>
                  <a:cubicBezTo>
                    <a:pt x="4883" y="80"/>
                    <a:pt x="4803" y="1"/>
                    <a:pt x="4703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5421075" y="1714150"/>
              <a:ext cx="388550" cy="156075"/>
            </a:xfrm>
            <a:custGeom>
              <a:avLst/>
              <a:gdLst/>
              <a:ahLst/>
              <a:cxnLst/>
              <a:rect l="l" t="t" r="r" b="b"/>
              <a:pathLst>
                <a:path w="15542" h="6243" extrusionOk="0">
                  <a:moveTo>
                    <a:pt x="7778" y="0"/>
                  </a:moveTo>
                  <a:cubicBezTo>
                    <a:pt x="6694" y="0"/>
                    <a:pt x="5502" y="89"/>
                    <a:pt x="4325" y="202"/>
                  </a:cubicBezTo>
                  <a:cubicBezTo>
                    <a:pt x="1972" y="427"/>
                    <a:pt x="306" y="1719"/>
                    <a:pt x="200" y="2071"/>
                  </a:cubicBezTo>
                  <a:cubicBezTo>
                    <a:pt x="6" y="2716"/>
                    <a:pt x="6" y="5681"/>
                    <a:pt x="6" y="5681"/>
                  </a:cubicBezTo>
                  <a:cubicBezTo>
                    <a:pt x="1" y="5843"/>
                    <a:pt x="167" y="5890"/>
                    <a:pt x="397" y="5890"/>
                  </a:cubicBezTo>
                  <a:cubicBezTo>
                    <a:pt x="713" y="5890"/>
                    <a:pt x="1149" y="5802"/>
                    <a:pt x="1430" y="5802"/>
                  </a:cubicBezTo>
                  <a:cubicBezTo>
                    <a:pt x="1476" y="5802"/>
                    <a:pt x="1518" y="5804"/>
                    <a:pt x="1554" y="5810"/>
                  </a:cubicBezTo>
                  <a:cubicBezTo>
                    <a:pt x="1580" y="5814"/>
                    <a:pt x="1605" y="5816"/>
                    <a:pt x="1629" y="5816"/>
                  </a:cubicBezTo>
                  <a:cubicBezTo>
                    <a:pt x="1988" y="5816"/>
                    <a:pt x="2101" y="5391"/>
                    <a:pt x="2101" y="5391"/>
                  </a:cubicBezTo>
                  <a:cubicBezTo>
                    <a:pt x="2038" y="4082"/>
                    <a:pt x="2322" y="3121"/>
                    <a:pt x="2483" y="3121"/>
                  </a:cubicBezTo>
                  <a:cubicBezTo>
                    <a:pt x="2485" y="3121"/>
                    <a:pt x="2486" y="3121"/>
                    <a:pt x="2488" y="3122"/>
                  </a:cubicBezTo>
                  <a:cubicBezTo>
                    <a:pt x="2594" y="3134"/>
                    <a:pt x="2910" y="3304"/>
                    <a:pt x="3196" y="3304"/>
                  </a:cubicBezTo>
                  <a:cubicBezTo>
                    <a:pt x="3345" y="3304"/>
                    <a:pt x="3485" y="3258"/>
                    <a:pt x="3584" y="3122"/>
                  </a:cubicBezTo>
                  <a:cubicBezTo>
                    <a:pt x="3815" y="2803"/>
                    <a:pt x="4107" y="2571"/>
                    <a:pt x="4314" y="2571"/>
                  </a:cubicBezTo>
                  <a:cubicBezTo>
                    <a:pt x="4367" y="2571"/>
                    <a:pt x="4415" y="2587"/>
                    <a:pt x="4454" y="2620"/>
                  </a:cubicBezTo>
                  <a:cubicBezTo>
                    <a:pt x="4575" y="2720"/>
                    <a:pt x="5029" y="2847"/>
                    <a:pt x="5405" y="2847"/>
                  </a:cubicBezTo>
                  <a:cubicBezTo>
                    <a:pt x="5626" y="2847"/>
                    <a:pt x="5821" y="2803"/>
                    <a:pt x="5905" y="2683"/>
                  </a:cubicBezTo>
                  <a:cubicBezTo>
                    <a:pt x="6092" y="2417"/>
                    <a:pt x="6412" y="2016"/>
                    <a:pt x="6865" y="2016"/>
                  </a:cubicBezTo>
                  <a:cubicBezTo>
                    <a:pt x="6958" y="2016"/>
                    <a:pt x="7057" y="2033"/>
                    <a:pt x="7161" y="2071"/>
                  </a:cubicBezTo>
                  <a:cubicBezTo>
                    <a:pt x="7544" y="2212"/>
                    <a:pt x="7875" y="2352"/>
                    <a:pt x="8188" y="2352"/>
                  </a:cubicBezTo>
                  <a:cubicBezTo>
                    <a:pt x="8377" y="2352"/>
                    <a:pt x="8559" y="2301"/>
                    <a:pt x="8741" y="2168"/>
                  </a:cubicBezTo>
                  <a:cubicBezTo>
                    <a:pt x="8827" y="2104"/>
                    <a:pt x="8919" y="2078"/>
                    <a:pt x="9013" y="2078"/>
                  </a:cubicBezTo>
                  <a:cubicBezTo>
                    <a:pt x="9442" y="2078"/>
                    <a:pt x="9910" y="2631"/>
                    <a:pt x="10095" y="2683"/>
                  </a:cubicBezTo>
                  <a:cubicBezTo>
                    <a:pt x="10120" y="2691"/>
                    <a:pt x="10150" y="2694"/>
                    <a:pt x="10184" y="2694"/>
                  </a:cubicBezTo>
                  <a:cubicBezTo>
                    <a:pt x="10431" y="2694"/>
                    <a:pt x="10877" y="2519"/>
                    <a:pt x="11191" y="2519"/>
                  </a:cubicBezTo>
                  <a:cubicBezTo>
                    <a:pt x="11213" y="2519"/>
                    <a:pt x="11235" y="2520"/>
                    <a:pt x="11255" y="2522"/>
                  </a:cubicBezTo>
                  <a:cubicBezTo>
                    <a:pt x="11598" y="2554"/>
                    <a:pt x="11851" y="3492"/>
                    <a:pt x="12365" y="3492"/>
                  </a:cubicBezTo>
                  <a:cubicBezTo>
                    <a:pt x="12382" y="3492"/>
                    <a:pt x="12398" y="3491"/>
                    <a:pt x="12415" y="3489"/>
                  </a:cubicBezTo>
                  <a:cubicBezTo>
                    <a:pt x="12508" y="3478"/>
                    <a:pt x="12590" y="3472"/>
                    <a:pt x="12663" y="3472"/>
                  </a:cubicBezTo>
                  <a:cubicBezTo>
                    <a:pt x="13025" y="3472"/>
                    <a:pt x="13196" y="3625"/>
                    <a:pt x="13543" y="4134"/>
                  </a:cubicBezTo>
                  <a:cubicBezTo>
                    <a:pt x="13962" y="4746"/>
                    <a:pt x="13833" y="5681"/>
                    <a:pt x="13769" y="6004"/>
                  </a:cubicBezTo>
                  <a:cubicBezTo>
                    <a:pt x="13739" y="6155"/>
                    <a:pt x="14000" y="6242"/>
                    <a:pt x="14306" y="6242"/>
                  </a:cubicBezTo>
                  <a:cubicBezTo>
                    <a:pt x="14651" y="6242"/>
                    <a:pt x="15053" y="6131"/>
                    <a:pt x="15155" y="5875"/>
                  </a:cubicBezTo>
                  <a:cubicBezTo>
                    <a:pt x="15349" y="5391"/>
                    <a:pt x="15542" y="3393"/>
                    <a:pt x="14930" y="2200"/>
                  </a:cubicBezTo>
                  <a:cubicBezTo>
                    <a:pt x="14318" y="1008"/>
                    <a:pt x="12061" y="814"/>
                    <a:pt x="10578" y="330"/>
                  </a:cubicBezTo>
                  <a:cubicBezTo>
                    <a:pt x="9837" y="89"/>
                    <a:pt x="8862" y="0"/>
                    <a:pt x="7778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5277400" y="18462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716"/>
                  </a:lnTo>
                  <a:cubicBezTo>
                    <a:pt x="1" y="752"/>
                    <a:pt x="30" y="782"/>
                    <a:pt x="67" y="782"/>
                  </a:cubicBezTo>
                  <a:cubicBezTo>
                    <a:pt x="103" y="782"/>
                    <a:pt x="132" y="752"/>
                    <a:pt x="132" y="716"/>
                  </a:cubicBezTo>
                  <a:lnTo>
                    <a:pt x="132" y="67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5277400" y="18878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716"/>
                  </a:lnTo>
                  <a:cubicBezTo>
                    <a:pt x="1" y="752"/>
                    <a:pt x="30" y="781"/>
                    <a:pt x="67" y="781"/>
                  </a:cubicBezTo>
                  <a:cubicBezTo>
                    <a:pt x="103" y="781"/>
                    <a:pt x="132" y="752"/>
                    <a:pt x="132" y="716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5277400" y="1925925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4" y="1"/>
                    <a:pt x="1" y="23"/>
                    <a:pt x="1" y="66"/>
                  </a:cubicBezTo>
                  <a:lnTo>
                    <a:pt x="1" y="856"/>
                  </a:lnTo>
                  <a:cubicBezTo>
                    <a:pt x="1" y="892"/>
                    <a:pt x="30" y="921"/>
                    <a:pt x="67" y="921"/>
                  </a:cubicBezTo>
                  <a:cubicBezTo>
                    <a:pt x="103" y="921"/>
                    <a:pt x="132" y="892"/>
                    <a:pt x="132" y="856"/>
                  </a:cubicBezTo>
                  <a:lnTo>
                    <a:pt x="132" y="66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5277400" y="197102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717"/>
                  </a:lnTo>
                  <a:cubicBezTo>
                    <a:pt x="1" y="752"/>
                    <a:pt x="30" y="782"/>
                    <a:pt x="67" y="782"/>
                  </a:cubicBezTo>
                  <a:cubicBezTo>
                    <a:pt x="103" y="782"/>
                    <a:pt x="132" y="752"/>
                    <a:pt x="132" y="717"/>
                  </a:cubicBezTo>
                  <a:lnTo>
                    <a:pt x="132" y="67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5277400" y="2012650"/>
              <a:ext cx="3300" cy="32850"/>
            </a:xfrm>
            <a:custGeom>
              <a:avLst/>
              <a:gdLst/>
              <a:ahLst/>
              <a:cxnLst/>
              <a:rect l="l" t="t" r="r" b="b"/>
              <a:pathLst>
                <a:path w="132" h="1314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1247"/>
                  </a:lnTo>
                  <a:cubicBezTo>
                    <a:pt x="1" y="1284"/>
                    <a:pt x="30" y="1314"/>
                    <a:pt x="67" y="1314"/>
                  </a:cubicBezTo>
                  <a:cubicBezTo>
                    <a:pt x="103" y="1314"/>
                    <a:pt x="132" y="1284"/>
                    <a:pt x="132" y="1247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5277400" y="201660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4" y="0"/>
                    <a:pt x="1" y="22"/>
                    <a:pt x="1" y="65"/>
                  </a:cubicBezTo>
                  <a:lnTo>
                    <a:pt x="1" y="715"/>
                  </a:lnTo>
                  <a:cubicBezTo>
                    <a:pt x="1" y="751"/>
                    <a:pt x="30" y="780"/>
                    <a:pt x="67" y="780"/>
                  </a:cubicBezTo>
                  <a:cubicBezTo>
                    <a:pt x="103" y="780"/>
                    <a:pt x="132" y="751"/>
                    <a:pt x="132" y="715"/>
                  </a:cubicBezTo>
                  <a:lnTo>
                    <a:pt x="132" y="65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5277400" y="205820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4" y="1"/>
                    <a:pt x="1" y="22"/>
                    <a:pt x="1" y="66"/>
                  </a:cubicBezTo>
                  <a:lnTo>
                    <a:pt x="1" y="716"/>
                  </a:lnTo>
                  <a:cubicBezTo>
                    <a:pt x="1" y="751"/>
                    <a:pt x="30" y="781"/>
                    <a:pt x="67" y="781"/>
                  </a:cubicBezTo>
                  <a:cubicBezTo>
                    <a:pt x="103" y="781"/>
                    <a:pt x="132" y="751"/>
                    <a:pt x="132" y="716"/>
                  </a:cubicBezTo>
                  <a:lnTo>
                    <a:pt x="132" y="66"/>
                  </a:lnTo>
                  <a:cubicBezTo>
                    <a:pt x="132" y="22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5277400" y="2096300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856"/>
                  </a:lnTo>
                  <a:cubicBezTo>
                    <a:pt x="1" y="892"/>
                    <a:pt x="30" y="921"/>
                    <a:pt x="67" y="921"/>
                  </a:cubicBezTo>
                  <a:cubicBezTo>
                    <a:pt x="103" y="921"/>
                    <a:pt x="132" y="892"/>
                    <a:pt x="132" y="856"/>
                  </a:cubicBezTo>
                  <a:lnTo>
                    <a:pt x="132" y="67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5277400" y="21414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715"/>
                  </a:lnTo>
                  <a:cubicBezTo>
                    <a:pt x="1" y="751"/>
                    <a:pt x="30" y="780"/>
                    <a:pt x="67" y="780"/>
                  </a:cubicBezTo>
                  <a:cubicBezTo>
                    <a:pt x="103" y="780"/>
                    <a:pt x="132" y="751"/>
                    <a:pt x="132" y="715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5277400" y="2183000"/>
              <a:ext cx="3300" cy="32875"/>
            </a:xfrm>
            <a:custGeom>
              <a:avLst/>
              <a:gdLst/>
              <a:ahLst/>
              <a:cxnLst/>
              <a:rect l="l" t="t" r="r" b="b"/>
              <a:pathLst>
                <a:path w="132" h="1315" extrusionOk="0">
                  <a:moveTo>
                    <a:pt x="66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1248"/>
                  </a:lnTo>
                  <a:cubicBezTo>
                    <a:pt x="1" y="1285"/>
                    <a:pt x="30" y="1314"/>
                    <a:pt x="67" y="1314"/>
                  </a:cubicBezTo>
                  <a:cubicBezTo>
                    <a:pt x="103" y="1314"/>
                    <a:pt x="132" y="1285"/>
                    <a:pt x="132" y="1248"/>
                  </a:cubicBezTo>
                  <a:lnTo>
                    <a:pt x="132" y="67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5277400" y="218697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715"/>
                  </a:lnTo>
                  <a:cubicBezTo>
                    <a:pt x="1" y="752"/>
                    <a:pt x="30" y="781"/>
                    <a:pt x="67" y="781"/>
                  </a:cubicBezTo>
                  <a:cubicBezTo>
                    <a:pt x="103" y="781"/>
                    <a:pt x="132" y="752"/>
                    <a:pt x="132" y="715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5277400" y="222857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715"/>
                  </a:lnTo>
                  <a:cubicBezTo>
                    <a:pt x="1" y="752"/>
                    <a:pt x="30" y="781"/>
                    <a:pt x="67" y="781"/>
                  </a:cubicBezTo>
                  <a:cubicBezTo>
                    <a:pt x="103" y="781"/>
                    <a:pt x="132" y="752"/>
                    <a:pt x="132" y="715"/>
                  </a:cubicBezTo>
                  <a:lnTo>
                    <a:pt x="132" y="67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5277400" y="2266700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855"/>
                  </a:lnTo>
                  <a:cubicBezTo>
                    <a:pt x="1" y="891"/>
                    <a:pt x="30" y="921"/>
                    <a:pt x="67" y="921"/>
                  </a:cubicBezTo>
                  <a:cubicBezTo>
                    <a:pt x="103" y="921"/>
                    <a:pt x="132" y="891"/>
                    <a:pt x="132" y="855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5277400" y="23118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716"/>
                  </a:lnTo>
                  <a:cubicBezTo>
                    <a:pt x="1" y="752"/>
                    <a:pt x="30" y="781"/>
                    <a:pt x="67" y="781"/>
                  </a:cubicBezTo>
                  <a:cubicBezTo>
                    <a:pt x="103" y="781"/>
                    <a:pt x="132" y="752"/>
                    <a:pt x="132" y="716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5277400" y="2353400"/>
              <a:ext cx="3300" cy="32825"/>
            </a:xfrm>
            <a:custGeom>
              <a:avLst/>
              <a:gdLst/>
              <a:ahLst/>
              <a:cxnLst/>
              <a:rect l="l" t="t" r="r" b="b"/>
              <a:pathLst>
                <a:path w="132" h="1313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1248"/>
                  </a:lnTo>
                  <a:cubicBezTo>
                    <a:pt x="1" y="1284"/>
                    <a:pt x="30" y="1313"/>
                    <a:pt x="67" y="1313"/>
                  </a:cubicBezTo>
                  <a:cubicBezTo>
                    <a:pt x="103" y="1313"/>
                    <a:pt x="132" y="1284"/>
                    <a:pt x="132" y="1248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5277400" y="235735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4" y="1"/>
                    <a:pt x="1" y="22"/>
                    <a:pt x="1" y="66"/>
                  </a:cubicBezTo>
                  <a:lnTo>
                    <a:pt x="1" y="716"/>
                  </a:lnTo>
                  <a:cubicBezTo>
                    <a:pt x="1" y="751"/>
                    <a:pt x="30" y="781"/>
                    <a:pt x="67" y="781"/>
                  </a:cubicBezTo>
                  <a:cubicBezTo>
                    <a:pt x="103" y="781"/>
                    <a:pt x="132" y="751"/>
                    <a:pt x="132" y="716"/>
                  </a:cubicBezTo>
                  <a:lnTo>
                    <a:pt x="132" y="66"/>
                  </a:lnTo>
                  <a:cubicBezTo>
                    <a:pt x="132" y="22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5277400" y="239897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4" y="0"/>
                    <a:pt x="1" y="22"/>
                    <a:pt x="1" y="65"/>
                  </a:cubicBezTo>
                  <a:lnTo>
                    <a:pt x="1" y="715"/>
                  </a:lnTo>
                  <a:cubicBezTo>
                    <a:pt x="1" y="751"/>
                    <a:pt x="30" y="780"/>
                    <a:pt x="67" y="780"/>
                  </a:cubicBezTo>
                  <a:cubicBezTo>
                    <a:pt x="103" y="780"/>
                    <a:pt x="132" y="751"/>
                    <a:pt x="132" y="715"/>
                  </a:cubicBezTo>
                  <a:lnTo>
                    <a:pt x="132" y="65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5277400" y="2437075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4" y="0"/>
                    <a:pt x="1" y="22"/>
                    <a:pt x="1" y="65"/>
                  </a:cubicBezTo>
                  <a:lnTo>
                    <a:pt x="1" y="856"/>
                  </a:lnTo>
                  <a:cubicBezTo>
                    <a:pt x="1" y="891"/>
                    <a:pt x="30" y="921"/>
                    <a:pt x="67" y="921"/>
                  </a:cubicBezTo>
                  <a:cubicBezTo>
                    <a:pt x="103" y="921"/>
                    <a:pt x="132" y="891"/>
                    <a:pt x="132" y="856"/>
                  </a:cubicBezTo>
                  <a:lnTo>
                    <a:pt x="132" y="65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5277400" y="248217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4" y="1"/>
                    <a:pt x="1" y="23"/>
                    <a:pt x="1" y="66"/>
                  </a:cubicBezTo>
                  <a:lnTo>
                    <a:pt x="1" y="716"/>
                  </a:lnTo>
                  <a:cubicBezTo>
                    <a:pt x="1" y="752"/>
                    <a:pt x="30" y="781"/>
                    <a:pt x="67" y="781"/>
                  </a:cubicBezTo>
                  <a:cubicBezTo>
                    <a:pt x="103" y="781"/>
                    <a:pt x="132" y="752"/>
                    <a:pt x="132" y="716"/>
                  </a:cubicBezTo>
                  <a:lnTo>
                    <a:pt x="132" y="66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5277400" y="2523800"/>
              <a:ext cx="3300" cy="32825"/>
            </a:xfrm>
            <a:custGeom>
              <a:avLst/>
              <a:gdLst/>
              <a:ahLst/>
              <a:cxnLst/>
              <a:rect l="l" t="t" r="r" b="b"/>
              <a:pathLst>
                <a:path w="132" h="1313" extrusionOk="0">
                  <a:moveTo>
                    <a:pt x="66" y="0"/>
                  </a:moveTo>
                  <a:cubicBezTo>
                    <a:pt x="34" y="0"/>
                    <a:pt x="1" y="22"/>
                    <a:pt x="1" y="65"/>
                  </a:cubicBezTo>
                  <a:lnTo>
                    <a:pt x="1" y="1248"/>
                  </a:lnTo>
                  <a:cubicBezTo>
                    <a:pt x="1" y="1283"/>
                    <a:pt x="30" y="1313"/>
                    <a:pt x="67" y="1313"/>
                  </a:cubicBezTo>
                  <a:cubicBezTo>
                    <a:pt x="103" y="1313"/>
                    <a:pt x="132" y="1283"/>
                    <a:pt x="132" y="1248"/>
                  </a:cubicBezTo>
                  <a:lnTo>
                    <a:pt x="132" y="65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5277400" y="25277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716"/>
                  </a:lnTo>
                  <a:cubicBezTo>
                    <a:pt x="1" y="752"/>
                    <a:pt x="30" y="781"/>
                    <a:pt x="67" y="781"/>
                  </a:cubicBezTo>
                  <a:cubicBezTo>
                    <a:pt x="103" y="781"/>
                    <a:pt x="132" y="752"/>
                    <a:pt x="132" y="716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5277400" y="25693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4" y="1"/>
                    <a:pt x="1" y="23"/>
                    <a:pt x="1" y="66"/>
                  </a:cubicBezTo>
                  <a:lnTo>
                    <a:pt x="1" y="716"/>
                  </a:lnTo>
                  <a:cubicBezTo>
                    <a:pt x="1" y="753"/>
                    <a:pt x="30" y="781"/>
                    <a:pt x="67" y="781"/>
                  </a:cubicBezTo>
                  <a:cubicBezTo>
                    <a:pt x="103" y="781"/>
                    <a:pt x="132" y="753"/>
                    <a:pt x="132" y="716"/>
                  </a:cubicBezTo>
                  <a:lnTo>
                    <a:pt x="132" y="66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5277400" y="2607450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855"/>
                  </a:lnTo>
                  <a:cubicBezTo>
                    <a:pt x="1" y="892"/>
                    <a:pt x="30" y="920"/>
                    <a:pt x="67" y="920"/>
                  </a:cubicBezTo>
                  <a:cubicBezTo>
                    <a:pt x="103" y="920"/>
                    <a:pt x="132" y="892"/>
                    <a:pt x="132" y="855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5277400" y="265255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4" y="1"/>
                    <a:pt x="1" y="22"/>
                    <a:pt x="1" y="66"/>
                  </a:cubicBezTo>
                  <a:lnTo>
                    <a:pt x="1" y="716"/>
                  </a:lnTo>
                  <a:cubicBezTo>
                    <a:pt x="1" y="752"/>
                    <a:pt x="30" y="781"/>
                    <a:pt x="67" y="781"/>
                  </a:cubicBezTo>
                  <a:cubicBezTo>
                    <a:pt x="103" y="781"/>
                    <a:pt x="132" y="752"/>
                    <a:pt x="132" y="716"/>
                  </a:cubicBezTo>
                  <a:lnTo>
                    <a:pt x="132" y="66"/>
                  </a:lnTo>
                  <a:cubicBezTo>
                    <a:pt x="132" y="22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5277400" y="2694150"/>
              <a:ext cx="3300" cy="32850"/>
            </a:xfrm>
            <a:custGeom>
              <a:avLst/>
              <a:gdLst/>
              <a:ahLst/>
              <a:cxnLst/>
              <a:rect l="l" t="t" r="r" b="b"/>
              <a:pathLst>
                <a:path w="132" h="1314" extrusionOk="0">
                  <a:moveTo>
                    <a:pt x="66" y="1"/>
                  </a:moveTo>
                  <a:cubicBezTo>
                    <a:pt x="34" y="1"/>
                    <a:pt x="1" y="23"/>
                    <a:pt x="1" y="66"/>
                  </a:cubicBezTo>
                  <a:lnTo>
                    <a:pt x="1" y="1248"/>
                  </a:lnTo>
                  <a:cubicBezTo>
                    <a:pt x="1" y="1284"/>
                    <a:pt x="30" y="1313"/>
                    <a:pt x="67" y="1313"/>
                  </a:cubicBezTo>
                  <a:cubicBezTo>
                    <a:pt x="103" y="1313"/>
                    <a:pt x="132" y="1284"/>
                    <a:pt x="132" y="1248"/>
                  </a:cubicBezTo>
                  <a:lnTo>
                    <a:pt x="132" y="66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5277400" y="26981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715"/>
                  </a:lnTo>
                  <a:cubicBezTo>
                    <a:pt x="1" y="752"/>
                    <a:pt x="30" y="781"/>
                    <a:pt x="67" y="781"/>
                  </a:cubicBezTo>
                  <a:cubicBezTo>
                    <a:pt x="103" y="781"/>
                    <a:pt x="132" y="752"/>
                    <a:pt x="132" y="715"/>
                  </a:cubicBezTo>
                  <a:lnTo>
                    <a:pt x="132" y="66"/>
                  </a:lnTo>
                  <a:cubicBezTo>
                    <a:pt x="132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5277400" y="27397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716"/>
                  </a:lnTo>
                  <a:cubicBezTo>
                    <a:pt x="1" y="752"/>
                    <a:pt x="30" y="782"/>
                    <a:pt x="67" y="782"/>
                  </a:cubicBezTo>
                  <a:cubicBezTo>
                    <a:pt x="103" y="782"/>
                    <a:pt x="132" y="752"/>
                    <a:pt x="132" y="716"/>
                  </a:cubicBezTo>
                  <a:lnTo>
                    <a:pt x="132" y="67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5277400" y="2777825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4" y="1"/>
                    <a:pt x="1" y="22"/>
                    <a:pt x="1" y="66"/>
                  </a:cubicBezTo>
                  <a:lnTo>
                    <a:pt x="1" y="855"/>
                  </a:lnTo>
                  <a:cubicBezTo>
                    <a:pt x="1" y="892"/>
                    <a:pt x="30" y="921"/>
                    <a:pt x="67" y="921"/>
                  </a:cubicBezTo>
                  <a:cubicBezTo>
                    <a:pt x="103" y="921"/>
                    <a:pt x="132" y="892"/>
                    <a:pt x="132" y="855"/>
                  </a:cubicBezTo>
                  <a:lnTo>
                    <a:pt x="132" y="66"/>
                  </a:lnTo>
                  <a:cubicBezTo>
                    <a:pt x="132" y="22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5277400" y="282292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715"/>
                  </a:lnTo>
                  <a:cubicBezTo>
                    <a:pt x="1" y="752"/>
                    <a:pt x="30" y="781"/>
                    <a:pt x="67" y="781"/>
                  </a:cubicBezTo>
                  <a:cubicBezTo>
                    <a:pt x="103" y="781"/>
                    <a:pt x="132" y="752"/>
                    <a:pt x="132" y="715"/>
                  </a:cubicBezTo>
                  <a:lnTo>
                    <a:pt x="132" y="67"/>
                  </a:lnTo>
                  <a:cubicBezTo>
                    <a:pt x="132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5365275" y="18462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6"/>
                  </a:lnTo>
                  <a:cubicBezTo>
                    <a:pt x="0" y="752"/>
                    <a:pt x="30" y="782"/>
                    <a:pt x="65" y="782"/>
                  </a:cubicBezTo>
                  <a:cubicBezTo>
                    <a:pt x="102" y="782"/>
                    <a:pt x="131" y="752"/>
                    <a:pt x="131" y="716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5365275" y="18878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5365275" y="1925925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856"/>
                  </a:lnTo>
                  <a:cubicBezTo>
                    <a:pt x="0" y="892"/>
                    <a:pt x="30" y="921"/>
                    <a:pt x="65" y="921"/>
                  </a:cubicBezTo>
                  <a:cubicBezTo>
                    <a:pt x="102" y="921"/>
                    <a:pt x="131" y="892"/>
                    <a:pt x="131" y="856"/>
                  </a:cubicBezTo>
                  <a:lnTo>
                    <a:pt x="131" y="66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5365275" y="197102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7"/>
                  </a:lnTo>
                  <a:cubicBezTo>
                    <a:pt x="0" y="752"/>
                    <a:pt x="30" y="782"/>
                    <a:pt x="65" y="782"/>
                  </a:cubicBezTo>
                  <a:cubicBezTo>
                    <a:pt x="102" y="782"/>
                    <a:pt x="131" y="752"/>
                    <a:pt x="131" y="717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5365275" y="2012650"/>
              <a:ext cx="3300" cy="32850"/>
            </a:xfrm>
            <a:custGeom>
              <a:avLst/>
              <a:gdLst/>
              <a:ahLst/>
              <a:cxnLst/>
              <a:rect l="l" t="t" r="r" b="b"/>
              <a:pathLst>
                <a:path w="132" h="1314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1247"/>
                  </a:lnTo>
                  <a:cubicBezTo>
                    <a:pt x="0" y="1284"/>
                    <a:pt x="30" y="1314"/>
                    <a:pt x="65" y="1314"/>
                  </a:cubicBezTo>
                  <a:cubicBezTo>
                    <a:pt x="102" y="1314"/>
                    <a:pt x="131" y="1284"/>
                    <a:pt x="131" y="1247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5365275" y="201660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715"/>
                  </a:lnTo>
                  <a:cubicBezTo>
                    <a:pt x="0" y="751"/>
                    <a:pt x="30" y="780"/>
                    <a:pt x="65" y="780"/>
                  </a:cubicBezTo>
                  <a:cubicBezTo>
                    <a:pt x="102" y="780"/>
                    <a:pt x="131" y="751"/>
                    <a:pt x="131" y="715"/>
                  </a:cubicBezTo>
                  <a:lnTo>
                    <a:pt x="131" y="65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5365275" y="205820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1"/>
                    <a:pt x="30" y="781"/>
                    <a:pt x="65" y="781"/>
                  </a:cubicBezTo>
                  <a:cubicBezTo>
                    <a:pt x="102" y="781"/>
                    <a:pt x="131" y="751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5365275" y="2096300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856"/>
                  </a:lnTo>
                  <a:cubicBezTo>
                    <a:pt x="0" y="892"/>
                    <a:pt x="30" y="921"/>
                    <a:pt x="65" y="921"/>
                  </a:cubicBezTo>
                  <a:cubicBezTo>
                    <a:pt x="102" y="921"/>
                    <a:pt x="131" y="892"/>
                    <a:pt x="131" y="856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5365275" y="21414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5"/>
                  </a:lnTo>
                  <a:cubicBezTo>
                    <a:pt x="0" y="751"/>
                    <a:pt x="30" y="780"/>
                    <a:pt x="65" y="780"/>
                  </a:cubicBezTo>
                  <a:cubicBezTo>
                    <a:pt x="102" y="780"/>
                    <a:pt x="131" y="751"/>
                    <a:pt x="131" y="71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5365275" y="2183000"/>
              <a:ext cx="3300" cy="32875"/>
            </a:xfrm>
            <a:custGeom>
              <a:avLst/>
              <a:gdLst/>
              <a:ahLst/>
              <a:cxnLst/>
              <a:rect l="l" t="t" r="r" b="b"/>
              <a:pathLst>
                <a:path w="132" h="1315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1248"/>
                  </a:lnTo>
                  <a:cubicBezTo>
                    <a:pt x="0" y="1285"/>
                    <a:pt x="30" y="1314"/>
                    <a:pt x="65" y="1314"/>
                  </a:cubicBezTo>
                  <a:cubicBezTo>
                    <a:pt x="102" y="1314"/>
                    <a:pt x="131" y="1285"/>
                    <a:pt x="131" y="1248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5365275" y="218697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5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5365275" y="222857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5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5365275" y="2266700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855"/>
                  </a:lnTo>
                  <a:cubicBezTo>
                    <a:pt x="0" y="891"/>
                    <a:pt x="30" y="921"/>
                    <a:pt x="65" y="921"/>
                  </a:cubicBezTo>
                  <a:cubicBezTo>
                    <a:pt x="102" y="921"/>
                    <a:pt x="131" y="891"/>
                    <a:pt x="131" y="85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5365275" y="23118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5365275" y="2353400"/>
              <a:ext cx="3300" cy="32825"/>
            </a:xfrm>
            <a:custGeom>
              <a:avLst/>
              <a:gdLst/>
              <a:ahLst/>
              <a:cxnLst/>
              <a:rect l="l" t="t" r="r" b="b"/>
              <a:pathLst>
                <a:path w="132" h="1313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1248"/>
                  </a:lnTo>
                  <a:cubicBezTo>
                    <a:pt x="0" y="1284"/>
                    <a:pt x="30" y="1313"/>
                    <a:pt x="65" y="1313"/>
                  </a:cubicBezTo>
                  <a:cubicBezTo>
                    <a:pt x="102" y="1313"/>
                    <a:pt x="131" y="1284"/>
                    <a:pt x="131" y="1248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5365275" y="235735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1"/>
                    <a:pt x="30" y="781"/>
                    <a:pt x="65" y="781"/>
                  </a:cubicBezTo>
                  <a:cubicBezTo>
                    <a:pt x="102" y="781"/>
                    <a:pt x="131" y="751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5365275" y="239897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715"/>
                  </a:lnTo>
                  <a:cubicBezTo>
                    <a:pt x="0" y="751"/>
                    <a:pt x="30" y="780"/>
                    <a:pt x="65" y="780"/>
                  </a:cubicBezTo>
                  <a:cubicBezTo>
                    <a:pt x="102" y="780"/>
                    <a:pt x="131" y="751"/>
                    <a:pt x="131" y="715"/>
                  </a:cubicBezTo>
                  <a:lnTo>
                    <a:pt x="131" y="65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5365275" y="2437075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856"/>
                  </a:lnTo>
                  <a:cubicBezTo>
                    <a:pt x="0" y="891"/>
                    <a:pt x="30" y="921"/>
                    <a:pt x="65" y="921"/>
                  </a:cubicBezTo>
                  <a:cubicBezTo>
                    <a:pt x="102" y="921"/>
                    <a:pt x="131" y="891"/>
                    <a:pt x="131" y="856"/>
                  </a:cubicBezTo>
                  <a:lnTo>
                    <a:pt x="131" y="65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5365275" y="248217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5365275" y="2523800"/>
              <a:ext cx="3300" cy="32825"/>
            </a:xfrm>
            <a:custGeom>
              <a:avLst/>
              <a:gdLst/>
              <a:ahLst/>
              <a:cxnLst/>
              <a:rect l="l" t="t" r="r" b="b"/>
              <a:pathLst>
                <a:path w="132" h="1313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1248"/>
                  </a:lnTo>
                  <a:cubicBezTo>
                    <a:pt x="0" y="1283"/>
                    <a:pt x="30" y="1313"/>
                    <a:pt x="65" y="1313"/>
                  </a:cubicBezTo>
                  <a:cubicBezTo>
                    <a:pt x="102" y="1313"/>
                    <a:pt x="131" y="1283"/>
                    <a:pt x="131" y="1248"/>
                  </a:cubicBezTo>
                  <a:lnTo>
                    <a:pt x="131" y="65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5365275" y="25277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5365275" y="25693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716"/>
                  </a:lnTo>
                  <a:cubicBezTo>
                    <a:pt x="0" y="753"/>
                    <a:pt x="30" y="781"/>
                    <a:pt x="65" y="781"/>
                  </a:cubicBezTo>
                  <a:cubicBezTo>
                    <a:pt x="102" y="781"/>
                    <a:pt x="131" y="753"/>
                    <a:pt x="131" y="716"/>
                  </a:cubicBezTo>
                  <a:lnTo>
                    <a:pt x="131" y="66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5365275" y="2607450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855"/>
                  </a:lnTo>
                  <a:cubicBezTo>
                    <a:pt x="0" y="892"/>
                    <a:pt x="30" y="920"/>
                    <a:pt x="65" y="920"/>
                  </a:cubicBezTo>
                  <a:cubicBezTo>
                    <a:pt x="102" y="920"/>
                    <a:pt x="131" y="892"/>
                    <a:pt x="131" y="85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5365275" y="265255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5365275" y="2694150"/>
              <a:ext cx="3300" cy="32850"/>
            </a:xfrm>
            <a:custGeom>
              <a:avLst/>
              <a:gdLst/>
              <a:ahLst/>
              <a:cxnLst/>
              <a:rect l="l" t="t" r="r" b="b"/>
              <a:pathLst>
                <a:path w="132" h="1314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1248"/>
                  </a:lnTo>
                  <a:cubicBezTo>
                    <a:pt x="0" y="1284"/>
                    <a:pt x="30" y="1313"/>
                    <a:pt x="65" y="1313"/>
                  </a:cubicBezTo>
                  <a:cubicBezTo>
                    <a:pt x="102" y="1313"/>
                    <a:pt x="131" y="1284"/>
                    <a:pt x="131" y="1248"/>
                  </a:cubicBezTo>
                  <a:lnTo>
                    <a:pt x="131" y="66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5365275" y="26981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5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365275" y="27397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6"/>
                  </a:lnTo>
                  <a:cubicBezTo>
                    <a:pt x="0" y="752"/>
                    <a:pt x="30" y="782"/>
                    <a:pt x="65" y="782"/>
                  </a:cubicBezTo>
                  <a:cubicBezTo>
                    <a:pt x="102" y="782"/>
                    <a:pt x="131" y="752"/>
                    <a:pt x="131" y="716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5365275" y="2777825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855"/>
                  </a:lnTo>
                  <a:cubicBezTo>
                    <a:pt x="0" y="892"/>
                    <a:pt x="30" y="921"/>
                    <a:pt x="65" y="921"/>
                  </a:cubicBezTo>
                  <a:cubicBezTo>
                    <a:pt x="102" y="921"/>
                    <a:pt x="131" y="892"/>
                    <a:pt x="131" y="855"/>
                  </a:cubicBezTo>
                  <a:lnTo>
                    <a:pt x="131" y="66"/>
                  </a:lnTo>
                  <a:cubicBezTo>
                    <a:pt x="131" y="22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5365275" y="282292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5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5297425" y="1837600"/>
              <a:ext cx="16200" cy="1009425"/>
            </a:xfrm>
            <a:custGeom>
              <a:avLst/>
              <a:gdLst/>
              <a:ahLst/>
              <a:cxnLst/>
              <a:rect l="l" t="t" r="r" b="b"/>
              <a:pathLst>
                <a:path w="648" h="40377" fill="none" extrusionOk="0">
                  <a:moveTo>
                    <a:pt x="576" y="1"/>
                  </a:moveTo>
                  <a:cubicBezTo>
                    <a:pt x="576" y="1"/>
                    <a:pt x="647" y="10526"/>
                    <a:pt x="576" y="12544"/>
                  </a:cubicBezTo>
                  <a:cubicBezTo>
                    <a:pt x="505" y="14561"/>
                    <a:pt x="6" y="21356"/>
                    <a:pt x="148" y="22520"/>
                  </a:cubicBezTo>
                  <a:cubicBezTo>
                    <a:pt x="291" y="23685"/>
                    <a:pt x="1" y="38967"/>
                    <a:pt x="312" y="40377"/>
                  </a:cubicBezTo>
                </a:path>
              </a:pathLst>
            </a:custGeom>
            <a:noFill/>
            <a:ln w="3275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5331200" y="1837600"/>
              <a:ext cx="14175" cy="1009800"/>
            </a:xfrm>
            <a:custGeom>
              <a:avLst/>
              <a:gdLst/>
              <a:ahLst/>
              <a:cxnLst/>
              <a:rect l="l" t="t" r="r" b="b"/>
              <a:pathLst>
                <a:path w="567" h="40392" fill="none" extrusionOk="0">
                  <a:moveTo>
                    <a:pt x="567" y="1"/>
                  </a:moveTo>
                  <a:cubicBezTo>
                    <a:pt x="567" y="1"/>
                    <a:pt x="351" y="10526"/>
                    <a:pt x="279" y="12544"/>
                  </a:cubicBezTo>
                  <a:cubicBezTo>
                    <a:pt x="208" y="14561"/>
                    <a:pt x="279" y="20699"/>
                    <a:pt x="372" y="22845"/>
                  </a:cubicBezTo>
                  <a:cubicBezTo>
                    <a:pt x="421" y="24017"/>
                    <a:pt x="338" y="38462"/>
                    <a:pt x="1" y="40391"/>
                  </a:cubicBezTo>
                </a:path>
              </a:pathLst>
            </a:custGeom>
            <a:noFill/>
            <a:ln w="3275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5864775" y="1849250"/>
              <a:ext cx="3300" cy="16500"/>
            </a:xfrm>
            <a:custGeom>
              <a:avLst/>
              <a:gdLst/>
              <a:ahLst/>
              <a:cxnLst/>
              <a:rect l="l" t="t" r="r" b="b"/>
              <a:pathLst>
                <a:path w="132" h="660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594"/>
                  </a:lnTo>
                  <a:cubicBezTo>
                    <a:pt x="0" y="630"/>
                    <a:pt x="29" y="660"/>
                    <a:pt x="65" y="660"/>
                  </a:cubicBezTo>
                  <a:cubicBezTo>
                    <a:pt x="102" y="660"/>
                    <a:pt x="131" y="630"/>
                    <a:pt x="131" y="594"/>
                  </a:cubicBezTo>
                  <a:lnTo>
                    <a:pt x="131" y="65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5864775" y="18878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29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5864775" y="1925925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856"/>
                  </a:lnTo>
                  <a:cubicBezTo>
                    <a:pt x="0" y="892"/>
                    <a:pt x="29" y="921"/>
                    <a:pt x="65" y="921"/>
                  </a:cubicBezTo>
                  <a:cubicBezTo>
                    <a:pt x="102" y="921"/>
                    <a:pt x="131" y="892"/>
                    <a:pt x="131" y="856"/>
                  </a:cubicBezTo>
                  <a:lnTo>
                    <a:pt x="131" y="66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5864775" y="197102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7"/>
                  </a:lnTo>
                  <a:cubicBezTo>
                    <a:pt x="0" y="752"/>
                    <a:pt x="29" y="782"/>
                    <a:pt x="65" y="782"/>
                  </a:cubicBezTo>
                  <a:cubicBezTo>
                    <a:pt x="102" y="782"/>
                    <a:pt x="131" y="752"/>
                    <a:pt x="131" y="717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5864775" y="2012650"/>
              <a:ext cx="3300" cy="32850"/>
            </a:xfrm>
            <a:custGeom>
              <a:avLst/>
              <a:gdLst/>
              <a:ahLst/>
              <a:cxnLst/>
              <a:rect l="l" t="t" r="r" b="b"/>
              <a:pathLst>
                <a:path w="132" h="1314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1247"/>
                  </a:lnTo>
                  <a:cubicBezTo>
                    <a:pt x="0" y="1284"/>
                    <a:pt x="29" y="1314"/>
                    <a:pt x="65" y="1314"/>
                  </a:cubicBezTo>
                  <a:cubicBezTo>
                    <a:pt x="102" y="1314"/>
                    <a:pt x="131" y="1284"/>
                    <a:pt x="131" y="1247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5864775" y="201660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715"/>
                  </a:lnTo>
                  <a:cubicBezTo>
                    <a:pt x="0" y="751"/>
                    <a:pt x="29" y="780"/>
                    <a:pt x="65" y="780"/>
                  </a:cubicBezTo>
                  <a:cubicBezTo>
                    <a:pt x="102" y="780"/>
                    <a:pt x="131" y="751"/>
                    <a:pt x="131" y="715"/>
                  </a:cubicBezTo>
                  <a:lnTo>
                    <a:pt x="131" y="65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5864775" y="205820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1"/>
                    <a:pt x="29" y="781"/>
                    <a:pt x="65" y="781"/>
                  </a:cubicBezTo>
                  <a:cubicBezTo>
                    <a:pt x="102" y="781"/>
                    <a:pt x="131" y="751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5864775" y="2096300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856"/>
                  </a:lnTo>
                  <a:cubicBezTo>
                    <a:pt x="0" y="892"/>
                    <a:pt x="29" y="921"/>
                    <a:pt x="65" y="921"/>
                  </a:cubicBezTo>
                  <a:cubicBezTo>
                    <a:pt x="102" y="921"/>
                    <a:pt x="131" y="892"/>
                    <a:pt x="131" y="856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5864775" y="21414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5"/>
                  </a:lnTo>
                  <a:cubicBezTo>
                    <a:pt x="0" y="751"/>
                    <a:pt x="29" y="780"/>
                    <a:pt x="65" y="780"/>
                  </a:cubicBezTo>
                  <a:cubicBezTo>
                    <a:pt x="102" y="780"/>
                    <a:pt x="131" y="751"/>
                    <a:pt x="131" y="71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5864775" y="2183000"/>
              <a:ext cx="3300" cy="32875"/>
            </a:xfrm>
            <a:custGeom>
              <a:avLst/>
              <a:gdLst/>
              <a:ahLst/>
              <a:cxnLst/>
              <a:rect l="l" t="t" r="r" b="b"/>
              <a:pathLst>
                <a:path w="132" h="1315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1248"/>
                  </a:lnTo>
                  <a:cubicBezTo>
                    <a:pt x="0" y="1285"/>
                    <a:pt x="29" y="1314"/>
                    <a:pt x="65" y="1314"/>
                  </a:cubicBezTo>
                  <a:cubicBezTo>
                    <a:pt x="102" y="1314"/>
                    <a:pt x="131" y="1285"/>
                    <a:pt x="131" y="1248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5864775" y="218697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5"/>
                  </a:lnTo>
                  <a:cubicBezTo>
                    <a:pt x="0" y="752"/>
                    <a:pt x="29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5864775" y="222857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5"/>
                  </a:lnTo>
                  <a:cubicBezTo>
                    <a:pt x="0" y="752"/>
                    <a:pt x="29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5864775" y="2266700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855"/>
                  </a:lnTo>
                  <a:cubicBezTo>
                    <a:pt x="0" y="891"/>
                    <a:pt x="29" y="921"/>
                    <a:pt x="65" y="921"/>
                  </a:cubicBezTo>
                  <a:cubicBezTo>
                    <a:pt x="102" y="921"/>
                    <a:pt x="131" y="891"/>
                    <a:pt x="131" y="85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5864775" y="23118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29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5864775" y="2353400"/>
              <a:ext cx="3300" cy="32825"/>
            </a:xfrm>
            <a:custGeom>
              <a:avLst/>
              <a:gdLst/>
              <a:ahLst/>
              <a:cxnLst/>
              <a:rect l="l" t="t" r="r" b="b"/>
              <a:pathLst>
                <a:path w="132" h="1313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1248"/>
                  </a:lnTo>
                  <a:cubicBezTo>
                    <a:pt x="0" y="1284"/>
                    <a:pt x="29" y="1313"/>
                    <a:pt x="65" y="1313"/>
                  </a:cubicBezTo>
                  <a:cubicBezTo>
                    <a:pt x="102" y="1313"/>
                    <a:pt x="131" y="1284"/>
                    <a:pt x="131" y="1248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5864775" y="235735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1"/>
                    <a:pt x="29" y="781"/>
                    <a:pt x="65" y="781"/>
                  </a:cubicBezTo>
                  <a:cubicBezTo>
                    <a:pt x="102" y="781"/>
                    <a:pt x="131" y="751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5864775" y="239897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715"/>
                  </a:lnTo>
                  <a:cubicBezTo>
                    <a:pt x="0" y="751"/>
                    <a:pt x="29" y="780"/>
                    <a:pt x="65" y="780"/>
                  </a:cubicBezTo>
                  <a:cubicBezTo>
                    <a:pt x="102" y="780"/>
                    <a:pt x="131" y="751"/>
                    <a:pt x="131" y="715"/>
                  </a:cubicBezTo>
                  <a:lnTo>
                    <a:pt x="131" y="65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5864775" y="2437075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856"/>
                  </a:lnTo>
                  <a:cubicBezTo>
                    <a:pt x="0" y="891"/>
                    <a:pt x="29" y="921"/>
                    <a:pt x="65" y="921"/>
                  </a:cubicBezTo>
                  <a:cubicBezTo>
                    <a:pt x="102" y="921"/>
                    <a:pt x="131" y="891"/>
                    <a:pt x="131" y="856"/>
                  </a:cubicBezTo>
                  <a:lnTo>
                    <a:pt x="131" y="65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5864775" y="248217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29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5864775" y="2523800"/>
              <a:ext cx="3300" cy="32825"/>
            </a:xfrm>
            <a:custGeom>
              <a:avLst/>
              <a:gdLst/>
              <a:ahLst/>
              <a:cxnLst/>
              <a:rect l="l" t="t" r="r" b="b"/>
              <a:pathLst>
                <a:path w="132" h="1313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1248"/>
                  </a:lnTo>
                  <a:cubicBezTo>
                    <a:pt x="0" y="1283"/>
                    <a:pt x="29" y="1313"/>
                    <a:pt x="65" y="1313"/>
                  </a:cubicBezTo>
                  <a:cubicBezTo>
                    <a:pt x="102" y="1313"/>
                    <a:pt x="131" y="1283"/>
                    <a:pt x="131" y="1248"/>
                  </a:cubicBezTo>
                  <a:lnTo>
                    <a:pt x="131" y="65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5864775" y="25277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29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5864775" y="25693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716"/>
                  </a:lnTo>
                  <a:cubicBezTo>
                    <a:pt x="0" y="753"/>
                    <a:pt x="29" y="781"/>
                    <a:pt x="65" y="781"/>
                  </a:cubicBezTo>
                  <a:cubicBezTo>
                    <a:pt x="102" y="781"/>
                    <a:pt x="131" y="753"/>
                    <a:pt x="131" y="716"/>
                  </a:cubicBezTo>
                  <a:lnTo>
                    <a:pt x="131" y="66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5864775" y="2607450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855"/>
                  </a:lnTo>
                  <a:cubicBezTo>
                    <a:pt x="0" y="892"/>
                    <a:pt x="29" y="920"/>
                    <a:pt x="65" y="920"/>
                  </a:cubicBezTo>
                  <a:cubicBezTo>
                    <a:pt x="102" y="920"/>
                    <a:pt x="131" y="892"/>
                    <a:pt x="131" y="85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5864775" y="265255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29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5864775" y="2694150"/>
              <a:ext cx="3300" cy="32850"/>
            </a:xfrm>
            <a:custGeom>
              <a:avLst/>
              <a:gdLst/>
              <a:ahLst/>
              <a:cxnLst/>
              <a:rect l="l" t="t" r="r" b="b"/>
              <a:pathLst>
                <a:path w="132" h="1314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1248"/>
                  </a:lnTo>
                  <a:cubicBezTo>
                    <a:pt x="0" y="1284"/>
                    <a:pt x="29" y="1313"/>
                    <a:pt x="65" y="1313"/>
                  </a:cubicBezTo>
                  <a:cubicBezTo>
                    <a:pt x="102" y="1313"/>
                    <a:pt x="131" y="1284"/>
                    <a:pt x="131" y="1248"/>
                  </a:cubicBezTo>
                  <a:lnTo>
                    <a:pt x="131" y="66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5"/>
            <p:cNvSpPr/>
            <p:nvPr/>
          </p:nvSpPr>
          <p:spPr>
            <a:xfrm>
              <a:off x="5864775" y="26981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5"/>
                  </a:lnTo>
                  <a:cubicBezTo>
                    <a:pt x="0" y="752"/>
                    <a:pt x="29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6"/>
                  </a:lnTo>
                  <a:cubicBezTo>
                    <a:pt x="131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5"/>
            <p:cNvSpPr/>
            <p:nvPr/>
          </p:nvSpPr>
          <p:spPr>
            <a:xfrm>
              <a:off x="5864775" y="27397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6"/>
                  </a:lnTo>
                  <a:cubicBezTo>
                    <a:pt x="0" y="752"/>
                    <a:pt x="29" y="782"/>
                    <a:pt x="65" y="782"/>
                  </a:cubicBezTo>
                  <a:cubicBezTo>
                    <a:pt x="102" y="782"/>
                    <a:pt x="131" y="752"/>
                    <a:pt x="131" y="716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5"/>
            <p:cNvSpPr/>
            <p:nvPr/>
          </p:nvSpPr>
          <p:spPr>
            <a:xfrm>
              <a:off x="5864775" y="2777825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855"/>
                  </a:lnTo>
                  <a:cubicBezTo>
                    <a:pt x="0" y="892"/>
                    <a:pt x="29" y="921"/>
                    <a:pt x="65" y="921"/>
                  </a:cubicBezTo>
                  <a:cubicBezTo>
                    <a:pt x="102" y="921"/>
                    <a:pt x="131" y="892"/>
                    <a:pt x="131" y="855"/>
                  </a:cubicBezTo>
                  <a:lnTo>
                    <a:pt x="131" y="66"/>
                  </a:lnTo>
                  <a:cubicBezTo>
                    <a:pt x="131" y="22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5864775" y="282292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5"/>
                  </a:lnTo>
                  <a:cubicBezTo>
                    <a:pt x="0" y="752"/>
                    <a:pt x="29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7"/>
                  </a:lnTo>
                  <a:cubicBezTo>
                    <a:pt x="131" y="23"/>
                    <a:pt x="98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5"/>
            <p:cNvSpPr/>
            <p:nvPr/>
          </p:nvSpPr>
          <p:spPr>
            <a:xfrm>
              <a:off x="5952625" y="18462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6"/>
                  </a:lnTo>
                  <a:cubicBezTo>
                    <a:pt x="0" y="752"/>
                    <a:pt x="30" y="782"/>
                    <a:pt x="65" y="782"/>
                  </a:cubicBezTo>
                  <a:cubicBezTo>
                    <a:pt x="102" y="782"/>
                    <a:pt x="131" y="752"/>
                    <a:pt x="131" y="716"/>
                  </a:cubicBezTo>
                  <a:lnTo>
                    <a:pt x="131" y="67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5"/>
            <p:cNvSpPr/>
            <p:nvPr/>
          </p:nvSpPr>
          <p:spPr>
            <a:xfrm>
              <a:off x="5952625" y="18878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5"/>
            <p:cNvSpPr/>
            <p:nvPr/>
          </p:nvSpPr>
          <p:spPr>
            <a:xfrm>
              <a:off x="5952625" y="1925925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856"/>
                  </a:lnTo>
                  <a:cubicBezTo>
                    <a:pt x="0" y="892"/>
                    <a:pt x="30" y="921"/>
                    <a:pt x="65" y="921"/>
                  </a:cubicBezTo>
                  <a:cubicBezTo>
                    <a:pt x="102" y="921"/>
                    <a:pt x="131" y="892"/>
                    <a:pt x="131" y="856"/>
                  </a:cubicBezTo>
                  <a:lnTo>
                    <a:pt x="131" y="66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5"/>
            <p:cNvSpPr/>
            <p:nvPr/>
          </p:nvSpPr>
          <p:spPr>
            <a:xfrm>
              <a:off x="5952625" y="197102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7"/>
                  </a:lnTo>
                  <a:cubicBezTo>
                    <a:pt x="0" y="752"/>
                    <a:pt x="30" y="782"/>
                    <a:pt x="65" y="782"/>
                  </a:cubicBezTo>
                  <a:cubicBezTo>
                    <a:pt x="102" y="782"/>
                    <a:pt x="131" y="752"/>
                    <a:pt x="131" y="717"/>
                  </a:cubicBezTo>
                  <a:lnTo>
                    <a:pt x="131" y="67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5"/>
            <p:cNvSpPr/>
            <p:nvPr/>
          </p:nvSpPr>
          <p:spPr>
            <a:xfrm>
              <a:off x="5952625" y="2012650"/>
              <a:ext cx="3300" cy="32850"/>
            </a:xfrm>
            <a:custGeom>
              <a:avLst/>
              <a:gdLst/>
              <a:ahLst/>
              <a:cxnLst/>
              <a:rect l="l" t="t" r="r" b="b"/>
              <a:pathLst>
                <a:path w="132" h="1314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1247"/>
                  </a:lnTo>
                  <a:cubicBezTo>
                    <a:pt x="0" y="1284"/>
                    <a:pt x="30" y="1314"/>
                    <a:pt x="65" y="1314"/>
                  </a:cubicBezTo>
                  <a:cubicBezTo>
                    <a:pt x="102" y="1314"/>
                    <a:pt x="131" y="1284"/>
                    <a:pt x="131" y="1247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5"/>
            <p:cNvSpPr/>
            <p:nvPr/>
          </p:nvSpPr>
          <p:spPr>
            <a:xfrm>
              <a:off x="5952625" y="201660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715"/>
                  </a:lnTo>
                  <a:cubicBezTo>
                    <a:pt x="0" y="751"/>
                    <a:pt x="30" y="780"/>
                    <a:pt x="65" y="780"/>
                  </a:cubicBezTo>
                  <a:cubicBezTo>
                    <a:pt x="102" y="780"/>
                    <a:pt x="131" y="751"/>
                    <a:pt x="131" y="715"/>
                  </a:cubicBezTo>
                  <a:lnTo>
                    <a:pt x="131" y="65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5"/>
            <p:cNvSpPr/>
            <p:nvPr/>
          </p:nvSpPr>
          <p:spPr>
            <a:xfrm>
              <a:off x="5952625" y="205820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1"/>
                    <a:pt x="30" y="781"/>
                    <a:pt x="65" y="781"/>
                  </a:cubicBezTo>
                  <a:cubicBezTo>
                    <a:pt x="102" y="781"/>
                    <a:pt x="131" y="751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5"/>
            <p:cNvSpPr/>
            <p:nvPr/>
          </p:nvSpPr>
          <p:spPr>
            <a:xfrm>
              <a:off x="5952625" y="2096300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856"/>
                  </a:lnTo>
                  <a:cubicBezTo>
                    <a:pt x="0" y="892"/>
                    <a:pt x="30" y="921"/>
                    <a:pt x="65" y="921"/>
                  </a:cubicBezTo>
                  <a:cubicBezTo>
                    <a:pt x="102" y="921"/>
                    <a:pt x="131" y="892"/>
                    <a:pt x="131" y="856"/>
                  </a:cubicBezTo>
                  <a:lnTo>
                    <a:pt x="131" y="67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5"/>
            <p:cNvSpPr/>
            <p:nvPr/>
          </p:nvSpPr>
          <p:spPr>
            <a:xfrm>
              <a:off x="5952625" y="21414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5"/>
                  </a:lnTo>
                  <a:cubicBezTo>
                    <a:pt x="0" y="751"/>
                    <a:pt x="30" y="780"/>
                    <a:pt x="65" y="780"/>
                  </a:cubicBezTo>
                  <a:cubicBezTo>
                    <a:pt x="102" y="780"/>
                    <a:pt x="131" y="751"/>
                    <a:pt x="131" y="715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5"/>
            <p:cNvSpPr/>
            <p:nvPr/>
          </p:nvSpPr>
          <p:spPr>
            <a:xfrm>
              <a:off x="5952625" y="2183000"/>
              <a:ext cx="3300" cy="32875"/>
            </a:xfrm>
            <a:custGeom>
              <a:avLst/>
              <a:gdLst/>
              <a:ahLst/>
              <a:cxnLst/>
              <a:rect l="l" t="t" r="r" b="b"/>
              <a:pathLst>
                <a:path w="132" h="1315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1248"/>
                  </a:lnTo>
                  <a:cubicBezTo>
                    <a:pt x="0" y="1285"/>
                    <a:pt x="30" y="1314"/>
                    <a:pt x="65" y="1314"/>
                  </a:cubicBezTo>
                  <a:cubicBezTo>
                    <a:pt x="102" y="1314"/>
                    <a:pt x="131" y="1285"/>
                    <a:pt x="131" y="1248"/>
                  </a:cubicBezTo>
                  <a:lnTo>
                    <a:pt x="131" y="67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5"/>
            <p:cNvSpPr/>
            <p:nvPr/>
          </p:nvSpPr>
          <p:spPr>
            <a:xfrm>
              <a:off x="5952625" y="218697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5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5"/>
            <p:cNvSpPr/>
            <p:nvPr/>
          </p:nvSpPr>
          <p:spPr>
            <a:xfrm>
              <a:off x="5952625" y="222857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5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7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5"/>
            <p:cNvSpPr/>
            <p:nvPr/>
          </p:nvSpPr>
          <p:spPr>
            <a:xfrm>
              <a:off x="5952625" y="2266700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855"/>
                  </a:lnTo>
                  <a:cubicBezTo>
                    <a:pt x="0" y="891"/>
                    <a:pt x="30" y="921"/>
                    <a:pt x="65" y="921"/>
                  </a:cubicBezTo>
                  <a:cubicBezTo>
                    <a:pt x="102" y="921"/>
                    <a:pt x="131" y="891"/>
                    <a:pt x="131" y="855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5"/>
            <p:cNvSpPr/>
            <p:nvPr/>
          </p:nvSpPr>
          <p:spPr>
            <a:xfrm>
              <a:off x="5952625" y="23118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5"/>
            <p:cNvSpPr/>
            <p:nvPr/>
          </p:nvSpPr>
          <p:spPr>
            <a:xfrm>
              <a:off x="5952625" y="2353400"/>
              <a:ext cx="3300" cy="32825"/>
            </a:xfrm>
            <a:custGeom>
              <a:avLst/>
              <a:gdLst/>
              <a:ahLst/>
              <a:cxnLst/>
              <a:rect l="l" t="t" r="r" b="b"/>
              <a:pathLst>
                <a:path w="132" h="1313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1248"/>
                  </a:lnTo>
                  <a:cubicBezTo>
                    <a:pt x="0" y="1284"/>
                    <a:pt x="30" y="1313"/>
                    <a:pt x="65" y="1313"/>
                  </a:cubicBezTo>
                  <a:cubicBezTo>
                    <a:pt x="102" y="1313"/>
                    <a:pt x="131" y="1284"/>
                    <a:pt x="131" y="1248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5"/>
            <p:cNvSpPr/>
            <p:nvPr/>
          </p:nvSpPr>
          <p:spPr>
            <a:xfrm>
              <a:off x="5952625" y="235735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1"/>
                    <a:pt x="30" y="781"/>
                    <a:pt x="65" y="781"/>
                  </a:cubicBezTo>
                  <a:cubicBezTo>
                    <a:pt x="102" y="781"/>
                    <a:pt x="131" y="751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5"/>
            <p:cNvSpPr/>
            <p:nvPr/>
          </p:nvSpPr>
          <p:spPr>
            <a:xfrm>
              <a:off x="5952625" y="239897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715"/>
                  </a:lnTo>
                  <a:cubicBezTo>
                    <a:pt x="0" y="751"/>
                    <a:pt x="30" y="780"/>
                    <a:pt x="65" y="780"/>
                  </a:cubicBezTo>
                  <a:cubicBezTo>
                    <a:pt x="102" y="780"/>
                    <a:pt x="131" y="751"/>
                    <a:pt x="131" y="715"/>
                  </a:cubicBezTo>
                  <a:lnTo>
                    <a:pt x="131" y="65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5"/>
            <p:cNvSpPr/>
            <p:nvPr/>
          </p:nvSpPr>
          <p:spPr>
            <a:xfrm>
              <a:off x="5952625" y="2437075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856"/>
                  </a:lnTo>
                  <a:cubicBezTo>
                    <a:pt x="0" y="891"/>
                    <a:pt x="30" y="921"/>
                    <a:pt x="65" y="921"/>
                  </a:cubicBezTo>
                  <a:cubicBezTo>
                    <a:pt x="102" y="921"/>
                    <a:pt x="131" y="891"/>
                    <a:pt x="131" y="856"/>
                  </a:cubicBezTo>
                  <a:lnTo>
                    <a:pt x="131" y="65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5"/>
            <p:cNvSpPr/>
            <p:nvPr/>
          </p:nvSpPr>
          <p:spPr>
            <a:xfrm>
              <a:off x="5952625" y="248217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5"/>
            <p:cNvSpPr/>
            <p:nvPr/>
          </p:nvSpPr>
          <p:spPr>
            <a:xfrm>
              <a:off x="5952625" y="2523800"/>
              <a:ext cx="3300" cy="32825"/>
            </a:xfrm>
            <a:custGeom>
              <a:avLst/>
              <a:gdLst/>
              <a:ahLst/>
              <a:cxnLst/>
              <a:rect l="l" t="t" r="r" b="b"/>
              <a:pathLst>
                <a:path w="132" h="1313" extrusionOk="0">
                  <a:moveTo>
                    <a:pt x="66" y="0"/>
                  </a:moveTo>
                  <a:cubicBezTo>
                    <a:pt x="33" y="0"/>
                    <a:pt x="0" y="22"/>
                    <a:pt x="0" y="65"/>
                  </a:cubicBezTo>
                  <a:lnTo>
                    <a:pt x="0" y="1248"/>
                  </a:lnTo>
                  <a:cubicBezTo>
                    <a:pt x="0" y="1283"/>
                    <a:pt x="30" y="1313"/>
                    <a:pt x="65" y="1313"/>
                  </a:cubicBezTo>
                  <a:cubicBezTo>
                    <a:pt x="102" y="1313"/>
                    <a:pt x="131" y="1283"/>
                    <a:pt x="131" y="1248"/>
                  </a:cubicBezTo>
                  <a:lnTo>
                    <a:pt x="131" y="65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5"/>
            <p:cNvSpPr/>
            <p:nvPr/>
          </p:nvSpPr>
          <p:spPr>
            <a:xfrm>
              <a:off x="5952625" y="25277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5"/>
            <p:cNvSpPr/>
            <p:nvPr/>
          </p:nvSpPr>
          <p:spPr>
            <a:xfrm>
              <a:off x="5952625" y="2569325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716"/>
                  </a:lnTo>
                  <a:cubicBezTo>
                    <a:pt x="0" y="753"/>
                    <a:pt x="30" y="781"/>
                    <a:pt x="65" y="781"/>
                  </a:cubicBezTo>
                  <a:cubicBezTo>
                    <a:pt x="102" y="781"/>
                    <a:pt x="131" y="753"/>
                    <a:pt x="131" y="716"/>
                  </a:cubicBezTo>
                  <a:lnTo>
                    <a:pt x="131" y="66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5"/>
            <p:cNvSpPr/>
            <p:nvPr/>
          </p:nvSpPr>
          <p:spPr>
            <a:xfrm>
              <a:off x="5952625" y="2607450"/>
              <a:ext cx="3300" cy="23025"/>
            </a:xfrm>
            <a:custGeom>
              <a:avLst/>
              <a:gdLst/>
              <a:ahLst/>
              <a:cxnLst/>
              <a:rect l="l" t="t" r="r" b="b"/>
              <a:pathLst>
                <a:path w="132" h="921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855"/>
                  </a:lnTo>
                  <a:cubicBezTo>
                    <a:pt x="0" y="892"/>
                    <a:pt x="30" y="920"/>
                    <a:pt x="65" y="920"/>
                  </a:cubicBezTo>
                  <a:cubicBezTo>
                    <a:pt x="102" y="920"/>
                    <a:pt x="131" y="892"/>
                    <a:pt x="131" y="855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5"/>
            <p:cNvSpPr/>
            <p:nvPr/>
          </p:nvSpPr>
          <p:spPr>
            <a:xfrm>
              <a:off x="5952625" y="2652550"/>
              <a:ext cx="3300" cy="19525"/>
            </a:xfrm>
            <a:custGeom>
              <a:avLst/>
              <a:gdLst/>
              <a:ahLst/>
              <a:cxnLst/>
              <a:rect l="l" t="t" r="r" b="b"/>
              <a:pathLst>
                <a:path w="132" h="781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716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6"/>
                  </a:cubicBezTo>
                  <a:lnTo>
                    <a:pt x="131" y="66"/>
                  </a:lnTo>
                  <a:cubicBezTo>
                    <a:pt x="131" y="22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5952625" y="2694150"/>
              <a:ext cx="3300" cy="32850"/>
            </a:xfrm>
            <a:custGeom>
              <a:avLst/>
              <a:gdLst/>
              <a:ahLst/>
              <a:cxnLst/>
              <a:rect l="l" t="t" r="r" b="b"/>
              <a:pathLst>
                <a:path w="132" h="1314" extrusionOk="0">
                  <a:moveTo>
                    <a:pt x="66" y="1"/>
                  </a:moveTo>
                  <a:cubicBezTo>
                    <a:pt x="33" y="1"/>
                    <a:pt x="0" y="23"/>
                    <a:pt x="0" y="66"/>
                  </a:cubicBezTo>
                  <a:lnTo>
                    <a:pt x="0" y="1248"/>
                  </a:lnTo>
                  <a:cubicBezTo>
                    <a:pt x="0" y="1284"/>
                    <a:pt x="30" y="1313"/>
                    <a:pt x="65" y="1313"/>
                  </a:cubicBezTo>
                  <a:cubicBezTo>
                    <a:pt x="102" y="1313"/>
                    <a:pt x="131" y="1284"/>
                    <a:pt x="131" y="1248"/>
                  </a:cubicBezTo>
                  <a:lnTo>
                    <a:pt x="131" y="66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5952625" y="26981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0"/>
                  </a:moveTo>
                  <a:cubicBezTo>
                    <a:pt x="33" y="0"/>
                    <a:pt x="0" y="22"/>
                    <a:pt x="0" y="66"/>
                  </a:cubicBezTo>
                  <a:lnTo>
                    <a:pt x="0" y="715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6"/>
                  </a:lnTo>
                  <a:cubicBezTo>
                    <a:pt x="131" y="22"/>
                    <a:pt x="99" y="0"/>
                    <a:pt x="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5952625" y="2739700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6"/>
                  </a:lnTo>
                  <a:cubicBezTo>
                    <a:pt x="0" y="752"/>
                    <a:pt x="30" y="782"/>
                    <a:pt x="65" y="782"/>
                  </a:cubicBezTo>
                  <a:cubicBezTo>
                    <a:pt x="102" y="782"/>
                    <a:pt x="131" y="752"/>
                    <a:pt x="131" y="716"/>
                  </a:cubicBezTo>
                  <a:lnTo>
                    <a:pt x="131" y="67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5952625" y="2777825"/>
              <a:ext cx="3300" cy="23050"/>
            </a:xfrm>
            <a:custGeom>
              <a:avLst/>
              <a:gdLst/>
              <a:ahLst/>
              <a:cxnLst/>
              <a:rect l="l" t="t" r="r" b="b"/>
              <a:pathLst>
                <a:path w="132" h="922" extrusionOk="0">
                  <a:moveTo>
                    <a:pt x="66" y="1"/>
                  </a:moveTo>
                  <a:cubicBezTo>
                    <a:pt x="33" y="1"/>
                    <a:pt x="0" y="22"/>
                    <a:pt x="0" y="66"/>
                  </a:cubicBezTo>
                  <a:lnTo>
                    <a:pt x="0" y="855"/>
                  </a:lnTo>
                  <a:cubicBezTo>
                    <a:pt x="0" y="892"/>
                    <a:pt x="30" y="921"/>
                    <a:pt x="65" y="921"/>
                  </a:cubicBezTo>
                  <a:cubicBezTo>
                    <a:pt x="102" y="921"/>
                    <a:pt x="131" y="892"/>
                    <a:pt x="131" y="855"/>
                  </a:cubicBezTo>
                  <a:lnTo>
                    <a:pt x="131" y="66"/>
                  </a:lnTo>
                  <a:cubicBezTo>
                    <a:pt x="131" y="22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5952625" y="2822925"/>
              <a:ext cx="3300" cy="19550"/>
            </a:xfrm>
            <a:custGeom>
              <a:avLst/>
              <a:gdLst/>
              <a:ahLst/>
              <a:cxnLst/>
              <a:rect l="l" t="t" r="r" b="b"/>
              <a:pathLst>
                <a:path w="132" h="782" extrusionOk="0">
                  <a:moveTo>
                    <a:pt x="66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715"/>
                  </a:lnTo>
                  <a:cubicBezTo>
                    <a:pt x="0" y="752"/>
                    <a:pt x="30" y="781"/>
                    <a:pt x="65" y="781"/>
                  </a:cubicBezTo>
                  <a:cubicBezTo>
                    <a:pt x="102" y="781"/>
                    <a:pt x="131" y="752"/>
                    <a:pt x="131" y="715"/>
                  </a:cubicBezTo>
                  <a:lnTo>
                    <a:pt x="131" y="67"/>
                  </a:lnTo>
                  <a:cubicBezTo>
                    <a:pt x="131" y="23"/>
                    <a:pt x="99" y="1"/>
                    <a:pt x="6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5883925" y="1850875"/>
              <a:ext cx="17025" cy="1009725"/>
            </a:xfrm>
            <a:custGeom>
              <a:avLst/>
              <a:gdLst/>
              <a:ahLst/>
              <a:cxnLst/>
              <a:rect l="l" t="t" r="r" b="b"/>
              <a:pathLst>
                <a:path w="681" h="40389" fill="none" extrusionOk="0">
                  <a:moveTo>
                    <a:pt x="609" y="0"/>
                  </a:moveTo>
                  <a:cubicBezTo>
                    <a:pt x="609" y="0"/>
                    <a:pt x="680" y="9995"/>
                    <a:pt x="609" y="12013"/>
                  </a:cubicBezTo>
                  <a:cubicBezTo>
                    <a:pt x="538" y="14030"/>
                    <a:pt x="39" y="20825"/>
                    <a:pt x="182" y="21989"/>
                  </a:cubicBezTo>
                  <a:cubicBezTo>
                    <a:pt x="325" y="23154"/>
                    <a:pt x="0" y="38979"/>
                    <a:pt x="311" y="40389"/>
                  </a:cubicBezTo>
                </a:path>
              </a:pathLst>
            </a:custGeom>
            <a:noFill/>
            <a:ln w="3275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5921125" y="1848925"/>
              <a:ext cx="11525" cy="1009325"/>
            </a:xfrm>
            <a:custGeom>
              <a:avLst/>
              <a:gdLst/>
              <a:ahLst/>
              <a:cxnLst/>
              <a:rect l="l" t="t" r="r" b="b"/>
              <a:pathLst>
                <a:path w="461" h="40373" fill="none" extrusionOk="0">
                  <a:moveTo>
                    <a:pt x="461" y="1"/>
                  </a:moveTo>
                  <a:cubicBezTo>
                    <a:pt x="461" y="1"/>
                    <a:pt x="248" y="10073"/>
                    <a:pt x="177" y="12091"/>
                  </a:cubicBezTo>
                  <a:cubicBezTo>
                    <a:pt x="105" y="14108"/>
                    <a:pt x="177" y="20246"/>
                    <a:pt x="269" y="22392"/>
                  </a:cubicBezTo>
                  <a:cubicBezTo>
                    <a:pt x="319" y="23564"/>
                    <a:pt x="338" y="38442"/>
                    <a:pt x="0" y="40372"/>
                  </a:cubicBezTo>
                </a:path>
              </a:pathLst>
            </a:custGeom>
            <a:noFill/>
            <a:ln w="3275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5097275" y="1931900"/>
              <a:ext cx="211450" cy="255350"/>
            </a:xfrm>
            <a:custGeom>
              <a:avLst/>
              <a:gdLst/>
              <a:ahLst/>
              <a:cxnLst/>
              <a:rect l="l" t="t" r="r" b="b"/>
              <a:pathLst>
                <a:path w="8458" h="10214" extrusionOk="0">
                  <a:moveTo>
                    <a:pt x="8420" y="2003"/>
                  </a:moveTo>
                  <a:cubicBezTo>
                    <a:pt x="8422" y="2003"/>
                    <a:pt x="8423" y="2004"/>
                    <a:pt x="8424" y="2004"/>
                  </a:cubicBezTo>
                  <a:lnTo>
                    <a:pt x="8424" y="2004"/>
                  </a:lnTo>
                  <a:cubicBezTo>
                    <a:pt x="8423" y="2003"/>
                    <a:pt x="8421" y="2003"/>
                    <a:pt x="8420" y="2003"/>
                  </a:cubicBezTo>
                  <a:close/>
                  <a:moveTo>
                    <a:pt x="8424" y="2004"/>
                  </a:moveTo>
                  <a:lnTo>
                    <a:pt x="8424" y="2004"/>
                  </a:lnTo>
                  <a:cubicBezTo>
                    <a:pt x="8424" y="2004"/>
                    <a:pt x="8425" y="2004"/>
                    <a:pt x="8425" y="2004"/>
                  </a:cubicBezTo>
                  <a:cubicBezTo>
                    <a:pt x="8425" y="2004"/>
                    <a:pt x="8425" y="2004"/>
                    <a:pt x="8425" y="2004"/>
                  </a:cubicBezTo>
                  <a:cubicBezTo>
                    <a:pt x="8425" y="2004"/>
                    <a:pt x="8425" y="2004"/>
                    <a:pt x="8424" y="2004"/>
                  </a:cubicBezTo>
                  <a:close/>
                  <a:moveTo>
                    <a:pt x="8230" y="2650"/>
                  </a:moveTo>
                  <a:cubicBezTo>
                    <a:pt x="8238" y="2652"/>
                    <a:pt x="8245" y="2654"/>
                    <a:pt x="8245" y="2654"/>
                  </a:cubicBezTo>
                  <a:cubicBezTo>
                    <a:pt x="8245" y="2654"/>
                    <a:pt x="8245" y="2654"/>
                    <a:pt x="8245" y="2654"/>
                  </a:cubicBezTo>
                  <a:cubicBezTo>
                    <a:pt x="8240" y="2652"/>
                    <a:pt x="8235" y="2651"/>
                    <a:pt x="8230" y="2650"/>
                  </a:cubicBezTo>
                  <a:close/>
                  <a:moveTo>
                    <a:pt x="8046" y="3300"/>
                  </a:moveTo>
                  <a:cubicBezTo>
                    <a:pt x="8055" y="3302"/>
                    <a:pt x="8064" y="3304"/>
                    <a:pt x="8065" y="3304"/>
                  </a:cubicBezTo>
                  <a:cubicBezTo>
                    <a:pt x="8065" y="3304"/>
                    <a:pt x="8065" y="3304"/>
                    <a:pt x="8064" y="3304"/>
                  </a:cubicBezTo>
                  <a:cubicBezTo>
                    <a:pt x="8058" y="3302"/>
                    <a:pt x="8052" y="3301"/>
                    <a:pt x="8046" y="3300"/>
                  </a:cubicBezTo>
                  <a:close/>
                  <a:moveTo>
                    <a:pt x="7877" y="3953"/>
                  </a:moveTo>
                  <a:lnTo>
                    <a:pt x="7884" y="3954"/>
                  </a:lnTo>
                  <a:cubicBezTo>
                    <a:pt x="7882" y="3954"/>
                    <a:pt x="7879" y="3953"/>
                    <a:pt x="7877" y="3953"/>
                  </a:cubicBezTo>
                  <a:close/>
                  <a:moveTo>
                    <a:pt x="7731" y="4308"/>
                  </a:moveTo>
                  <a:lnTo>
                    <a:pt x="7731" y="4309"/>
                  </a:lnTo>
                  <a:lnTo>
                    <a:pt x="7731" y="4309"/>
                  </a:lnTo>
                  <a:cubicBezTo>
                    <a:pt x="7731" y="4309"/>
                    <a:pt x="7731" y="4309"/>
                    <a:pt x="7731" y="4309"/>
                  </a:cubicBezTo>
                  <a:lnTo>
                    <a:pt x="7731" y="4308"/>
                  </a:lnTo>
                  <a:close/>
                  <a:moveTo>
                    <a:pt x="7694" y="4602"/>
                  </a:moveTo>
                  <a:cubicBezTo>
                    <a:pt x="7697" y="4602"/>
                    <a:pt x="7700" y="4603"/>
                    <a:pt x="7702" y="4604"/>
                  </a:cubicBezTo>
                  <a:lnTo>
                    <a:pt x="7702" y="4604"/>
                  </a:lnTo>
                  <a:cubicBezTo>
                    <a:pt x="7700" y="4603"/>
                    <a:pt x="7697" y="4602"/>
                    <a:pt x="7694" y="4602"/>
                  </a:cubicBezTo>
                  <a:close/>
                  <a:moveTo>
                    <a:pt x="7702" y="4604"/>
                  </a:moveTo>
                  <a:cubicBezTo>
                    <a:pt x="7703" y="4604"/>
                    <a:pt x="7704" y="4604"/>
                    <a:pt x="7705" y="4604"/>
                  </a:cubicBezTo>
                  <a:cubicBezTo>
                    <a:pt x="7705" y="4604"/>
                    <a:pt x="7705" y="4604"/>
                    <a:pt x="7705" y="4604"/>
                  </a:cubicBezTo>
                  <a:cubicBezTo>
                    <a:pt x="7705" y="4604"/>
                    <a:pt x="7704" y="4604"/>
                    <a:pt x="7702" y="4604"/>
                  </a:cubicBezTo>
                  <a:close/>
                  <a:moveTo>
                    <a:pt x="7506" y="5250"/>
                  </a:moveTo>
                  <a:cubicBezTo>
                    <a:pt x="7516" y="5252"/>
                    <a:pt x="7524" y="5254"/>
                    <a:pt x="7525" y="5254"/>
                  </a:cubicBezTo>
                  <a:cubicBezTo>
                    <a:pt x="7525" y="5254"/>
                    <a:pt x="7525" y="5254"/>
                    <a:pt x="7525" y="5254"/>
                  </a:cubicBezTo>
                  <a:cubicBezTo>
                    <a:pt x="7518" y="5252"/>
                    <a:pt x="7512" y="5251"/>
                    <a:pt x="7506" y="5250"/>
                  </a:cubicBezTo>
                  <a:close/>
                  <a:moveTo>
                    <a:pt x="7340" y="5904"/>
                  </a:moveTo>
                  <a:lnTo>
                    <a:pt x="7340" y="5904"/>
                  </a:lnTo>
                  <a:cubicBezTo>
                    <a:pt x="7342" y="5904"/>
                    <a:pt x="7344" y="5905"/>
                    <a:pt x="7345" y="5905"/>
                  </a:cubicBezTo>
                  <a:lnTo>
                    <a:pt x="7345" y="5905"/>
                  </a:lnTo>
                  <a:cubicBezTo>
                    <a:pt x="7343" y="5904"/>
                    <a:pt x="7342" y="5904"/>
                    <a:pt x="7340" y="5904"/>
                  </a:cubicBezTo>
                  <a:close/>
                  <a:moveTo>
                    <a:pt x="7345" y="5905"/>
                  </a:moveTo>
                  <a:cubicBezTo>
                    <a:pt x="7345" y="5905"/>
                    <a:pt x="7345" y="5905"/>
                    <a:pt x="7345" y="5905"/>
                  </a:cubicBezTo>
                  <a:cubicBezTo>
                    <a:pt x="7345" y="5905"/>
                    <a:pt x="7346" y="5905"/>
                    <a:pt x="7346" y="5905"/>
                  </a:cubicBezTo>
                  <a:cubicBezTo>
                    <a:pt x="7346" y="5905"/>
                    <a:pt x="7345" y="5905"/>
                    <a:pt x="7345" y="5905"/>
                  </a:cubicBezTo>
                  <a:close/>
                  <a:moveTo>
                    <a:pt x="7160" y="6553"/>
                  </a:moveTo>
                  <a:cubicBezTo>
                    <a:pt x="7162" y="6554"/>
                    <a:pt x="7163" y="6554"/>
                    <a:pt x="7164" y="6555"/>
                  </a:cubicBezTo>
                  <a:lnTo>
                    <a:pt x="7164" y="6555"/>
                  </a:lnTo>
                  <a:cubicBezTo>
                    <a:pt x="7163" y="6554"/>
                    <a:pt x="7161" y="6554"/>
                    <a:pt x="7160" y="6553"/>
                  </a:cubicBezTo>
                  <a:close/>
                  <a:moveTo>
                    <a:pt x="7164" y="6555"/>
                  </a:moveTo>
                  <a:cubicBezTo>
                    <a:pt x="7165" y="6555"/>
                    <a:pt x="7165" y="6555"/>
                    <a:pt x="7165" y="6555"/>
                  </a:cubicBezTo>
                  <a:cubicBezTo>
                    <a:pt x="7165" y="6555"/>
                    <a:pt x="7165" y="6555"/>
                    <a:pt x="7165" y="6555"/>
                  </a:cubicBezTo>
                  <a:cubicBezTo>
                    <a:pt x="7165" y="6555"/>
                    <a:pt x="7165" y="6555"/>
                    <a:pt x="7164" y="6555"/>
                  </a:cubicBezTo>
                  <a:close/>
                  <a:moveTo>
                    <a:pt x="6970" y="7201"/>
                  </a:moveTo>
                  <a:cubicBezTo>
                    <a:pt x="6979" y="7203"/>
                    <a:pt x="6986" y="7205"/>
                    <a:pt x="6986" y="7205"/>
                  </a:cubicBezTo>
                  <a:cubicBezTo>
                    <a:pt x="6986" y="7205"/>
                    <a:pt x="6986" y="7205"/>
                    <a:pt x="6986" y="7205"/>
                  </a:cubicBezTo>
                  <a:cubicBezTo>
                    <a:pt x="6981" y="7203"/>
                    <a:pt x="6975" y="7202"/>
                    <a:pt x="6970" y="7201"/>
                  </a:cubicBezTo>
                  <a:close/>
                  <a:moveTo>
                    <a:pt x="6832" y="7558"/>
                  </a:moveTo>
                  <a:lnTo>
                    <a:pt x="6832" y="7559"/>
                  </a:lnTo>
                  <a:lnTo>
                    <a:pt x="6832" y="7559"/>
                  </a:lnTo>
                  <a:cubicBezTo>
                    <a:pt x="6832" y="7559"/>
                    <a:pt x="6832" y="7559"/>
                    <a:pt x="6832" y="7559"/>
                  </a:cubicBezTo>
                  <a:lnTo>
                    <a:pt x="6832" y="7558"/>
                  </a:lnTo>
                  <a:close/>
                  <a:moveTo>
                    <a:pt x="6800" y="7854"/>
                  </a:moveTo>
                  <a:cubicBezTo>
                    <a:pt x="6802" y="7855"/>
                    <a:pt x="6804" y="7855"/>
                    <a:pt x="6805" y="7855"/>
                  </a:cubicBezTo>
                  <a:lnTo>
                    <a:pt x="6805" y="7855"/>
                  </a:lnTo>
                  <a:cubicBezTo>
                    <a:pt x="6803" y="7855"/>
                    <a:pt x="6802" y="7854"/>
                    <a:pt x="6800" y="7854"/>
                  </a:cubicBezTo>
                  <a:close/>
                  <a:moveTo>
                    <a:pt x="6805" y="7855"/>
                  </a:moveTo>
                  <a:cubicBezTo>
                    <a:pt x="6805" y="7855"/>
                    <a:pt x="6805" y="7855"/>
                    <a:pt x="6806" y="7855"/>
                  </a:cubicBezTo>
                  <a:cubicBezTo>
                    <a:pt x="6806" y="7856"/>
                    <a:pt x="6806" y="7856"/>
                    <a:pt x="6806" y="7856"/>
                  </a:cubicBezTo>
                  <a:cubicBezTo>
                    <a:pt x="6806" y="7856"/>
                    <a:pt x="6805" y="7855"/>
                    <a:pt x="6805" y="7855"/>
                  </a:cubicBezTo>
                  <a:close/>
                  <a:moveTo>
                    <a:pt x="6621" y="8504"/>
                  </a:moveTo>
                  <a:cubicBezTo>
                    <a:pt x="6623" y="8504"/>
                    <a:pt x="6625" y="8505"/>
                    <a:pt x="6626" y="8505"/>
                  </a:cubicBezTo>
                  <a:lnTo>
                    <a:pt x="6626" y="8505"/>
                  </a:lnTo>
                  <a:cubicBezTo>
                    <a:pt x="6624" y="8505"/>
                    <a:pt x="6623" y="8504"/>
                    <a:pt x="6621" y="8504"/>
                  </a:cubicBezTo>
                  <a:close/>
                  <a:moveTo>
                    <a:pt x="6626" y="8505"/>
                  </a:moveTo>
                  <a:lnTo>
                    <a:pt x="6626" y="8505"/>
                  </a:lnTo>
                  <a:cubicBezTo>
                    <a:pt x="6626" y="8505"/>
                    <a:pt x="6626" y="8505"/>
                    <a:pt x="6626" y="8505"/>
                  </a:cubicBezTo>
                  <a:cubicBezTo>
                    <a:pt x="6627" y="8505"/>
                    <a:pt x="6627" y="8505"/>
                    <a:pt x="6627" y="8505"/>
                  </a:cubicBezTo>
                  <a:cubicBezTo>
                    <a:pt x="6627" y="8505"/>
                    <a:pt x="6626" y="8505"/>
                    <a:pt x="6626" y="8505"/>
                  </a:cubicBezTo>
                  <a:close/>
                  <a:moveTo>
                    <a:pt x="6441" y="9154"/>
                  </a:moveTo>
                  <a:cubicBezTo>
                    <a:pt x="6443" y="9154"/>
                    <a:pt x="6444" y="9155"/>
                    <a:pt x="6445" y="9155"/>
                  </a:cubicBezTo>
                  <a:lnTo>
                    <a:pt x="6445" y="9155"/>
                  </a:lnTo>
                  <a:cubicBezTo>
                    <a:pt x="6444" y="9155"/>
                    <a:pt x="6442" y="9154"/>
                    <a:pt x="6441" y="9154"/>
                  </a:cubicBezTo>
                  <a:close/>
                  <a:moveTo>
                    <a:pt x="6445" y="9155"/>
                  </a:moveTo>
                  <a:lnTo>
                    <a:pt x="6445" y="9155"/>
                  </a:lnTo>
                  <a:cubicBezTo>
                    <a:pt x="6446" y="9155"/>
                    <a:pt x="6446" y="9155"/>
                    <a:pt x="6446" y="9155"/>
                  </a:cubicBezTo>
                  <a:cubicBezTo>
                    <a:pt x="6446" y="9155"/>
                    <a:pt x="6446" y="9155"/>
                    <a:pt x="6446" y="9155"/>
                  </a:cubicBezTo>
                  <a:cubicBezTo>
                    <a:pt x="6446" y="9155"/>
                    <a:pt x="6446" y="9155"/>
                    <a:pt x="6445" y="9155"/>
                  </a:cubicBezTo>
                  <a:close/>
                  <a:moveTo>
                    <a:pt x="6255" y="9802"/>
                  </a:moveTo>
                  <a:cubicBezTo>
                    <a:pt x="6258" y="9803"/>
                    <a:pt x="6261" y="9804"/>
                    <a:pt x="6263" y="9804"/>
                  </a:cubicBezTo>
                  <a:lnTo>
                    <a:pt x="6263" y="9804"/>
                  </a:lnTo>
                  <a:cubicBezTo>
                    <a:pt x="6261" y="9804"/>
                    <a:pt x="6258" y="9803"/>
                    <a:pt x="6255" y="9802"/>
                  </a:cubicBezTo>
                  <a:close/>
                  <a:moveTo>
                    <a:pt x="6263" y="9804"/>
                  </a:moveTo>
                  <a:cubicBezTo>
                    <a:pt x="6264" y="9805"/>
                    <a:pt x="6265" y="9805"/>
                    <a:pt x="6266" y="9805"/>
                  </a:cubicBezTo>
                  <a:cubicBezTo>
                    <a:pt x="6266" y="9805"/>
                    <a:pt x="6266" y="9805"/>
                    <a:pt x="6266" y="9805"/>
                  </a:cubicBezTo>
                  <a:cubicBezTo>
                    <a:pt x="6266" y="9805"/>
                    <a:pt x="6265" y="9805"/>
                    <a:pt x="6263" y="9804"/>
                  </a:cubicBezTo>
                  <a:close/>
                  <a:moveTo>
                    <a:pt x="6112" y="10158"/>
                  </a:moveTo>
                  <a:lnTo>
                    <a:pt x="6112" y="10159"/>
                  </a:lnTo>
                  <a:lnTo>
                    <a:pt x="6112" y="10159"/>
                  </a:lnTo>
                  <a:cubicBezTo>
                    <a:pt x="6112" y="10159"/>
                    <a:pt x="6112" y="10159"/>
                    <a:pt x="6112" y="10159"/>
                  </a:cubicBezTo>
                  <a:lnTo>
                    <a:pt x="6112" y="10158"/>
                  </a:lnTo>
                  <a:close/>
                  <a:moveTo>
                    <a:pt x="2347" y="0"/>
                  </a:moveTo>
                  <a:lnTo>
                    <a:pt x="2262" y="309"/>
                  </a:lnTo>
                  <a:cubicBezTo>
                    <a:pt x="2260" y="315"/>
                    <a:pt x="2419" y="444"/>
                    <a:pt x="2393" y="542"/>
                  </a:cubicBezTo>
                  <a:cubicBezTo>
                    <a:pt x="2366" y="640"/>
                    <a:pt x="2163" y="670"/>
                    <a:pt x="2161" y="676"/>
                  </a:cubicBezTo>
                  <a:lnTo>
                    <a:pt x="2083" y="960"/>
                  </a:lnTo>
                  <a:cubicBezTo>
                    <a:pt x="2082" y="965"/>
                    <a:pt x="2241" y="1094"/>
                    <a:pt x="2214" y="1193"/>
                  </a:cubicBezTo>
                  <a:cubicBezTo>
                    <a:pt x="2188" y="1290"/>
                    <a:pt x="1984" y="1320"/>
                    <a:pt x="1983" y="1326"/>
                  </a:cubicBezTo>
                  <a:lnTo>
                    <a:pt x="1905" y="1610"/>
                  </a:lnTo>
                  <a:cubicBezTo>
                    <a:pt x="1903" y="1616"/>
                    <a:pt x="2062" y="1745"/>
                    <a:pt x="2036" y="1843"/>
                  </a:cubicBezTo>
                  <a:cubicBezTo>
                    <a:pt x="2008" y="1941"/>
                    <a:pt x="1805" y="1970"/>
                    <a:pt x="1804" y="1976"/>
                  </a:cubicBezTo>
                  <a:lnTo>
                    <a:pt x="1725" y="2261"/>
                  </a:lnTo>
                  <a:cubicBezTo>
                    <a:pt x="1724" y="2266"/>
                    <a:pt x="1884" y="2395"/>
                    <a:pt x="1856" y="2493"/>
                  </a:cubicBezTo>
                  <a:cubicBezTo>
                    <a:pt x="1829" y="2591"/>
                    <a:pt x="1627" y="2621"/>
                    <a:pt x="1625" y="2627"/>
                  </a:cubicBezTo>
                  <a:lnTo>
                    <a:pt x="1615" y="2660"/>
                  </a:lnTo>
                  <a:lnTo>
                    <a:pt x="1547" y="2911"/>
                  </a:lnTo>
                  <a:cubicBezTo>
                    <a:pt x="1546" y="2917"/>
                    <a:pt x="1706" y="3045"/>
                    <a:pt x="1678" y="3143"/>
                  </a:cubicBezTo>
                  <a:cubicBezTo>
                    <a:pt x="1651" y="3242"/>
                    <a:pt x="1449" y="3271"/>
                    <a:pt x="1447" y="3276"/>
                  </a:cubicBezTo>
                  <a:lnTo>
                    <a:pt x="1368" y="3560"/>
                  </a:lnTo>
                  <a:cubicBezTo>
                    <a:pt x="1367" y="3567"/>
                    <a:pt x="1526" y="3696"/>
                    <a:pt x="1499" y="3794"/>
                  </a:cubicBezTo>
                  <a:cubicBezTo>
                    <a:pt x="1472" y="3892"/>
                    <a:pt x="1270" y="3921"/>
                    <a:pt x="1267" y="3927"/>
                  </a:cubicBezTo>
                  <a:lnTo>
                    <a:pt x="1189" y="4211"/>
                  </a:lnTo>
                  <a:cubicBezTo>
                    <a:pt x="1188" y="4217"/>
                    <a:pt x="1347" y="4346"/>
                    <a:pt x="1320" y="4444"/>
                  </a:cubicBezTo>
                  <a:cubicBezTo>
                    <a:pt x="1294" y="4542"/>
                    <a:pt x="1090" y="4572"/>
                    <a:pt x="1089" y="4577"/>
                  </a:cubicBezTo>
                  <a:lnTo>
                    <a:pt x="1011" y="4862"/>
                  </a:lnTo>
                  <a:cubicBezTo>
                    <a:pt x="1010" y="4867"/>
                    <a:pt x="1168" y="4996"/>
                    <a:pt x="1142" y="5095"/>
                  </a:cubicBezTo>
                  <a:cubicBezTo>
                    <a:pt x="1114" y="5192"/>
                    <a:pt x="911" y="5222"/>
                    <a:pt x="910" y="5228"/>
                  </a:cubicBezTo>
                  <a:lnTo>
                    <a:pt x="831" y="5512"/>
                  </a:lnTo>
                  <a:cubicBezTo>
                    <a:pt x="830" y="5517"/>
                    <a:pt x="990" y="5647"/>
                    <a:pt x="962" y="5745"/>
                  </a:cubicBezTo>
                  <a:cubicBezTo>
                    <a:pt x="935" y="5843"/>
                    <a:pt x="733" y="5872"/>
                    <a:pt x="731" y="5878"/>
                  </a:cubicBezTo>
                  <a:lnTo>
                    <a:pt x="686" y="6042"/>
                  </a:lnTo>
                  <a:lnTo>
                    <a:pt x="653" y="6162"/>
                  </a:lnTo>
                  <a:cubicBezTo>
                    <a:pt x="652" y="6168"/>
                    <a:pt x="810" y="6297"/>
                    <a:pt x="784" y="6395"/>
                  </a:cubicBezTo>
                  <a:cubicBezTo>
                    <a:pt x="757" y="6493"/>
                    <a:pt x="555" y="6522"/>
                    <a:pt x="553" y="6529"/>
                  </a:cubicBezTo>
                  <a:lnTo>
                    <a:pt x="474" y="6813"/>
                  </a:lnTo>
                  <a:cubicBezTo>
                    <a:pt x="473" y="6818"/>
                    <a:pt x="632" y="6948"/>
                    <a:pt x="605" y="7045"/>
                  </a:cubicBezTo>
                  <a:cubicBezTo>
                    <a:pt x="578" y="7144"/>
                    <a:pt x="376" y="7173"/>
                    <a:pt x="373" y="7178"/>
                  </a:cubicBezTo>
                  <a:lnTo>
                    <a:pt x="295" y="7462"/>
                  </a:lnTo>
                  <a:cubicBezTo>
                    <a:pt x="294" y="7469"/>
                    <a:pt x="453" y="7598"/>
                    <a:pt x="426" y="7695"/>
                  </a:cubicBezTo>
                  <a:cubicBezTo>
                    <a:pt x="400" y="7794"/>
                    <a:pt x="196" y="7823"/>
                    <a:pt x="195" y="7829"/>
                  </a:cubicBezTo>
                  <a:lnTo>
                    <a:pt x="117" y="8113"/>
                  </a:lnTo>
                  <a:cubicBezTo>
                    <a:pt x="115" y="8119"/>
                    <a:pt x="274" y="8249"/>
                    <a:pt x="248" y="8346"/>
                  </a:cubicBezTo>
                  <a:cubicBezTo>
                    <a:pt x="220" y="8443"/>
                    <a:pt x="17" y="8474"/>
                    <a:pt x="16" y="8479"/>
                  </a:cubicBezTo>
                  <a:lnTo>
                    <a:pt x="0" y="8535"/>
                  </a:lnTo>
                  <a:lnTo>
                    <a:pt x="189" y="8586"/>
                  </a:lnTo>
                  <a:cubicBezTo>
                    <a:pt x="189" y="8586"/>
                    <a:pt x="303" y="8451"/>
                    <a:pt x="404" y="8451"/>
                  </a:cubicBezTo>
                  <a:cubicBezTo>
                    <a:pt x="413" y="8451"/>
                    <a:pt x="422" y="8453"/>
                    <a:pt x="431" y="8455"/>
                  </a:cubicBezTo>
                  <a:cubicBezTo>
                    <a:pt x="538" y="8484"/>
                    <a:pt x="573" y="8692"/>
                    <a:pt x="573" y="8692"/>
                  </a:cubicBezTo>
                  <a:lnTo>
                    <a:pt x="867" y="8774"/>
                  </a:lnTo>
                  <a:cubicBezTo>
                    <a:pt x="867" y="8774"/>
                    <a:pt x="981" y="8639"/>
                    <a:pt x="1082" y="8639"/>
                  </a:cubicBezTo>
                  <a:cubicBezTo>
                    <a:pt x="1091" y="8639"/>
                    <a:pt x="1100" y="8640"/>
                    <a:pt x="1109" y="8643"/>
                  </a:cubicBezTo>
                  <a:cubicBezTo>
                    <a:pt x="1216" y="8671"/>
                    <a:pt x="1252" y="8879"/>
                    <a:pt x="1252" y="8879"/>
                  </a:cubicBezTo>
                  <a:lnTo>
                    <a:pt x="1545" y="8960"/>
                  </a:lnTo>
                  <a:cubicBezTo>
                    <a:pt x="1545" y="8960"/>
                    <a:pt x="1660" y="8826"/>
                    <a:pt x="1761" y="8826"/>
                  </a:cubicBezTo>
                  <a:cubicBezTo>
                    <a:pt x="1770" y="8826"/>
                    <a:pt x="1779" y="8827"/>
                    <a:pt x="1788" y="8829"/>
                  </a:cubicBezTo>
                  <a:cubicBezTo>
                    <a:pt x="1894" y="8859"/>
                    <a:pt x="1930" y="9066"/>
                    <a:pt x="1930" y="9066"/>
                  </a:cubicBezTo>
                  <a:lnTo>
                    <a:pt x="2223" y="9147"/>
                  </a:lnTo>
                  <a:cubicBezTo>
                    <a:pt x="2223" y="9147"/>
                    <a:pt x="2338" y="9012"/>
                    <a:pt x="2439" y="9012"/>
                  </a:cubicBezTo>
                  <a:cubicBezTo>
                    <a:pt x="2448" y="9012"/>
                    <a:pt x="2458" y="9013"/>
                    <a:pt x="2466" y="9016"/>
                  </a:cubicBezTo>
                  <a:cubicBezTo>
                    <a:pt x="2572" y="9045"/>
                    <a:pt x="2608" y="9253"/>
                    <a:pt x="2608" y="9253"/>
                  </a:cubicBezTo>
                  <a:lnTo>
                    <a:pt x="2901" y="9333"/>
                  </a:lnTo>
                  <a:cubicBezTo>
                    <a:pt x="2901" y="9333"/>
                    <a:pt x="3017" y="9199"/>
                    <a:pt x="3117" y="9199"/>
                  </a:cubicBezTo>
                  <a:cubicBezTo>
                    <a:pt x="3127" y="9199"/>
                    <a:pt x="3136" y="9200"/>
                    <a:pt x="3145" y="9202"/>
                  </a:cubicBezTo>
                  <a:cubicBezTo>
                    <a:pt x="3250" y="9232"/>
                    <a:pt x="3286" y="9439"/>
                    <a:pt x="3286" y="9439"/>
                  </a:cubicBezTo>
                  <a:lnTo>
                    <a:pt x="3580" y="9520"/>
                  </a:lnTo>
                  <a:cubicBezTo>
                    <a:pt x="3580" y="9520"/>
                    <a:pt x="3695" y="9385"/>
                    <a:pt x="3796" y="9385"/>
                  </a:cubicBezTo>
                  <a:cubicBezTo>
                    <a:pt x="3805" y="9385"/>
                    <a:pt x="3814" y="9386"/>
                    <a:pt x="3823" y="9389"/>
                  </a:cubicBezTo>
                  <a:cubicBezTo>
                    <a:pt x="3929" y="9418"/>
                    <a:pt x="3964" y="9626"/>
                    <a:pt x="3964" y="9626"/>
                  </a:cubicBezTo>
                  <a:lnTo>
                    <a:pt x="4259" y="9707"/>
                  </a:lnTo>
                  <a:cubicBezTo>
                    <a:pt x="4259" y="9707"/>
                    <a:pt x="4373" y="9573"/>
                    <a:pt x="4474" y="9573"/>
                  </a:cubicBezTo>
                  <a:cubicBezTo>
                    <a:pt x="4483" y="9573"/>
                    <a:pt x="4492" y="9574"/>
                    <a:pt x="4501" y="9576"/>
                  </a:cubicBezTo>
                  <a:cubicBezTo>
                    <a:pt x="4607" y="9605"/>
                    <a:pt x="4642" y="9813"/>
                    <a:pt x="4642" y="9813"/>
                  </a:cubicBezTo>
                  <a:lnTo>
                    <a:pt x="4937" y="9894"/>
                  </a:lnTo>
                  <a:cubicBezTo>
                    <a:pt x="4937" y="9894"/>
                    <a:pt x="5052" y="9759"/>
                    <a:pt x="5153" y="9759"/>
                  </a:cubicBezTo>
                  <a:cubicBezTo>
                    <a:pt x="5162" y="9759"/>
                    <a:pt x="5171" y="9761"/>
                    <a:pt x="5180" y="9763"/>
                  </a:cubicBezTo>
                  <a:cubicBezTo>
                    <a:pt x="5286" y="9792"/>
                    <a:pt x="5321" y="10000"/>
                    <a:pt x="5321" y="10000"/>
                  </a:cubicBezTo>
                  <a:lnTo>
                    <a:pt x="5615" y="10081"/>
                  </a:lnTo>
                  <a:cubicBezTo>
                    <a:pt x="5615" y="10081"/>
                    <a:pt x="5729" y="9946"/>
                    <a:pt x="5831" y="9946"/>
                  </a:cubicBezTo>
                  <a:cubicBezTo>
                    <a:pt x="5840" y="9946"/>
                    <a:pt x="5849" y="9947"/>
                    <a:pt x="5858" y="9950"/>
                  </a:cubicBezTo>
                  <a:cubicBezTo>
                    <a:pt x="5964" y="9979"/>
                    <a:pt x="6000" y="10186"/>
                    <a:pt x="6000" y="10186"/>
                  </a:cubicBezTo>
                  <a:lnTo>
                    <a:pt x="6097" y="10214"/>
                  </a:lnTo>
                  <a:lnTo>
                    <a:pt x="6112" y="10159"/>
                  </a:lnTo>
                  <a:lnTo>
                    <a:pt x="6112" y="10159"/>
                  </a:lnTo>
                  <a:cubicBezTo>
                    <a:pt x="6106" y="10153"/>
                    <a:pt x="5979" y="10031"/>
                    <a:pt x="6006" y="9932"/>
                  </a:cubicBezTo>
                  <a:cubicBezTo>
                    <a:pt x="6029" y="9849"/>
                    <a:pt x="6117" y="9797"/>
                    <a:pt x="6207" y="9797"/>
                  </a:cubicBezTo>
                  <a:cubicBezTo>
                    <a:pt x="6223" y="9797"/>
                    <a:pt x="6239" y="9799"/>
                    <a:pt x="6255" y="9802"/>
                  </a:cubicBezTo>
                  <a:lnTo>
                    <a:pt x="6255" y="9802"/>
                  </a:lnTo>
                  <a:cubicBezTo>
                    <a:pt x="6239" y="9798"/>
                    <a:pt x="6213" y="9792"/>
                    <a:pt x="6213" y="9792"/>
                  </a:cubicBezTo>
                  <a:lnTo>
                    <a:pt x="6292" y="9509"/>
                  </a:lnTo>
                  <a:lnTo>
                    <a:pt x="6292" y="9509"/>
                  </a:lnTo>
                  <a:cubicBezTo>
                    <a:pt x="6292" y="9509"/>
                    <a:pt x="6292" y="9509"/>
                    <a:pt x="6292" y="9509"/>
                  </a:cubicBezTo>
                  <a:lnTo>
                    <a:pt x="6292" y="9507"/>
                  </a:lnTo>
                  <a:lnTo>
                    <a:pt x="6292" y="9509"/>
                  </a:lnTo>
                  <a:lnTo>
                    <a:pt x="6292" y="9509"/>
                  </a:lnTo>
                  <a:cubicBezTo>
                    <a:pt x="6283" y="9501"/>
                    <a:pt x="6159" y="9380"/>
                    <a:pt x="6186" y="9282"/>
                  </a:cubicBezTo>
                  <a:cubicBezTo>
                    <a:pt x="6209" y="9199"/>
                    <a:pt x="6298" y="9147"/>
                    <a:pt x="6387" y="9147"/>
                  </a:cubicBezTo>
                  <a:cubicBezTo>
                    <a:pt x="6405" y="9147"/>
                    <a:pt x="6423" y="9149"/>
                    <a:pt x="6441" y="9154"/>
                  </a:cubicBezTo>
                  <a:lnTo>
                    <a:pt x="6441" y="9154"/>
                  </a:lnTo>
                  <a:cubicBezTo>
                    <a:pt x="6427" y="9150"/>
                    <a:pt x="6394" y="9142"/>
                    <a:pt x="6394" y="9142"/>
                  </a:cubicBezTo>
                  <a:lnTo>
                    <a:pt x="6472" y="8859"/>
                  </a:lnTo>
                  <a:lnTo>
                    <a:pt x="6472" y="8859"/>
                  </a:lnTo>
                  <a:cubicBezTo>
                    <a:pt x="6472" y="8859"/>
                    <a:pt x="6472" y="8860"/>
                    <a:pt x="6472" y="8860"/>
                  </a:cubicBezTo>
                  <a:lnTo>
                    <a:pt x="6472" y="8857"/>
                  </a:lnTo>
                  <a:lnTo>
                    <a:pt x="6472" y="8859"/>
                  </a:lnTo>
                  <a:lnTo>
                    <a:pt x="6472" y="8859"/>
                  </a:lnTo>
                  <a:cubicBezTo>
                    <a:pt x="6463" y="8851"/>
                    <a:pt x="6339" y="8730"/>
                    <a:pt x="6366" y="8632"/>
                  </a:cubicBezTo>
                  <a:cubicBezTo>
                    <a:pt x="6390" y="8549"/>
                    <a:pt x="6478" y="8497"/>
                    <a:pt x="6567" y="8497"/>
                  </a:cubicBezTo>
                  <a:cubicBezTo>
                    <a:pt x="6585" y="8497"/>
                    <a:pt x="6603" y="8500"/>
                    <a:pt x="6621" y="8504"/>
                  </a:cubicBezTo>
                  <a:lnTo>
                    <a:pt x="6621" y="8504"/>
                  </a:lnTo>
                  <a:cubicBezTo>
                    <a:pt x="6608" y="8500"/>
                    <a:pt x="6574" y="8492"/>
                    <a:pt x="6574" y="8492"/>
                  </a:cubicBezTo>
                  <a:lnTo>
                    <a:pt x="6651" y="8208"/>
                  </a:lnTo>
                  <a:lnTo>
                    <a:pt x="6651" y="8208"/>
                  </a:lnTo>
                  <a:cubicBezTo>
                    <a:pt x="6651" y="8209"/>
                    <a:pt x="6652" y="8209"/>
                    <a:pt x="6652" y="8209"/>
                  </a:cubicBezTo>
                  <a:lnTo>
                    <a:pt x="6652" y="8208"/>
                  </a:lnTo>
                  <a:lnTo>
                    <a:pt x="6651" y="8208"/>
                  </a:lnTo>
                  <a:lnTo>
                    <a:pt x="6651" y="8208"/>
                  </a:lnTo>
                  <a:cubicBezTo>
                    <a:pt x="6645" y="8203"/>
                    <a:pt x="6519" y="8080"/>
                    <a:pt x="6546" y="7981"/>
                  </a:cubicBezTo>
                  <a:cubicBezTo>
                    <a:pt x="6569" y="7899"/>
                    <a:pt x="6657" y="7848"/>
                    <a:pt x="6746" y="7848"/>
                  </a:cubicBezTo>
                  <a:cubicBezTo>
                    <a:pt x="6764" y="7848"/>
                    <a:pt x="6783" y="7850"/>
                    <a:pt x="6800" y="7854"/>
                  </a:cubicBezTo>
                  <a:lnTo>
                    <a:pt x="6800" y="7854"/>
                  </a:lnTo>
                  <a:cubicBezTo>
                    <a:pt x="6787" y="7851"/>
                    <a:pt x="6753" y="7842"/>
                    <a:pt x="6753" y="7842"/>
                  </a:cubicBezTo>
                  <a:lnTo>
                    <a:pt x="6787" y="7721"/>
                  </a:lnTo>
                  <a:lnTo>
                    <a:pt x="6832" y="7559"/>
                  </a:lnTo>
                  <a:lnTo>
                    <a:pt x="6832" y="7559"/>
                  </a:lnTo>
                  <a:cubicBezTo>
                    <a:pt x="6825" y="7553"/>
                    <a:pt x="6698" y="7432"/>
                    <a:pt x="6726" y="7331"/>
                  </a:cubicBezTo>
                  <a:cubicBezTo>
                    <a:pt x="6748" y="7248"/>
                    <a:pt x="6838" y="7197"/>
                    <a:pt x="6927" y="7197"/>
                  </a:cubicBezTo>
                  <a:cubicBezTo>
                    <a:pt x="6942" y="7197"/>
                    <a:pt x="6956" y="7198"/>
                    <a:pt x="6970" y="7201"/>
                  </a:cubicBezTo>
                  <a:lnTo>
                    <a:pt x="6970" y="7201"/>
                  </a:lnTo>
                  <a:cubicBezTo>
                    <a:pt x="6954" y="7197"/>
                    <a:pt x="6932" y="7192"/>
                    <a:pt x="6932" y="7192"/>
                  </a:cubicBezTo>
                  <a:lnTo>
                    <a:pt x="7011" y="6909"/>
                  </a:lnTo>
                  <a:lnTo>
                    <a:pt x="7011" y="6909"/>
                  </a:lnTo>
                  <a:cubicBezTo>
                    <a:pt x="7011" y="6909"/>
                    <a:pt x="7011" y="6909"/>
                    <a:pt x="7011" y="6909"/>
                  </a:cubicBezTo>
                  <a:lnTo>
                    <a:pt x="7011" y="6908"/>
                  </a:lnTo>
                  <a:lnTo>
                    <a:pt x="7011" y="6909"/>
                  </a:lnTo>
                  <a:lnTo>
                    <a:pt x="7011" y="6909"/>
                  </a:lnTo>
                  <a:cubicBezTo>
                    <a:pt x="7005" y="6903"/>
                    <a:pt x="6878" y="6781"/>
                    <a:pt x="6905" y="6682"/>
                  </a:cubicBezTo>
                  <a:cubicBezTo>
                    <a:pt x="6928" y="6598"/>
                    <a:pt x="7017" y="6547"/>
                    <a:pt x="7106" y="6547"/>
                  </a:cubicBezTo>
                  <a:cubicBezTo>
                    <a:pt x="7124" y="6547"/>
                    <a:pt x="7142" y="6549"/>
                    <a:pt x="7160" y="6553"/>
                  </a:cubicBezTo>
                  <a:lnTo>
                    <a:pt x="7160" y="6553"/>
                  </a:lnTo>
                  <a:cubicBezTo>
                    <a:pt x="7146" y="6550"/>
                    <a:pt x="7113" y="6541"/>
                    <a:pt x="7113" y="6541"/>
                  </a:cubicBezTo>
                  <a:lnTo>
                    <a:pt x="7191" y="6258"/>
                  </a:lnTo>
                  <a:lnTo>
                    <a:pt x="7191" y="6258"/>
                  </a:lnTo>
                  <a:cubicBezTo>
                    <a:pt x="7191" y="6258"/>
                    <a:pt x="7191" y="6258"/>
                    <a:pt x="7191" y="6258"/>
                  </a:cubicBezTo>
                  <a:lnTo>
                    <a:pt x="7191" y="6257"/>
                  </a:lnTo>
                  <a:lnTo>
                    <a:pt x="7191" y="6258"/>
                  </a:lnTo>
                  <a:lnTo>
                    <a:pt x="7191" y="6258"/>
                  </a:lnTo>
                  <a:cubicBezTo>
                    <a:pt x="7185" y="6252"/>
                    <a:pt x="7058" y="6131"/>
                    <a:pt x="7085" y="6032"/>
                  </a:cubicBezTo>
                  <a:cubicBezTo>
                    <a:pt x="7108" y="5948"/>
                    <a:pt x="7196" y="5897"/>
                    <a:pt x="7286" y="5897"/>
                  </a:cubicBezTo>
                  <a:cubicBezTo>
                    <a:pt x="7304" y="5897"/>
                    <a:pt x="7322" y="5899"/>
                    <a:pt x="7340" y="5904"/>
                  </a:cubicBezTo>
                  <a:lnTo>
                    <a:pt x="7340" y="5904"/>
                  </a:lnTo>
                  <a:cubicBezTo>
                    <a:pt x="7326" y="5900"/>
                    <a:pt x="7293" y="5891"/>
                    <a:pt x="7293" y="5891"/>
                  </a:cubicBezTo>
                  <a:lnTo>
                    <a:pt x="7371" y="5608"/>
                  </a:lnTo>
                  <a:lnTo>
                    <a:pt x="7371" y="5608"/>
                  </a:lnTo>
                  <a:cubicBezTo>
                    <a:pt x="7371" y="5608"/>
                    <a:pt x="7372" y="5608"/>
                    <a:pt x="7372" y="5608"/>
                  </a:cubicBezTo>
                  <a:lnTo>
                    <a:pt x="7372" y="5607"/>
                  </a:lnTo>
                  <a:lnTo>
                    <a:pt x="7371" y="5608"/>
                  </a:lnTo>
                  <a:lnTo>
                    <a:pt x="7371" y="5608"/>
                  </a:lnTo>
                  <a:cubicBezTo>
                    <a:pt x="7365" y="5602"/>
                    <a:pt x="7238" y="5481"/>
                    <a:pt x="7265" y="5381"/>
                  </a:cubicBezTo>
                  <a:cubicBezTo>
                    <a:pt x="7288" y="5298"/>
                    <a:pt x="7377" y="5247"/>
                    <a:pt x="7466" y="5247"/>
                  </a:cubicBezTo>
                  <a:cubicBezTo>
                    <a:pt x="7480" y="5247"/>
                    <a:pt x="7493" y="5248"/>
                    <a:pt x="7506" y="5250"/>
                  </a:cubicBezTo>
                  <a:lnTo>
                    <a:pt x="7506" y="5250"/>
                  </a:lnTo>
                  <a:cubicBezTo>
                    <a:pt x="7491" y="5246"/>
                    <a:pt x="7472" y="5242"/>
                    <a:pt x="7472" y="5242"/>
                  </a:cubicBezTo>
                  <a:lnTo>
                    <a:pt x="7551" y="4958"/>
                  </a:lnTo>
                  <a:lnTo>
                    <a:pt x="7551" y="4958"/>
                  </a:lnTo>
                  <a:cubicBezTo>
                    <a:pt x="7551" y="4958"/>
                    <a:pt x="7551" y="4959"/>
                    <a:pt x="7551" y="4959"/>
                  </a:cubicBezTo>
                  <a:lnTo>
                    <a:pt x="7551" y="4958"/>
                  </a:lnTo>
                  <a:lnTo>
                    <a:pt x="7551" y="4958"/>
                  </a:lnTo>
                  <a:lnTo>
                    <a:pt x="7551" y="4958"/>
                  </a:lnTo>
                  <a:cubicBezTo>
                    <a:pt x="7544" y="4952"/>
                    <a:pt x="7418" y="4830"/>
                    <a:pt x="7445" y="4731"/>
                  </a:cubicBezTo>
                  <a:cubicBezTo>
                    <a:pt x="7468" y="4648"/>
                    <a:pt x="7556" y="4596"/>
                    <a:pt x="7646" y="4596"/>
                  </a:cubicBezTo>
                  <a:cubicBezTo>
                    <a:pt x="7662" y="4596"/>
                    <a:pt x="7678" y="4598"/>
                    <a:pt x="7694" y="4602"/>
                  </a:cubicBezTo>
                  <a:lnTo>
                    <a:pt x="7694" y="4602"/>
                  </a:lnTo>
                  <a:cubicBezTo>
                    <a:pt x="7678" y="4598"/>
                    <a:pt x="7652" y="4592"/>
                    <a:pt x="7652" y="4592"/>
                  </a:cubicBezTo>
                  <a:lnTo>
                    <a:pt x="7722" y="4341"/>
                  </a:lnTo>
                  <a:lnTo>
                    <a:pt x="7731" y="4309"/>
                  </a:lnTo>
                  <a:lnTo>
                    <a:pt x="7731" y="4309"/>
                  </a:lnTo>
                  <a:cubicBezTo>
                    <a:pt x="7725" y="4303"/>
                    <a:pt x="7598" y="4181"/>
                    <a:pt x="7625" y="4081"/>
                  </a:cubicBezTo>
                  <a:cubicBezTo>
                    <a:pt x="7647" y="3998"/>
                    <a:pt x="7736" y="3947"/>
                    <a:pt x="7825" y="3947"/>
                  </a:cubicBezTo>
                  <a:cubicBezTo>
                    <a:pt x="7843" y="3947"/>
                    <a:pt x="7860" y="3949"/>
                    <a:pt x="7877" y="3953"/>
                  </a:cubicBezTo>
                  <a:lnTo>
                    <a:pt x="7877" y="3953"/>
                  </a:lnTo>
                  <a:lnTo>
                    <a:pt x="7832" y="3941"/>
                  </a:lnTo>
                  <a:lnTo>
                    <a:pt x="7910" y="3658"/>
                  </a:lnTo>
                  <a:lnTo>
                    <a:pt x="7910" y="3658"/>
                  </a:lnTo>
                  <a:cubicBezTo>
                    <a:pt x="7910" y="3658"/>
                    <a:pt x="7910" y="3658"/>
                    <a:pt x="7910" y="3658"/>
                  </a:cubicBezTo>
                  <a:lnTo>
                    <a:pt x="7910" y="3657"/>
                  </a:lnTo>
                  <a:lnTo>
                    <a:pt x="7910" y="3658"/>
                  </a:lnTo>
                  <a:lnTo>
                    <a:pt x="7910" y="3658"/>
                  </a:lnTo>
                  <a:cubicBezTo>
                    <a:pt x="7904" y="3652"/>
                    <a:pt x="7778" y="3530"/>
                    <a:pt x="7804" y="3430"/>
                  </a:cubicBezTo>
                  <a:cubicBezTo>
                    <a:pt x="7828" y="3347"/>
                    <a:pt x="7916" y="3296"/>
                    <a:pt x="8006" y="3296"/>
                  </a:cubicBezTo>
                  <a:cubicBezTo>
                    <a:pt x="8019" y="3296"/>
                    <a:pt x="8033" y="3297"/>
                    <a:pt x="8046" y="3300"/>
                  </a:cubicBezTo>
                  <a:lnTo>
                    <a:pt x="8046" y="3300"/>
                  </a:lnTo>
                  <a:cubicBezTo>
                    <a:pt x="8031" y="3296"/>
                    <a:pt x="8012" y="3291"/>
                    <a:pt x="8012" y="3291"/>
                  </a:cubicBezTo>
                  <a:lnTo>
                    <a:pt x="8090" y="3008"/>
                  </a:lnTo>
                  <a:lnTo>
                    <a:pt x="8090" y="3008"/>
                  </a:lnTo>
                  <a:cubicBezTo>
                    <a:pt x="8090" y="3008"/>
                    <a:pt x="8091" y="3008"/>
                    <a:pt x="8091" y="3008"/>
                  </a:cubicBezTo>
                  <a:lnTo>
                    <a:pt x="8091" y="3007"/>
                  </a:lnTo>
                  <a:lnTo>
                    <a:pt x="8090" y="3008"/>
                  </a:lnTo>
                  <a:lnTo>
                    <a:pt x="8090" y="3008"/>
                  </a:lnTo>
                  <a:cubicBezTo>
                    <a:pt x="8084" y="3002"/>
                    <a:pt x="7957" y="2880"/>
                    <a:pt x="7985" y="2781"/>
                  </a:cubicBezTo>
                  <a:cubicBezTo>
                    <a:pt x="8008" y="2697"/>
                    <a:pt x="8096" y="2646"/>
                    <a:pt x="8185" y="2646"/>
                  </a:cubicBezTo>
                  <a:cubicBezTo>
                    <a:pt x="8200" y="2646"/>
                    <a:pt x="8215" y="2647"/>
                    <a:pt x="8230" y="2650"/>
                  </a:cubicBezTo>
                  <a:lnTo>
                    <a:pt x="8230" y="2650"/>
                  </a:lnTo>
                  <a:cubicBezTo>
                    <a:pt x="8214" y="2647"/>
                    <a:pt x="8192" y="2641"/>
                    <a:pt x="8192" y="2641"/>
                  </a:cubicBezTo>
                  <a:lnTo>
                    <a:pt x="8271" y="2358"/>
                  </a:lnTo>
                  <a:lnTo>
                    <a:pt x="8271" y="2358"/>
                  </a:lnTo>
                  <a:cubicBezTo>
                    <a:pt x="8271" y="2358"/>
                    <a:pt x="8271" y="2358"/>
                    <a:pt x="8271" y="2358"/>
                  </a:cubicBezTo>
                  <a:lnTo>
                    <a:pt x="8271" y="2357"/>
                  </a:lnTo>
                  <a:lnTo>
                    <a:pt x="8271" y="2358"/>
                  </a:lnTo>
                  <a:lnTo>
                    <a:pt x="8271" y="2358"/>
                  </a:lnTo>
                  <a:cubicBezTo>
                    <a:pt x="8264" y="2352"/>
                    <a:pt x="8137" y="2230"/>
                    <a:pt x="8165" y="2131"/>
                  </a:cubicBezTo>
                  <a:cubicBezTo>
                    <a:pt x="8188" y="2048"/>
                    <a:pt x="8276" y="1996"/>
                    <a:pt x="8366" y="1996"/>
                  </a:cubicBezTo>
                  <a:cubicBezTo>
                    <a:pt x="8384" y="1996"/>
                    <a:pt x="8402" y="1998"/>
                    <a:pt x="8420" y="2003"/>
                  </a:cubicBezTo>
                  <a:lnTo>
                    <a:pt x="8420" y="2003"/>
                  </a:lnTo>
                  <a:cubicBezTo>
                    <a:pt x="8406" y="1999"/>
                    <a:pt x="8372" y="1990"/>
                    <a:pt x="8372" y="1990"/>
                  </a:cubicBezTo>
                  <a:lnTo>
                    <a:pt x="8457" y="1681"/>
                  </a:lnTo>
                  <a:lnTo>
                    <a:pt x="8359" y="1654"/>
                  </a:lnTo>
                  <a:cubicBezTo>
                    <a:pt x="8325" y="1777"/>
                    <a:pt x="8278" y="1809"/>
                    <a:pt x="8221" y="1809"/>
                  </a:cubicBezTo>
                  <a:cubicBezTo>
                    <a:pt x="8185" y="1809"/>
                    <a:pt x="8144" y="1795"/>
                    <a:pt x="8102" y="1784"/>
                  </a:cubicBezTo>
                  <a:cubicBezTo>
                    <a:pt x="7996" y="1755"/>
                    <a:pt x="7905" y="1750"/>
                    <a:pt x="7961" y="1547"/>
                  </a:cubicBezTo>
                  <a:lnTo>
                    <a:pt x="7667" y="1466"/>
                  </a:lnTo>
                  <a:cubicBezTo>
                    <a:pt x="7633" y="1590"/>
                    <a:pt x="7590" y="1622"/>
                    <a:pt x="7537" y="1622"/>
                  </a:cubicBezTo>
                  <a:cubicBezTo>
                    <a:pt x="7503" y="1622"/>
                    <a:pt x="7466" y="1609"/>
                    <a:pt x="7424" y="1597"/>
                  </a:cubicBezTo>
                  <a:cubicBezTo>
                    <a:pt x="7318" y="1568"/>
                    <a:pt x="7227" y="1563"/>
                    <a:pt x="7282" y="1360"/>
                  </a:cubicBezTo>
                  <a:lnTo>
                    <a:pt x="6989" y="1280"/>
                  </a:lnTo>
                  <a:cubicBezTo>
                    <a:pt x="6955" y="1403"/>
                    <a:pt x="6911" y="1435"/>
                    <a:pt x="6858" y="1435"/>
                  </a:cubicBezTo>
                  <a:cubicBezTo>
                    <a:pt x="6824" y="1435"/>
                    <a:pt x="6787" y="1422"/>
                    <a:pt x="6746" y="1411"/>
                  </a:cubicBezTo>
                  <a:cubicBezTo>
                    <a:pt x="6640" y="1381"/>
                    <a:pt x="6549" y="1376"/>
                    <a:pt x="6604" y="1173"/>
                  </a:cubicBezTo>
                  <a:lnTo>
                    <a:pt x="6310" y="1092"/>
                  </a:lnTo>
                  <a:cubicBezTo>
                    <a:pt x="6276" y="1216"/>
                    <a:pt x="6233" y="1248"/>
                    <a:pt x="6181" y="1248"/>
                  </a:cubicBezTo>
                  <a:cubicBezTo>
                    <a:pt x="6147" y="1248"/>
                    <a:pt x="6109" y="1235"/>
                    <a:pt x="6068" y="1223"/>
                  </a:cubicBezTo>
                  <a:cubicBezTo>
                    <a:pt x="5962" y="1194"/>
                    <a:pt x="5870" y="1190"/>
                    <a:pt x="5926" y="986"/>
                  </a:cubicBezTo>
                  <a:lnTo>
                    <a:pt x="5632" y="906"/>
                  </a:lnTo>
                  <a:cubicBezTo>
                    <a:pt x="5598" y="1029"/>
                    <a:pt x="5555" y="1061"/>
                    <a:pt x="5502" y="1061"/>
                  </a:cubicBezTo>
                  <a:cubicBezTo>
                    <a:pt x="5468" y="1061"/>
                    <a:pt x="5431" y="1048"/>
                    <a:pt x="5390" y="1037"/>
                  </a:cubicBezTo>
                  <a:cubicBezTo>
                    <a:pt x="5283" y="1007"/>
                    <a:pt x="5192" y="1002"/>
                    <a:pt x="5248" y="800"/>
                  </a:cubicBezTo>
                  <a:lnTo>
                    <a:pt x="4954" y="718"/>
                  </a:lnTo>
                  <a:cubicBezTo>
                    <a:pt x="4920" y="841"/>
                    <a:pt x="4876" y="874"/>
                    <a:pt x="4824" y="874"/>
                  </a:cubicBezTo>
                  <a:cubicBezTo>
                    <a:pt x="4790" y="874"/>
                    <a:pt x="4752" y="860"/>
                    <a:pt x="4710" y="849"/>
                  </a:cubicBezTo>
                  <a:cubicBezTo>
                    <a:pt x="4605" y="821"/>
                    <a:pt x="4513" y="815"/>
                    <a:pt x="4569" y="612"/>
                  </a:cubicBezTo>
                  <a:lnTo>
                    <a:pt x="4275" y="531"/>
                  </a:lnTo>
                  <a:cubicBezTo>
                    <a:pt x="4242" y="655"/>
                    <a:pt x="4199" y="688"/>
                    <a:pt x="4146" y="688"/>
                  </a:cubicBezTo>
                  <a:cubicBezTo>
                    <a:pt x="4112" y="688"/>
                    <a:pt x="4074" y="674"/>
                    <a:pt x="4032" y="662"/>
                  </a:cubicBezTo>
                  <a:cubicBezTo>
                    <a:pt x="3926" y="633"/>
                    <a:pt x="3835" y="629"/>
                    <a:pt x="3892" y="426"/>
                  </a:cubicBezTo>
                  <a:lnTo>
                    <a:pt x="3597" y="345"/>
                  </a:lnTo>
                  <a:cubicBezTo>
                    <a:pt x="3564" y="468"/>
                    <a:pt x="3520" y="501"/>
                    <a:pt x="3467" y="501"/>
                  </a:cubicBezTo>
                  <a:cubicBezTo>
                    <a:pt x="3433" y="501"/>
                    <a:pt x="3396" y="487"/>
                    <a:pt x="3354" y="476"/>
                  </a:cubicBezTo>
                  <a:cubicBezTo>
                    <a:pt x="3248" y="447"/>
                    <a:pt x="3157" y="441"/>
                    <a:pt x="3213" y="238"/>
                  </a:cubicBezTo>
                  <a:lnTo>
                    <a:pt x="2919" y="157"/>
                  </a:lnTo>
                  <a:cubicBezTo>
                    <a:pt x="2885" y="281"/>
                    <a:pt x="2842" y="313"/>
                    <a:pt x="2789" y="313"/>
                  </a:cubicBezTo>
                  <a:cubicBezTo>
                    <a:pt x="2755" y="313"/>
                    <a:pt x="2718" y="300"/>
                    <a:pt x="2676" y="288"/>
                  </a:cubicBezTo>
                  <a:cubicBezTo>
                    <a:pt x="2570" y="260"/>
                    <a:pt x="2479" y="255"/>
                    <a:pt x="2535" y="51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708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5121438" y="1955813"/>
              <a:ext cx="169025" cy="208250"/>
            </a:xfrm>
            <a:custGeom>
              <a:avLst/>
              <a:gdLst/>
              <a:ahLst/>
              <a:cxnLst/>
              <a:rect l="l" t="t" r="r" b="b"/>
              <a:pathLst>
                <a:path w="6761" h="8330" extrusionOk="0">
                  <a:moveTo>
                    <a:pt x="1964" y="1"/>
                  </a:moveTo>
                  <a:lnTo>
                    <a:pt x="1" y="6980"/>
                  </a:lnTo>
                  <a:lnTo>
                    <a:pt x="4798" y="8330"/>
                  </a:lnTo>
                  <a:lnTo>
                    <a:pt x="6761" y="1349"/>
                  </a:lnTo>
                  <a:lnTo>
                    <a:pt x="1964" y="1"/>
                  </a:lnTo>
                  <a:close/>
                </a:path>
              </a:pathLst>
            </a:custGeom>
            <a:solidFill>
              <a:srgbClr val="A8C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5160500" y="2070350"/>
              <a:ext cx="71800" cy="63000"/>
            </a:xfrm>
            <a:custGeom>
              <a:avLst/>
              <a:gdLst/>
              <a:ahLst/>
              <a:cxnLst/>
              <a:rect l="l" t="t" r="r" b="b"/>
              <a:pathLst>
                <a:path w="2872" h="2520" extrusionOk="0">
                  <a:moveTo>
                    <a:pt x="1054" y="0"/>
                  </a:moveTo>
                  <a:cubicBezTo>
                    <a:pt x="959" y="0"/>
                    <a:pt x="847" y="53"/>
                    <a:pt x="713" y="184"/>
                  </a:cubicBezTo>
                  <a:cubicBezTo>
                    <a:pt x="0" y="878"/>
                    <a:pt x="1131" y="2520"/>
                    <a:pt x="1131" y="2520"/>
                  </a:cubicBezTo>
                  <a:cubicBezTo>
                    <a:pt x="1131" y="2520"/>
                    <a:pt x="2703" y="1792"/>
                    <a:pt x="2773" y="1390"/>
                  </a:cubicBezTo>
                  <a:cubicBezTo>
                    <a:pt x="2871" y="809"/>
                    <a:pt x="2706" y="589"/>
                    <a:pt x="2426" y="589"/>
                  </a:cubicBezTo>
                  <a:cubicBezTo>
                    <a:pt x="2184" y="589"/>
                    <a:pt x="1856" y="754"/>
                    <a:pt x="1540" y="993"/>
                  </a:cubicBezTo>
                  <a:cubicBezTo>
                    <a:pt x="1540" y="993"/>
                    <a:pt x="1465" y="0"/>
                    <a:pt x="1054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164900" y="2012950"/>
              <a:ext cx="37000" cy="31350"/>
            </a:xfrm>
            <a:custGeom>
              <a:avLst/>
              <a:gdLst/>
              <a:ahLst/>
              <a:cxnLst/>
              <a:rect l="l" t="t" r="r" b="b"/>
              <a:pathLst>
                <a:path w="1480" h="1254" extrusionOk="0">
                  <a:moveTo>
                    <a:pt x="436" y="1"/>
                  </a:moveTo>
                  <a:cubicBezTo>
                    <a:pt x="378" y="1"/>
                    <a:pt x="317" y="41"/>
                    <a:pt x="257" y="145"/>
                  </a:cubicBezTo>
                  <a:cubicBezTo>
                    <a:pt x="0" y="594"/>
                    <a:pt x="797" y="1253"/>
                    <a:pt x="797" y="1253"/>
                  </a:cubicBezTo>
                  <a:cubicBezTo>
                    <a:pt x="797" y="1253"/>
                    <a:pt x="1479" y="666"/>
                    <a:pt x="1457" y="456"/>
                  </a:cubicBezTo>
                  <a:cubicBezTo>
                    <a:pt x="1429" y="197"/>
                    <a:pt x="1342" y="96"/>
                    <a:pt x="1231" y="96"/>
                  </a:cubicBezTo>
                  <a:cubicBezTo>
                    <a:pt x="1099" y="96"/>
                    <a:pt x="931" y="240"/>
                    <a:pt x="785" y="433"/>
                  </a:cubicBezTo>
                  <a:cubicBezTo>
                    <a:pt x="785" y="433"/>
                    <a:pt x="626" y="1"/>
                    <a:pt x="436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223475" y="1997500"/>
              <a:ext cx="37275" cy="32500"/>
            </a:xfrm>
            <a:custGeom>
              <a:avLst/>
              <a:gdLst/>
              <a:ahLst/>
              <a:cxnLst/>
              <a:rect l="l" t="t" r="r" b="b"/>
              <a:pathLst>
                <a:path w="1491" h="1300" extrusionOk="0">
                  <a:moveTo>
                    <a:pt x="594" y="0"/>
                  </a:moveTo>
                  <a:cubicBezTo>
                    <a:pt x="549" y="0"/>
                    <a:pt x="494" y="20"/>
                    <a:pt x="427" y="66"/>
                  </a:cubicBezTo>
                  <a:cubicBezTo>
                    <a:pt x="1" y="361"/>
                    <a:pt x="438" y="1299"/>
                    <a:pt x="438" y="1299"/>
                  </a:cubicBezTo>
                  <a:cubicBezTo>
                    <a:pt x="438" y="1299"/>
                    <a:pt x="1307" y="1062"/>
                    <a:pt x="1377" y="862"/>
                  </a:cubicBezTo>
                  <a:cubicBezTo>
                    <a:pt x="1490" y="538"/>
                    <a:pt x="1394" y="418"/>
                    <a:pt x="1214" y="418"/>
                  </a:cubicBezTo>
                  <a:cubicBezTo>
                    <a:pt x="1094" y="418"/>
                    <a:pt x="938" y="471"/>
                    <a:pt x="781" y="553"/>
                  </a:cubicBezTo>
                  <a:cubicBezTo>
                    <a:pt x="781" y="553"/>
                    <a:pt x="831" y="0"/>
                    <a:pt x="594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078100" y="2034775"/>
              <a:ext cx="456900" cy="285775"/>
            </a:xfrm>
            <a:custGeom>
              <a:avLst/>
              <a:gdLst/>
              <a:ahLst/>
              <a:cxnLst/>
              <a:rect l="l" t="t" r="r" b="b"/>
              <a:pathLst>
                <a:path w="18276" h="11431" extrusionOk="0">
                  <a:moveTo>
                    <a:pt x="15026" y="0"/>
                  </a:moveTo>
                  <a:cubicBezTo>
                    <a:pt x="14738" y="0"/>
                    <a:pt x="14439" y="53"/>
                    <a:pt x="14144" y="164"/>
                  </a:cubicBezTo>
                  <a:lnTo>
                    <a:pt x="1713" y="4844"/>
                  </a:lnTo>
                  <a:cubicBezTo>
                    <a:pt x="613" y="5257"/>
                    <a:pt x="0" y="6327"/>
                    <a:pt x="341" y="7233"/>
                  </a:cubicBezTo>
                  <a:lnTo>
                    <a:pt x="1524" y="10376"/>
                  </a:lnTo>
                  <a:cubicBezTo>
                    <a:pt x="1773" y="11039"/>
                    <a:pt x="2466" y="11430"/>
                    <a:pt x="3250" y="11430"/>
                  </a:cubicBezTo>
                  <a:cubicBezTo>
                    <a:pt x="3537" y="11430"/>
                    <a:pt x="3836" y="11378"/>
                    <a:pt x="4131" y="11267"/>
                  </a:cubicBezTo>
                  <a:lnTo>
                    <a:pt x="16563" y="6587"/>
                  </a:lnTo>
                  <a:cubicBezTo>
                    <a:pt x="17662" y="6173"/>
                    <a:pt x="18276" y="5103"/>
                    <a:pt x="17935" y="4197"/>
                  </a:cubicBezTo>
                  <a:lnTo>
                    <a:pt x="16752" y="1055"/>
                  </a:lnTo>
                  <a:cubicBezTo>
                    <a:pt x="16502" y="393"/>
                    <a:pt x="15809" y="0"/>
                    <a:pt x="15026" y="0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080925" y="2170900"/>
              <a:ext cx="71975" cy="149150"/>
            </a:xfrm>
            <a:custGeom>
              <a:avLst/>
              <a:gdLst/>
              <a:ahLst/>
              <a:cxnLst/>
              <a:rect l="l" t="t" r="r" b="b"/>
              <a:pathLst>
                <a:path w="2879" h="5966" extrusionOk="0">
                  <a:moveTo>
                    <a:pt x="689" y="1"/>
                  </a:moveTo>
                  <a:cubicBezTo>
                    <a:pt x="205" y="507"/>
                    <a:pt x="0" y="1182"/>
                    <a:pt x="228" y="1788"/>
                  </a:cubicBezTo>
                  <a:lnTo>
                    <a:pt x="1411" y="4931"/>
                  </a:lnTo>
                  <a:cubicBezTo>
                    <a:pt x="1633" y="5520"/>
                    <a:pt x="2204" y="5889"/>
                    <a:pt x="2878" y="5965"/>
                  </a:cubicBezTo>
                  <a:cubicBezTo>
                    <a:pt x="2454" y="5181"/>
                    <a:pt x="2107" y="4350"/>
                    <a:pt x="1801" y="3519"/>
                  </a:cubicBezTo>
                  <a:cubicBezTo>
                    <a:pt x="1376" y="2363"/>
                    <a:pt x="1036" y="1181"/>
                    <a:pt x="689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455825" y="2034825"/>
              <a:ext cx="76550" cy="150925"/>
            </a:xfrm>
            <a:custGeom>
              <a:avLst/>
              <a:gdLst/>
              <a:ahLst/>
              <a:cxnLst/>
              <a:rect l="l" t="t" r="r" b="b"/>
              <a:pathLst>
                <a:path w="3062" h="6037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996"/>
                    <a:pt x="2102" y="5508"/>
                    <a:pt x="2317" y="6037"/>
                  </a:cubicBezTo>
                  <a:cubicBezTo>
                    <a:pt x="2839" y="5525"/>
                    <a:pt x="3062" y="4822"/>
                    <a:pt x="2826" y="4195"/>
                  </a:cubicBezTo>
                  <a:lnTo>
                    <a:pt x="1643" y="1052"/>
                  </a:lnTo>
                  <a:cubicBezTo>
                    <a:pt x="1402" y="413"/>
                    <a:pt x="750" y="28"/>
                    <a:pt x="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193900" y="2136675"/>
              <a:ext cx="120025" cy="122350"/>
            </a:xfrm>
            <a:custGeom>
              <a:avLst/>
              <a:gdLst/>
              <a:ahLst/>
              <a:cxnLst/>
              <a:rect l="l" t="t" r="r" b="b"/>
              <a:pathLst>
                <a:path w="4801" h="4894" extrusionOk="0">
                  <a:moveTo>
                    <a:pt x="1498" y="3588"/>
                  </a:moveTo>
                  <a:cubicBezTo>
                    <a:pt x="1540" y="3588"/>
                    <a:pt x="1582" y="3589"/>
                    <a:pt x="1624" y="3591"/>
                  </a:cubicBezTo>
                  <a:cubicBezTo>
                    <a:pt x="1719" y="3593"/>
                    <a:pt x="1809" y="3598"/>
                    <a:pt x="1895" y="3605"/>
                  </a:cubicBezTo>
                  <a:cubicBezTo>
                    <a:pt x="1876" y="3747"/>
                    <a:pt x="1838" y="3873"/>
                    <a:pt x="1781" y="3982"/>
                  </a:cubicBezTo>
                  <a:cubicBezTo>
                    <a:pt x="1724" y="4090"/>
                    <a:pt x="1655" y="4185"/>
                    <a:pt x="1574" y="4267"/>
                  </a:cubicBezTo>
                  <a:cubicBezTo>
                    <a:pt x="1492" y="4346"/>
                    <a:pt x="1402" y="4416"/>
                    <a:pt x="1303" y="4473"/>
                  </a:cubicBezTo>
                  <a:cubicBezTo>
                    <a:pt x="1205" y="4529"/>
                    <a:pt x="1106" y="4576"/>
                    <a:pt x="1008" y="4614"/>
                  </a:cubicBezTo>
                  <a:cubicBezTo>
                    <a:pt x="927" y="4645"/>
                    <a:pt x="846" y="4667"/>
                    <a:pt x="766" y="4681"/>
                  </a:cubicBezTo>
                  <a:cubicBezTo>
                    <a:pt x="722" y="4688"/>
                    <a:pt x="679" y="4691"/>
                    <a:pt x="638" y="4691"/>
                  </a:cubicBezTo>
                  <a:cubicBezTo>
                    <a:pt x="604" y="4691"/>
                    <a:pt x="571" y="4689"/>
                    <a:pt x="539" y="4684"/>
                  </a:cubicBezTo>
                  <a:cubicBezTo>
                    <a:pt x="471" y="4671"/>
                    <a:pt x="410" y="4648"/>
                    <a:pt x="357" y="4612"/>
                  </a:cubicBezTo>
                  <a:cubicBezTo>
                    <a:pt x="304" y="4574"/>
                    <a:pt x="264" y="4521"/>
                    <a:pt x="238" y="4454"/>
                  </a:cubicBezTo>
                  <a:cubicBezTo>
                    <a:pt x="209" y="4381"/>
                    <a:pt x="203" y="4309"/>
                    <a:pt x="218" y="4237"/>
                  </a:cubicBezTo>
                  <a:cubicBezTo>
                    <a:pt x="234" y="4165"/>
                    <a:pt x="268" y="4095"/>
                    <a:pt x="318" y="4029"/>
                  </a:cubicBezTo>
                  <a:cubicBezTo>
                    <a:pt x="369" y="3963"/>
                    <a:pt x="434" y="3903"/>
                    <a:pt x="514" y="3848"/>
                  </a:cubicBezTo>
                  <a:cubicBezTo>
                    <a:pt x="593" y="3793"/>
                    <a:pt x="683" y="3746"/>
                    <a:pt x="783" y="3707"/>
                  </a:cubicBezTo>
                  <a:cubicBezTo>
                    <a:pt x="871" y="3672"/>
                    <a:pt x="962" y="3647"/>
                    <a:pt x="1056" y="3630"/>
                  </a:cubicBezTo>
                  <a:cubicBezTo>
                    <a:pt x="1151" y="3611"/>
                    <a:pt x="1247" y="3598"/>
                    <a:pt x="1341" y="3593"/>
                  </a:cubicBezTo>
                  <a:cubicBezTo>
                    <a:pt x="1394" y="3589"/>
                    <a:pt x="1446" y="3588"/>
                    <a:pt x="1498" y="3588"/>
                  </a:cubicBezTo>
                  <a:close/>
                  <a:moveTo>
                    <a:pt x="2309" y="0"/>
                  </a:moveTo>
                  <a:cubicBezTo>
                    <a:pt x="2298" y="0"/>
                    <a:pt x="2287" y="1"/>
                    <a:pt x="2275" y="1"/>
                  </a:cubicBezTo>
                  <a:cubicBezTo>
                    <a:pt x="2162" y="4"/>
                    <a:pt x="2049" y="27"/>
                    <a:pt x="1938" y="70"/>
                  </a:cubicBezTo>
                  <a:cubicBezTo>
                    <a:pt x="1753" y="141"/>
                    <a:pt x="1607" y="244"/>
                    <a:pt x="1499" y="377"/>
                  </a:cubicBezTo>
                  <a:cubicBezTo>
                    <a:pt x="1390" y="508"/>
                    <a:pt x="1317" y="663"/>
                    <a:pt x="1279" y="840"/>
                  </a:cubicBezTo>
                  <a:cubicBezTo>
                    <a:pt x="1242" y="1019"/>
                    <a:pt x="1237" y="1217"/>
                    <a:pt x="1267" y="1435"/>
                  </a:cubicBezTo>
                  <a:cubicBezTo>
                    <a:pt x="1296" y="1651"/>
                    <a:pt x="1358" y="1879"/>
                    <a:pt x="1451" y="2121"/>
                  </a:cubicBezTo>
                  <a:cubicBezTo>
                    <a:pt x="1492" y="2226"/>
                    <a:pt x="1528" y="2316"/>
                    <a:pt x="1559" y="2392"/>
                  </a:cubicBezTo>
                  <a:cubicBezTo>
                    <a:pt x="1592" y="2465"/>
                    <a:pt x="1620" y="2531"/>
                    <a:pt x="1645" y="2592"/>
                  </a:cubicBezTo>
                  <a:cubicBezTo>
                    <a:pt x="1671" y="2649"/>
                    <a:pt x="1695" y="2703"/>
                    <a:pt x="1716" y="2753"/>
                  </a:cubicBezTo>
                  <a:cubicBezTo>
                    <a:pt x="1739" y="2802"/>
                    <a:pt x="1761" y="2855"/>
                    <a:pt x="1783" y="2911"/>
                  </a:cubicBezTo>
                  <a:cubicBezTo>
                    <a:pt x="1807" y="2970"/>
                    <a:pt x="1825" y="3024"/>
                    <a:pt x="1839" y="3070"/>
                  </a:cubicBezTo>
                  <a:cubicBezTo>
                    <a:pt x="1855" y="3115"/>
                    <a:pt x="1866" y="3157"/>
                    <a:pt x="1874" y="3197"/>
                  </a:cubicBezTo>
                  <a:cubicBezTo>
                    <a:pt x="1882" y="3234"/>
                    <a:pt x="1888" y="3270"/>
                    <a:pt x="1891" y="3303"/>
                  </a:cubicBezTo>
                  <a:cubicBezTo>
                    <a:pt x="1897" y="3337"/>
                    <a:pt x="1900" y="3371"/>
                    <a:pt x="1902" y="3405"/>
                  </a:cubicBezTo>
                  <a:cubicBezTo>
                    <a:pt x="1811" y="3397"/>
                    <a:pt x="1716" y="3392"/>
                    <a:pt x="1616" y="3389"/>
                  </a:cubicBezTo>
                  <a:cubicBezTo>
                    <a:pt x="1580" y="3388"/>
                    <a:pt x="1543" y="3388"/>
                    <a:pt x="1507" y="3388"/>
                  </a:cubicBezTo>
                  <a:cubicBezTo>
                    <a:pt x="1442" y="3388"/>
                    <a:pt x="1377" y="3390"/>
                    <a:pt x="1312" y="3394"/>
                  </a:cubicBezTo>
                  <a:cubicBezTo>
                    <a:pt x="1209" y="3401"/>
                    <a:pt x="1106" y="3415"/>
                    <a:pt x="1004" y="3434"/>
                  </a:cubicBezTo>
                  <a:cubicBezTo>
                    <a:pt x="902" y="3454"/>
                    <a:pt x="804" y="3483"/>
                    <a:pt x="707" y="3520"/>
                  </a:cubicBezTo>
                  <a:cubicBezTo>
                    <a:pt x="579" y="3570"/>
                    <a:pt x="465" y="3633"/>
                    <a:pt x="365" y="3708"/>
                  </a:cubicBezTo>
                  <a:cubicBezTo>
                    <a:pt x="266" y="3781"/>
                    <a:pt x="186" y="3863"/>
                    <a:pt x="125" y="3952"/>
                  </a:cubicBezTo>
                  <a:cubicBezTo>
                    <a:pt x="67" y="4041"/>
                    <a:pt x="30" y="4136"/>
                    <a:pt x="16" y="4236"/>
                  </a:cubicBezTo>
                  <a:cubicBezTo>
                    <a:pt x="1" y="4336"/>
                    <a:pt x="12" y="4436"/>
                    <a:pt x="52" y="4538"/>
                  </a:cubicBezTo>
                  <a:cubicBezTo>
                    <a:pt x="94" y="4646"/>
                    <a:pt x="153" y="4727"/>
                    <a:pt x="230" y="4780"/>
                  </a:cubicBezTo>
                  <a:cubicBezTo>
                    <a:pt x="308" y="4834"/>
                    <a:pt x="393" y="4869"/>
                    <a:pt x="487" y="4885"/>
                  </a:cubicBezTo>
                  <a:cubicBezTo>
                    <a:pt x="528" y="4891"/>
                    <a:pt x="570" y="4894"/>
                    <a:pt x="612" y="4894"/>
                  </a:cubicBezTo>
                  <a:cubicBezTo>
                    <a:pt x="667" y="4894"/>
                    <a:pt x="724" y="4889"/>
                    <a:pt x="782" y="4879"/>
                  </a:cubicBezTo>
                  <a:cubicBezTo>
                    <a:pt x="885" y="4862"/>
                    <a:pt x="984" y="4836"/>
                    <a:pt x="1077" y="4799"/>
                  </a:cubicBezTo>
                  <a:cubicBezTo>
                    <a:pt x="1173" y="4762"/>
                    <a:pt x="1275" y="4712"/>
                    <a:pt x="1381" y="4650"/>
                  </a:cubicBezTo>
                  <a:cubicBezTo>
                    <a:pt x="1489" y="4588"/>
                    <a:pt x="1592" y="4511"/>
                    <a:pt x="1687" y="4418"/>
                  </a:cubicBezTo>
                  <a:cubicBezTo>
                    <a:pt x="1785" y="4323"/>
                    <a:pt x="1870" y="4212"/>
                    <a:pt x="1944" y="4085"/>
                  </a:cubicBezTo>
                  <a:cubicBezTo>
                    <a:pt x="2017" y="3955"/>
                    <a:pt x="2070" y="3806"/>
                    <a:pt x="2099" y="3635"/>
                  </a:cubicBezTo>
                  <a:cubicBezTo>
                    <a:pt x="2262" y="3657"/>
                    <a:pt x="2425" y="3681"/>
                    <a:pt x="2585" y="3709"/>
                  </a:cubicBezTo>
                  <a:cubicBezTo>
                    <a:pt x="2746" y="3736"/>
                    <a:pt x="2905" y="3756"/>
                    <a:pt x="3063" y="3769"/>
                  </a:cubicBezTo>
                  <a:cubicBezTo>
                    <a:pt x="3131" y="3774"/>
                    <a:pt x="3198" y="3776"/>
                    <a:pt x="3266" y="3776"/>
                  </a:cubicBezTo>
                  <a:cubicBezTo>
                    <a:pt x="3359" y="3776"/>
                    <a:pt x="3452" y="3772"/>
                    <a:pt x="3544" y="3763"/>
                  </a:cubicBezTo>
                  <a:cubicBezTo>
                    <a:pt x="3707" y="3749"/>
                    <a:pt x="3870" y="3710"/>
                    <a:pt x="4036" y="3645"/>
                  </a:cubicBezTo>
                  <a:cubicBezTo>
                    <a:pt x="4142" y="3604"/>
                    <a:pt x="4235" y="3555"/>
                    <a:pt x="4314" y="3497"/>
                  </a:cubicBezTo>
                  <a:cubicBezTo>
                    <a:pt x="4392" y="3440"/>
                    <a:pt x="4459" y="3380"/>
                    <a:pt x="4516" y="3320"/>
                  </a:cubicBezTo>
                  <a:cubicBezTo>
                    <a:pt x="4574" y="3256"/>
                    <a:pt x="4620" y="3196"/>
                    <a:pt x="4654" y="3135"/>
                  </a:cubicBezTo>
                  <a:cubicBezTo>
                    <a:pt x="4690" y="3073"/>
                    <a:pt x="4718" y="3017"/>
                    <a:pt x="4738" y="2968"/>
                  </a:cubicBezTo>
                  <a:cubicBezTo>
                    <a:pt x="4760" y="2918"/>
                    <a:pt x="4775" y="2876"/>
                    <a:pt x="4783" y="2843"/>
                  </a:cubicBezTo>
                  <a:cubicBezTo>
                    <a:pt x="4793" y="2811"/>
                    <a:pt x="4797" y="2792"/>
                    <a:pt x="4797" y="2788"/>
                  </a:cubicBezTo>
                  <a:cubicBezTo>
                    <a:pt x="4801" y="2769"/>
                    <a:pt x="4800" y="2750"/>
                    <a:pt x="4793" y="2731"/>
                  </a:cubicBezTo>
                  <a:cubicBezTo>
                    <a:pt x="4783" y="2708"/>
                    <a:pt x="4765" y="2689"/>
                    <a:pt x="4739" y="2677"/>
                  </a:cubicBezTo>
                  <a:cubicBezTo>
                    <a:pt x="4725" y="2669"/>
                    <a:pt x="4711" y="2665"/>
                    <a:pt x="4696" y="2665"/>
                  </a:cubicBezTo>
                  <a:cubicBezTo>
                    <a:pt x="4684" y="2665"/>
                    <a:pt x="4672" y="2667"/>
                    <a:pt x="4659" y="2673"/>
                  </a:cubicBezTo>
                  <a:cubicBezTo>
                    <a:pt x="4624" y="2686"/>
                    <a:pt x="4602" y="2712"/>
                    <a:pt x="4596" y="2750"/>
                  </a:cubicBezTo>
                  <a:cubicBezTo>
                    <a:pt x="4597" y="2751"/>
                    <a:pt x="4588" y="2779"/>
                    <a:pt x="4572" y="2834"/>
                  </a:cubicBezTo>
                  <a:cubicBezTo>
                    <a:pt x="4557" y="2887"/>
                    <a:pt x="4525" y="2951"/>
                    <a:pt x="4479" y="3028"/>
                  </a:cubicBezTo>
                  <a:cubicBezTo>
                    <a:pt x="4433" y="3102"/>
                    <a:pt x="4369" y="3179"/>
                    <a:pt x="4285" y="3257"/>
                  </a:cubicBezTo>
                  <a:cubicBezTo>
                    <a:pt x="4202" y="3336"/>
                    <a:pt x="4093" y="3402"/>
                    <a:pt x="3958" y="3453"/>
                  </a:cubicBezTo>
                  <a:cubicBezTo>
                    <a:pt x="3804" y="3513"/>
                    <a:pt x="3650" y="3550"/>
                    <a:pt x="3496" y="3562"/>
                  </a:cubicBezTo>
                  <a:cubicBezTo>
                    <a:pt x="3425" y="3568"/>
                    <a:pt x="3353" y="3570"/>
                    <a:pt x="3281" y="3570"/>
                  </a:cubicBezTo>
                  <a:cubicBezTo>
                    <a:pt x="3199" y="3570"/>
                    <a:pt x="3117" y="3567"/>
                    <a:pt x="3035" y="3560"/>
                  </a:cubicBezTo>
                  <a:cubicBezTo>
                    <a:pt x="2882" y="3547"/>
                    <a:pt x="2728" y="3525"/>
                    <a:pt x="2573" y="3497"/>
                  </a:cubicBezTo>
                  <a:cubicBezTo>
                    <a:pt x="2419" y="3470"/>
                    <a:pt x="2264" y="3447"/>
                    <a:pt x="2109" y="3429"/>
                  </a:cubicBezTo>
                  <a:cubicBezTo>
                    <a:pt x="2109" y="3390"/>
                    <a:pt x="2107" y="3349"/>
                    <a:pt x="2102" y="3303"/>
                  </a:cubicBezTo>
                  <a:cubicBezTo>
                    <a:pt x="2097" y="3257"/>
                    <a:pt x="2091" y="3211"/>
                    <a:pt x="2080" y="3166"/>
                  </a:cubicBezTo>
                  <a:cubicBezTo>
                    <a:pt x="2071" y="3120"/>
                    <a:pt x="2059" y="3075"/>
                    <a:pt x="2047" y="3034"/>
                  </a:cubicBezTo>
                  <a:cubicBezTo>
                    <a:pt x="2034" y="2990"/>
                    <a:pt x="2020" y="2950"/>
                    <a:pt x="2007" y="2915"/>
                  </a:cubicBezTo>
                  <a:cubicBezTo>
                    <a:pt x="1983" y="2854"/>
                    <a:pt x="1959" y="2796"/>
                    <a:pt x="1932" y="2740"/>
                  </a:cubicBezTo>
                  <a:cubicBezTo>
                    <a:pt x="1908" y="2681"/>
                    <a:pt x="1881" y="2619"/>
                    <a:pt x="1853" y="2555"/>
                  </a:cubicBezTo>
                  <a:cubicBezTo>
                    <a:pt x="1825" y="2489"/>
                    <a:pt x="1795" y="2418"/>
                    <a:pt x="1760" y="2339"/>
                  </a:cubicBezTo>
                  <a:cubicBezTo>
                    <a:pt x="1728" y="2261"/>
                    <a:pt x="1691" y="2169"/>
                    <a:pt x="1651" y="2065"/>
                  </a:cubicBezTo>
                  <a:cubicBezTo>
                    <a:pt x="1567" y="1847"/>
                    <a:pt x="1508" y="1641"/>
                    <a:pt x="1474" y="1450"/>
                  </a:cubicBezTo>
                  <a:cubicBezTo>
                    <a:pt x="1443" y="1257"/>
                    <a:pt x="1440" y="1083"/>
                    <a:pt x="1468" y="928"/>
                  </a:cubicBezTo>
                  <a:cubicBezTo>
                    <a:pt x="1495" y="772"/>
                    <a:pt x="1553" y="637"/>
                    <a:pt x="1643" y="522"/>
                  </a:cubicBezTo>
                  <a:cubicBezTo>
                    <a:pt x="1733" y="408"/>
                    <a:pt x="1857" y="320"/>
                    <a:pt x="2016" y="259"/>
                  </a:cubicBezTo>
                  <a:cubicBezTo>
                    <a:pt x="2101" y="225"/>
                    <a:pt x="2186" y="208"/>
                    <a:pt x="2273" y="205"/>
                  </a:cubicBezTo>
                  <a:cubicBezTo>
                    <a:pt x="2285" y="205"/>
                    <a:pt x="2297" y="204"/>
                    <a:pt x="2310" y="204"/>
                  </a:cubicBezTo>
                  <a:cubicBezTo>
                    <a:pt x="2383" y="204"/>
                    <a:pt x="2453" y="215"/>
                    <a:pt x="2518" y="239"/>
                  </a:cubicBezTo>
                  <a:cubicBezTo>
                    <a:pt x="2596" y="263"/>
                    <a:pt x="2665" y="304"/>
                    <a:pt x="2726" y="359"/>
                  </a:cubicBezTo>
                  <a:cubicBezTo>
                    <a:pt x="2788" y="414"/>
                    <a:pt x="2835" y="483"/>
                    <a:pt x="2867" y="567"/>
                  </a:cubicBezTo>
                  <a:cubicBezTo>
                    <a:pt x="2900" y="652"/>
                    <a:pt x="2913" y="733"/>
                    <a:pt x="2906" y="809"/>
                  </a:cubicBezTo>
                  <a:cubicBezTo>
                    <a:pt x="2900" y="886"/>
                    <a:pt x="2881" y="955"/>
                    <a:pt x="2849" y="1018"/>
                  </a:cubicBezTo>
                  <a:cubicBezTo>
                    <a:pt x="2840" y="1034"/>
                    <a:pt x="2834" y="1052"/>
                    <a:pt x="2829" y="1072"/>
                  </a:cubicBezTo>
                  <a:cubicBezTo>
                    <a:pt x="2826" y="1089"/>
                    <a:pt x="2828" y="1107"/>
                    <a:pt x="2837" y="1128"/>
                  </a:cubicBezTo>
                  <a:cubicBezTo>
                    <a:pt x="2847" y="1156"/>
                    <a:pt x="2865" y="1174"/>
                    <a:pt x="2889" y="1180"/>
                  </a:cubicBezTo>
                  <a:cubicBezTo>
                    <a:pt x="2899" y="1183"/>
                    <a:pt x="2909" y="1184"/>
                    <a:pt x="2918" y="1184"/>
                  </a:cubicBezTo>
                  <a:cubicBezTo>
                    <a:pt x="2932" y="1184"/>
                    <a:pt x="2946" y="1181"/>
                    <a:pt x="2960" y="1176"/>
                  </a:cubicBezTo>
                  <a:cubicBezTo>
                    <a:pt x="3002" y="1159"/>
                    <a:pt x="3035" y="1127"/>
                    <a:pt x="3059" y="1076"/>
                  </a:cubicBezTo>
                  <a:cubicBezTo>
                    <a:pt x="3084" y="1026"/>
                    <a:pt x="3100" y="968"/>
                    <a:pt x="3108" y="902"/>
                  </a:cubicBezTo>
                  <a:cubicBezTo>
                    <a:pt x="3117" y="835"/>
                    <a:pt x="3117" y="765"/>
                    <a:pt x="3108" y="693"/>
                  </a:cubicBezTo>
                  <a:cubicBezTo>
                    <a:pt x="3100" y="620"/>
                    <a:pt x="3083" y="553"/>
                    <a:pt x="3060" y="492"/>
                  </a:cubicBezTo>
                  <a:cubicBezTo>
                    <a:pt x="3017" y="381"/>
                    <a:pt x="2955" y="288"/>
                    <a:pt x="2874" y="215"/>
                  </a:cubicBezTo>
                  <a:cubicBezTo>
                    <a:pt x="2795" y="140"/>
                    <a:pt x="2704" y="86"/>
                    <a:pt x="2600" y="50"/>
                  </a:cubicBezTo>
                  <a:cubicBezTo>
                    <a:pt x="2508" y="17"/>
                    <a:pt x="2412" y="0"/>
                    <a:pt x="230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307525" y="2181625"/>
              <a:ext cx="38500" cy="32925"/>
            </a:xfrm>
            <a:custGeom>
              <a:avLst/>
              <a:gdLst/>
              <a:ahLst/>
              <a:cxnLst/>
              <a:rect l="l" t="t" r="r" b="b"/>
              <a:pathLst>
                <a:path w="1540" h="1317" extrusionOk="0">
                  <a:moveTo>
                    <a:pt x="400" y="201"/>
                  </a:moveTo>
                  <a:cubicBezTo>
                    <a:pt x="420" y="201"/>
                    <a:pt x="440" y="206"/>
                    <a:pt x="460" y="216"/>
                  </a:cubicBezTo>
                  <a:cubicBezTo>
                    <a:pt x="495" y="231"/>
                    <a:pt x="522" y="265"/>
                    <a:pt x="542" y="315"/>
                  </a:cubicBezTo>
                  <a:cubicBezTo>
                    <a:pt x="560" y="361"/>
                    <a:pt x="569" y="410"/>
                    <a:pt x="569" y="462"/>
                  </a:cubicBezTo>
                  <a:cubicBezTo>
                    <a:pt x="570" y="513"/>
                    <a:pt x="563" y="564"/>
                    <a:pt x="548" y="617"/>
                  </a:cubicBezTo>
                  <a:cubicBezTo>
                    <a:pt x="534" y="668"/>
                    <a:pt x="511" y="720"/>
                    <a:pt x="479" y="771"/>
                  </a:cubicBezTo>
                  <a:cubicBezTo>
                    <a:pt x="450" y="821"/>
                    <a:pt x="414" y="867"/>
                    <a:pt x="370" y="909"/>
                  </a:cubicBezTo>
                  <a:cubicBezTo>
                    <a:pt x="349" y="883"/>
                    <a:pt x="329" y="854"/>
                    <a:pt x="309" y="822"/>
                  </a:cubicBezTo>
                  <a:cubicBezTo>
                    <a:pt x="292" y="791"/>
                    <a:pt x="277" y="759"/>
                    <a:pt x="265" y="729"/>
                  </a:cubicBezTo>
                  <a:cubicBezTo>
                    <a:pt x="245" y="680"/>
                    <a:pt x="231" y="629"/>
                    <a:pt x="220" y="577"/>
                  </a:cubicBezTo>
                  <a:cubicBezTo>
                    <a:pt x="211" y="522"/>
                    <a:pt x="209" y="471"/>
                    <a:pt x="213" y="422"/>
                  </a:cubicBezTo>
                  <a:cubicBezTo>
                    <a:pt x="218" y="374"/>
                    <a:pt x="232" y="331"/>
                    <a:pt x="254" y="293"/>
                  </a:cubicBezTo>
                  <a:cubicBezTo>
                    <a:pt x="276" y="255"/>
                    <a:pt x="309" y="227"/>
                    <a:pt x="356" y="210"/>
                  </a:cubicBezTo>
                  <a:cubicBezTo>
                    <a:pt x="370" y="204"/>
                    <a:pt x="385" y="201"/>
                    <a:pt x="400" y="201"/>
                  </a:cubicBezTo>
                  <a:close/>
                  <a:moveTo>
                    <a:pt x="389" y="0"/>
                  </a:moveTo>
                  <a:cubicBezTo>
                    <a:pt x="352" y="0"/>
                    <a:pt x="316" y="6"/>
                    <a:pt x="282" y="19"/>
                  </a:cubicBezTo>
                  <a:cubicBezTo>
                    <a:pt x="216" y="45"/>
                    <a:pt x="161" y="84"/>
                    <a:pt x="117" y="136"/>
                  </a:cubicBezTo>
                  <a:cubicBezTo>
                    <a:pt x="75" y="187"/>
                    <a:pt x="44" y="248"/>
                    <a:pt x="24" y="318"/>
                  </a:cubicBezTo>
                  <a:cubicBezTo>
                    <a:pt x="7" y="386"/>
                    <a:pt x="0" y="462"/>
                    <a:pt x="7" y="543"/>
                  </a:cubicBezTo>
                  <a:cubicBezTo>
                    <a:pt x="14" y="624"/>
                    <a:pt x="35" y="707"/>
                    <a:pt x="68" y="793"/>
                  </a:cubicBezTo>
                  <a:cubicBezTo>
                    <a:pt x="102" y="880"/>
                    <a:pt x="148" y="960"/>
                    <a:pt x="207" y="1037"/>
                  </a:cubicBezTo>
                  <a:cubicBezTo>
                    <a:pt x="265" y="1113"/>
                    <a:pt x="335" y="1176"/>
                    <a:pt x="413" y="1225"/>
                  </a:cubicBezTo>
                  <a:cubicBezTo>
                    <a:pt x="492" y="1273"/>
                    <a:pt x="580" y="1301"/>
                    <a:pt x="677" y="1313"/>
                  </a:cubicBezTo>
                  <a:cubicBezTo>
                    <a:pt x="699" y="1315"/>
                    <a:pt x="722" y="1317"/>
                    <a:pt x="744" y="1317"/>
                  </a:cubicBezTo>
                  <a:cubicBezTo>
                    <a:pt x="823" y="1317"/>
                    <a:pt x="905" y="1300"/>
                    <a:pt x="992" y="1267"/>
                  </a:cubicBezTo>
                  <a:cubicBezTo>
                    <a:pt x="1165" y="1195"/>
                    <a:pt x="1295" y="1068"/>
                    <a:pt x="1381" y="885"/>
                  </a:cubicBezTo>
                  <a:cubicBezTo>
                    <a:pt x="1470" y="702"/>
                    <a:pt x="1522" y="458"/>
                    <a:pt x="1539" y="157"/>
                  </a:cubicBezTo>
                  <a:cubicBezTo>
                    <a:pt x="1540" y="148"/>
                    <a:pt x="1540" y="142"/>
                    <a:pt x="1540" y="136"/>
                  </a:cubicBezTo>
                  <a:cubicBezTo>
                    <a:pt x="1539" y="128"/>
                    <a:pt x="1537" y="121"/>
                    <a:pt x="1534" y="113"/>
                  </a:cubicBezTo>
                  <a:cubicBezTo>
                    <a:pt x="1524" y="88"/>
                    <a:pt x="1506" y="71"/>
                    <a:pt x="1480" y="57"/>
                  </a:cubicBezTo>
                  <a:cubicBezTo>
                    <a:pt x="1466" y="49"/>
                    <a:pt x="1452" y="46"/>
                    <a:pt x="1437" y="46"/>
                  </a:cubicBezTo>
                  <a:cubicBezTo>
                    <a:pt x="1425" y="46"/>
                    <a:pt x="1412" y="48"/>
                    <a:pt x="1399" y="53"/>
                  </a:cubicBezTo>
                  <a:cubicBezTo>
                    <a:pt x="1382" y="60"/>
                    <a:pt x="1366" y="72"/>
                    <a:pt x="1355" y="88"/>
                  </a:cubicBezTo>
                  <a:cubicBezTo>
                    <a:pt x="1343" y="102"/>
                    <a:pt x="1337" y="121"/>
                    <a:pt x="1335" y="142"/>
                  </a:cubicBezTo>
                  <a:cubicBezTo>
                    <a:pt x="1330" y="235"/>
                    <a:pt x="1322" y="331"/>
                    <a:pt x="1308" y="427"/>
                  </a:cubicBezTo>
                  <a:cubicBezTo>
                    <a:pt x="1296" y="523"/>
                    <a:pt x="1274" y="615"/>
                    <a:pt x="1242" y="701"/>
                  </a:cubicBezTo>
                  <a:cubicBezTo>
                    <a:pt x="1212" y="786"/>
                    <a:pt x="1170" y="862"/>
                    <a:pt x="1117" y="929"/>
                  </a:cubicBezTo>
                  <a:cubicBezTo>
                    <a:pt x="1065" y="994"/>
                    <a:pt x="998" y="1042"/>
                    <a:pt x="915" y="1075"/>
                  </a:cubicBezTo>
                  <a:cubicBezTo>
                    <a:pt x="849" y="1100"/>
                    <a:pt x="788" y="1113"/>
                    <a:pt x="731" y="1113"/>
                  </a:cubicBezTo>
                  <a:cubicBezTo>
                    <a:pt x="718" y="1113"/>
                    <a:pt x="705" y="1113"/>
                    <a:pt x="693" y="1111"/>
                  </a:cubicBezTo>
                  <a:cubicBezTo>
                    <a:pt x="625" y="1102"/>
                    <a:pt x="564" y="1080"/>
                    <a:pt x="510" y="1045"/>
                  </a:cubicBezTo>
                  <a:cubicBezTo>
                    <a:pt x="563" y="988"/>
                    <a:pt x="610" y="926"/>
                    <a:pt x="651" y="859"/>
                  </a:cubicBezTo>
                  <a:cubicBezTo>
                    <a:pt x="691" y="793"/>
                    <a:pt x="721" y="726"/>
                    <a:pt x="742" y="658"/>
                  </a:cubicBezTo>
                  <a:cubicBezTo>
                    <a:pt x="764" y="589"/>
                    <a:pt x="775" y="519"/>
                    <a:pt x="775" y="450"/>
                  </a:cubicBezTo>
                  <a:cubicBezTo>
                    <a:pt x="775" y="380"/>
                    <a:pt x="762" y="310"/>
                    <a:pt x="735" y="240"/>
                  </a:cubicBezTo>
                  <a:cubicBezTo>
                    <a:pt x="714" y="187"/>
                    <a:pt x="686" y="142"/>
                    <a:pt x="651" y="107"/>
                  </a:cubicBezTo>
                  <a:cubicBezTo>
                    <a:pt x="616" y="72"/>
                    <a:pt x="578" y="45"/>
                    <a:pt x="536" y="29"/>
                  </a:cubicBezTo>
                  <a:cubicBezTo>
                    <a:pt x="494" y="10"/>
                    <a:pt x="451" y="0"/>
                    <a:pt x="406" y="0"/>
                  </a:cubicBezTo>
                  <a:cubicBezTo>
                    <a:pt x="400" y="0"/>
                    <a:pt x="395" y="0"/>
                    <a:pt x="38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298275" y="2120000"/>
              <a:ext cx="77875" cy="80325"/>
            </a:xfrm>
            <a:custGeom>
              <a:avLst/>
              <a:gdLst/>
              <a:ahLst/>
              <a:cxnLst/>
              <a:rect l="l" t="t" r="r" b="b"/>
              <a:pathLst>
                <a:path w="3115" h="3213" extrusionOk="0">
                  <a:moveTo>
                    <a:pt x="1297" y="389"/>
                  </a:moveTo>
                  <a:cubicBezTo>
                    <a:pt x="1315" y="389"/>
                    <a:pt x="1336" y="403"/>
                    <a:pt x="1362" y="431"/>
                  </a:cubicBezTo>
                  <a:cubicBezTo>
                    <a:pt x="1394" y="466"/>
                    <a:pt x="1429" y="516"/>
                    <a:pt x="1464" y="584"/>
                  </a:cubicBezTo>
                  <a:lnTo>
                    <a:pt x="1221" y="678"/>
                  </a:lnTo>
                  <a:cubicBezTo>
                    <a:pt x="1216" y="581"/>
                    <a:pt x="1222" y="511"/>
                    <a:pt x="1238" y="468"/>
                  </a:cubicBezTo>
                  <a:cubicBezTo>
                    <a:pt x="1254" y="423"/>
                    <a:pt x="1269" y="398"/>
                    <a:pt x="1285" y="391"/>
                  </a:cubicBezTo>
                  <a:cubicBezTo>
                    <a:pt x="1289" y="390"/>
                    <a:pt x="1293" y="389"/>
                    <a:pt x="1297" y="389"/>
                  </a:cubicBezTo>
                  <a:close/>
                  <a:moveTo>
                    <a:pt x="1543" y="758"/>
                  </a:moveTo>
                  <a:cubicBezTo>
                    <a:pt x="1584" y="864"/>
                    <a:pt x="1621" y="984"/>
                    <a:pt x="1653" y="1118"/>
                  </a:cubicBezTo>
                  <a:cubicBezTo>
                    <a:pt x="1687" y="1250"/>
                    <a:pt x="1714" y="1388"/>
                    <a:pt x="1735" y="1532"/>
                  </a:cubicBezTo>
                  <a:cubicBezTo>
                    <a:pt x="1757" y="1675"/>
                    <a:pt x="1773" y="1820"/>
                    <a:pt x="1781" y="1965"/>
                  </a:cubicBezTo>
                  <a:cubicBezTo>
                    <a:pt x="1789" y="2110"/>
                    <a:pt x="1790" y="2247"/>
                    <a:pt x="1783" y="2379"/>
                  </a:cubicBezTo>
                  <a:cubicBezTo>
                    <a:pt x="1743" y="2317"/>
                    <a:pt x="1704" y="2245"/>
                    <a:pt x="1666" y="2165"/>
                  </a:cubicBezTo>
                  <a:cubicBezTo>
                    <a:pt x="1626" y="2083"/>
                    <a:pt x="1582" y="1980"/>
                    <a:pt x="1535" y="1858"/>
                  </a:cubicBezTo>
                  <a:cubicBezTo>
                    <a:pt x="1449" y="1635"/>
                    <a:pt x="1383" y="1446"/>
                    <a:pt x="1337" y="1286"/>
                  </a:cubicBezTo>
                  <a:cubicBezTo>
                    <a:pt x="1291" y="1125"/>
                    <a:pt x="1261" y="988"/>
                    <a:pt x="1244" y="873"/>
                  </a:cubicBezTo>
                  <a:lnTo>
                    <a:pt x="1543" y="758"/>
                  </a:lnTo>
                  <a:close/>
                  <a:moveTo>
                    <a:pt x="2991" y="1"/>
                  </a:moveTo>
                  <a:cubicBezTo>
                    <a:pt x="2977" y="1"/>
                    <a:pt x="2964" y="3"/>
                    <a:pt x="2950" y="9"/>
                  </a:cubicBezTo>
                  <a:lnTo>
                    <a:pt x="1654" y="511"/>
                  </a:lnTo>
                  <a:cubicBezTo>
                    <a:pt x="1624" y="452"/>
                    <a:pt x="1592" y="401"/>
                    <a:pt x="1559" y="355"/>
                  </a:cubicBezTo>
                  <a:cubicBezTo>
                    <a:pt x="1527" y="308"/>
                    <a:pt x="1494" y="272"/>
                    <a:pt x="1457" y="242"/>
                  </a:cubicBezTo>
                  <a:cubicBezTo>
                    <a:pt x="1421" y="214"/>
                    <a:pt x="1383" y="195"/>
                    <a:pt x="1343" y="188"/>
                  </a:cubicBezTo>
                  <a:cubicBezTo>
                    <a:pt x="1328" y="184"/>
                    <a:pt x="1313" y="182"/>
                    <a:pt x="1297" y="182"/>
                  </a:cubicBezTo>
                  <a:cubicBezTo>
                    <a:pt x="1272" y="182"/>
                    <a:pt x="1247" y="187"/>
                    <a:pt x="1221" y="197"/>
                  </a:cubicBezTo>
                  <a:cubicBezTo>
                    <a:pt x="1177" y="214"/>
                    <a:pt x="1141" y="240"/>
                    <a:pt x="1112" y="277"/>
                  </a:cubicBezTo>
                  <a:cubicBezTo>
                    <a:pt x="1085" y="312"/>
                    <a:pt x="1063" y="352"/>
                    <a:pt x="1047" y="402"/>
                  </a:cubicBezTo>
                  <a:cubicBezTo>
                    <a:pt x="1033" y="450"/>
                    <a:pt x="1023" y="504"/>
                    <a:pt x="1019" y="564"/>
                  </a:cubicBezTo>
                  <a:cubicBezTo>
                    <a:pt x="1017" y="623"/>
                    <a:pt x="1019" y="687"/>
                    <a:pt x="1025" y="754"/>
                  </a:cubicBezTo>
                  <a:lnTo>
                    <a:pt x="73" y="1123"/>
                  </a:lnTo>
                  <a:cubicBezTo>
                    <a:pt x="45" y="1133"/>
                    <a:pt x="25" y="1151"/>
                    <a:pt x="14" y="1175"/>
                  </a:cubicBezTo>
                  <a:cubicBezTo>
                    <a:pt x="1" y="1197"/>
                    <a:pt x="0" y="1221"/>
                    <a:pt x="11" y="1249"/>
                  </a:cubicBezTo>
                  <a:cubicBezTo>
                    <a:pt x="21" y="1276"/>
                    <a:pt x="39" y="1295"/>
                    <a:pt x="64" y="1304"/>
                  </a:cubicBezTo>
                  <a:cubicBezTo>
                    <a:pt x="74" y="1308"/>
                    <a:pt x="85" y="1309"/>
                    <a:pt x="95" y="1309"/>
                  </a:cubicBezTo>
                  <a:cubicBezTo>
                    <a:pt x="110" y="1309"/>
                    <a:pt x="125" y="1306"/>
                    <a:pt x="141" y="1300"/>
                  </a:cubicBezTo>
                  <a:lnTo>
                    <a:pt x="1051" y="948"/>
                  </a:lnTo>
                  <a:cubicBezTo>
                    <a:pt x="1067" y="1039"/>
                    <a:pt x="1087" y="1131"/>
                    <a:pt x="1112" y="1224"/>
                  </a:cubicBezTo>
                  <a:cubicBezTo>
                    <a:pt x="1135" y="1317"/>
                    <a:pt x="1162" y="1406"/>
                    <a:pt x="1189" y="1493"/>
                  </a:cubicBezTo>
                  <a:cubicBezTo>
                    <a:pt x="1216" y="1577"/>
                    <a:pt x="1243" y="1657"/>
                    <a:pt x="1272" y="1735"/>
                  </a:cubicBezTo>
                  <a:cubicBezTo>
                    <a:pt x="1298" y="1809"/>
                    <a:pt x="1323" y="1875"/>
                    <a:pt x="1344" y="1931"/>
                  </a:cubicBezTo>
                  <a:cubicBezTo>
                    <a:pt x="1431" y="2154"/>
                    <a:pt x="1527" y="2352"/>
                    <a:pt x="1633" y="2527"/>
                  </a:cubicBezTo>
                  <a:cubicBezTo>
                    <a:pt x="1740" y="2702"/>
                    <a:pt x="1852" y="2845"/>
                    <a:pt x="1969" y="2957"/>
                  </a:cubicBezTo>
                  <a:cubicBezTo>
                    <a:pt x="2088" y="3068"/>
                    <a:pt x="2209" y="3145"/>
                    <a:pt x="2331" y="3184"/>
                  </a:cubicBezTo>
                  <a:cubicBezTo>
                    <a:pt x="2389" y="3203"/>
                    <a:pt x="2446" y="3213"/>
                    <a:pt x="2503" y="3213"/>
                  </a:cubicBezTo>
                  <a:cubicBezTo>
                    <a:pt x="2566" y="3213"/>
                    <a:pt x="2628" y="3201"/>
                    <a:pt x="2690" y="3177"/>
                  </a:cubicBezTo>
                  <a:cubicBezTo>
                    <a:pt x="2756" y="3151"/>
                    <a:pt x="2811" y="3110"/>
                    <a:pt x="2857" y="3053"/>
                  </a:cubicBezTo>
                  <a:cubicBezTo>
                    <a:pt x="2903" y="2997"/>
                    <a:pt x="2942" y="2933"/>
                    <a:pt x="2974" y="2863"/>
                  </a:cubicBezTo>
                  <a:cubicBezTo>
                    <a:pt x="3006" y="2791"/>
                    <a:pt x="3031" y="2718"/>
                    <a:pt x="3048" y="2641"/>
                  </a:cubicBezTo>
                  <a:cubicBezTo>
                    <a:pt x="3066" y="2563"/>
                    <a:pt x="3080" y="2490"/>
                    <a:pt x="3088" y="2421"/>
                  </a:cubicBezTo>
                  <a:cubicBezTo>
                    <a:pt x="3098" y="2353"/>
                    <a:pt x="3105" y="2295"/>
                    <a:pt x="3108" y="2245"/>
                  </a:cubicBezTo>
                  <a:cubicBezTo>
                    <a:pt x="3111" y="2195"/>
                    <a:pt x="3113" y="2164"/>
                    <a:pt x="3114" y="2150"/>
                  </a:cubicBezTo>
                  <a:cubicBezTo>
                    <a:pt x="3114" y="2135"/>
                    <a:pt x="3112" y="2123"/>
                    <a:pt x="3108" y="2111"/>
                  </a:cubicBezTo>
                  <a:cubicBezTo>
                    <a:pt x="3098" y="2087"/>
                    <a:pt x="3081" y="2069"/>
                    <a:pt x="3054" y="2056"/>
                  </a:cubicBezTo>
                  <a:cubicBezTo>
                    <a:pt x="3041" y="2048"/>
                    <a:pt x="3027" y="2045"/>
                    <a:pt x="3012" y="2045"/>
                  </a:cubicBezTo>
                  <a:cubicBezTo>
                    <a:pt x="3000" y="2045"/>
                    <a:pt x="2988" y="2047"/>
                    <a:pt x="2975" y="2052"/>
                  </a:cubicBezTo>
                  <a:cubicBezTo>
                    <a:pt x="2932" y="2068"/>
                    <a:pt x="2910" y="2100"/>
                    <a:pt x="2909" y="2147"/>
                  </a:cubicBezTo>
                  <a:cubicBezTo>
                    <a:pt x="2909" y="2196"/>
                    <a:pt x="2902" y="2263"/>
                    <a:pt x="2891" y="2349"/>
                  </a:cubicBezTo>
                  <a:cubicBezTo>
                    <a:pt x="2880" y="2433"/>
                    <a:pt x="2864" y="2520"/>
                    <a:pt x="2840" y="2608"/>
                  </a:cubicBezTo>
                  <a:cubicBezTo>
                    <a:pt x="2816" y="2695"/>
                    <a:pt x="2786" y="2775"/>
                    <a:pt x="2746" y="2849"/>
                  </a:cubicBezTo>
                  <a:cubicBezTo>
                    <a:pt x="2707" y="2920"/>
                    <a:pt x="2659" y="2967"/>
                    <a:pt x="2600" y="2989"/>
                  </a:cubicBezTo>
                  <a:cubicBezTo>
                    <a:pt x="2568" y="3002"/>
                    <a:pt x="2535" y="3008"/>
                    <a:pt x="2501" y="3008"/>
                  </a:cubicBezTo>
                  <a:cubicBezTo>
                    <a:pt x="2481" y="3008"/>
                    <a:pt x="2461" y="3006"/>
                    <a:pt x="2441" y="3002"/>
                  </a:cubicBezTo>
                  <a:cubicBezTo>
                    <a:pt x="2386" y="2991"/>
                    <a:pt x="2329" y="2967"/>
                    <a:pt x="2271" y="2933"/>
                  </a:cubicBezTo>
                  <a:cubicBezTo>
                    <a:pt x="2215" y="2897"/>
                    <a:pt x="2158" y="2852"/>
                    <a:pt x="2103" y="2798"/>
                  </a:cubicBezTo>
                  <a:cubicBezTo>
                    <a:pt x="2046" y="2742"/>
                    <a:pt x="1992" y="2679"/>
                    <a:pt x="1939" y="2610"/>
                  </a:cubicBezTo>
                  <a:cubicBezTo>
                    <a:pt x="1954" y="2566"/>
                    <a:pt x="1964" y="2503"/>
                    <a:pt x="1972" y="2422"/>
                  </a:cubicBezTo>
                  <a:cubicBezTo>
                    <a:pt x="1979" y="2340"/>
                    <a:pt x="1981" y="2246"/>
                    <a:pt x="1979" y="2139"/>
                  </a:cubicBezTo>
                  <a:cubicBezTo>
                    <a:pt x="1979" y="2034"/>
                    <a:pt x="1973" y="1918"/>
                    <a:pt x="1962" y="1797"/>
                  </a:cubicBezTo>
                  <a:cubicBezTo>
                    <a:pt x="1954" y="1673"/>
                    <a:pt x="1940" y="1549"/>
                    <a:pt x="1921" y="1425"/>
                  </a:cubicBezTo>
                  <a:cubicBezTo>
                    <a:pt x="1903" y="1298"/>
                    <a:pt x="1878" y="1173"/>
                    <a:pt x="1849" y="1050"/>
                  </a:cubicBezTo>
                  <a:cubicBezTo>
                    <a:pt x="1819" y="928"/>
                    <a:pt x="1784" y="815"/>
                    <a:pt x="1744" y="712"/>
                  </a:cubicBezTo>
                  <a:lnTo>
                    <a:pt x="1734" y="684"/>
                  </a:lnTo>
                  <a:lnTo>
                    <a:pt x="3019" y="187"/>
                  </a:lnTo>
                  <a:cubicBezTo>
                    <a:pt x="3046" y="176"/>
                    <a:pt x="3066" y="160"/>
                    <a:pt x="3078" y="137"/>
                  </a:cubicBezTo>
                  <a:cubicBezTo>
                    <a:pt x="3090" y="112"/>
                    <a:pt x="3091" y="87"/>
                    <a:pt x="3081" y="60"/>
                  </a:cubicBezTo>
                  <a:cubicBezTo>
                    <a:pt x="3070" y="33"/>
                    <a:pt x="3053" y="16"/>
                    <a:pt x="3028" y="8"/>
                  </a:cubicBezTo>
                  <a:cubicBezTo>
                    <a:pt x="3016" y="3"/>
                    <a:pt x="3003" y="1"/>
                    <a:pt x="2991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374900" y="2091725"/>
              <a:ext cx="7850" cy="22075"/>
            </a:xfrm>
            <a:custGeom>
              <a:avLst/>
              <a:gdLst/>
              <a:ahLst/>
              <a:cxnLst/>
              <a:rect l="l" t="t" r="r" b="b"/>
              <a:pathLst>
                <a:path w="314" h="883" extrusionOk="0">
                  <a:moveTo>
                    <a:pt x="106" y="1"/>
                  </a:moveTo>
                  <a:cubicBezTo>
                    <a:pt x="93" y="1"/>
                    <a:pt x="81" y="3"/>
                    <a:pt x="68" y="8"/>
                  </a:cubicBezTo>
                  <a:cubicBezTo>
                    <a:pt x="41" y="18"/>
                    <a:pt x="22" y="37"/>
                    <a:pt x="11" y="65"/>
                  </a:cubicBezTo>
                  <a:cubicBezTo>
                    <a:pt x="1" y="91"/>
                    <a:pt x="3" y="116"/>
                    <a:pt x="15" y="142"/>
                  </a:cubicBezTo>
                  <a:cubicBezTo>
                    <a:pt x="100" y="342"/>
                    <a:pt x="100" y="541"/>
                    <a:pt x="16" y="739"/>
                  </a:cubicBezTo>
                  <a:cubicBezTo>
                    <a:pt x="4" y="766"/>
                    <a:pt x="4" y="792"/>
                    <a:pt x="15" y="819"/>
                  </a:cubicBezTo>
                  <a:cubicBezTo>
                    <a:pt x="24" y="844"/>
                    <a:pt x="42" y="863"/>
                    <a:pt x="68" y="873"/>
                  </a:cubicBezTo>
                  <a:cubicBezTo>
                    <a:pt x="81" y="880"/>
                    <a:pt x="95" y="883"/>
                    <a:pt x="109" y="883"/>
                  </a:cubicBezTo>
                  <a:cubicBezTo>
                    <a:pt x="122" y="883"/>
                    <a:pt x="134" y="880"/>
                    <a:pt x="147" y="876"/>
                  </a:cubicBezTo>
                  <a:cubicBezTo>
                    <a:pt x="171" y="866"/>
                    <a:pt x="190" y="848"/>
                    <a:pt x="204" y="821"/>
                  </a:cubicBezTo>
                  <a:cubicBezTo>
                    <a:pt x="313" y="568"/>
                    <a:pt x="312" y="316"/>
                    <a:pt x="202" y="61"/>
                  </a:cubicBezTo>
                  <a:cubicBezTo>
                    <a:pt x="190" y="35"/>
                    <a:pt x="171" y="17"/>
                    <a:pt x="143" y="8"/>
                  </a:cubicBezTo>
                  <a:cubicBezTo>
                    <a:pt x="131" y="3"/>
                    <a:pt x="118" y="1"/>
                    <a:pt x="106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409925" y="2134575"/>
              <a:ext cx="41550" cy="41900"/>
            </a:xfrm>
            <a:custGeom>
              <a:avLst/>
              <a:gdLst/>
              <a:ahLst/>
              <a:cxnLst/>
              <a:rect l="l" t="t" r="r" b="b"/>
              <a:pathLst>
                <a:path w="1662" h="1676" extrusionOk="0">
                  <a:moveTo>
                    <a:pt x="131" y="0"/>
                  </a:moveTo>
                  <a:cubicBezTo>
                    <a:pt x="117" y="0"/>
                    <a:pt x="102" y="3"/>
                    <a:pt x="88" y="8"/>
                  </a:cubicBezTo>
                  <a:cubicBezTo>
                    <a:pt x="46" y="25"/>
                    <a:pt x="20" y="56"/>
                    <a:pt x="11" y="101"/>
                  </a:cubicBezTo>
                  <a:cubicBezTo>
                    <a:pt x="0" y="144"/>
                    <a:pt x="5" y="193"/>
                    <a:pt x="26" y="248"/>
                  </a:cubicBezTo>
                  <a:cubicBezTo>
                    <a:pt x="38" y="277"/>
                    <a:pt x="52" y="304"/>
                    <a:pt x="67" y="329"/>
                  </a:cubicBezTo>
                  <a:cubicBezTo>
                    <a:pt x="82" y="354"/>
                    <a:pt x="104" y="384"/>
                    <a:pt x="130" y="418"/>
                  </a:cubicBezTo>
                  <a:cubicBezTo>
                    <a:pt x="144" y="493"/>
                    <a:pt x="152" y="566"/>
                    <a:pt x="154" y="639"/>
                  </a:cubicBezTo>
                  <a:cubicBezTo>
                    <a:pt x="158" y="710"/>
                    <a:pt x="155" y="796"/>
                    <a:pt x="144" y="897"/>
                  </a:cubicBezTo>
                  <a:cubicBezTo>
                    <a:pt x="142" y="913"/>
                    <a:pt x="142" y="926"/>
                    <a:pt x="143" y="933"/>
                  </a:cubicBezTo>
                  <a:cubicBezTo>
                    <a:pt x="143" y="938"/>
                    <a:pt x="145" y="945"/>
                    <a:pt x="148" y="954"/>
                  </a:cubicBezTo>
                  <a:cubicBezTo>
                    <a:pt x="157" y="977"/>
                    <a:pt x="174" y="996"/>
                    <a:pt x="198" y="1007"/>
                  </a:cubicBezTo>
                  <a:cubicBezTo>
                    <a:pt x="210" y="1012"/>
                    <a:pt x="222" y="1015"/>
                    <a:pt x="234" y="1015"/>
                  </a:cubicBezTo>
                  <a:cubicBezTo>
                    <a:pt x="247" y="1015"/>
                    <a:pt x="261" y="1012"/>
                    <a:pt x="276" y="1006"/>
                  </a:cubicBezTo>
                  <a:cubicBezTo>
                    <a:pt x="302" y="997"/>
                    <a:pt x="319" y="981"/>
                    <a:pt x="328" y="960"/>
                  </a:cubicBezTo>
                  <a:cubicBezTo>
                    <a:pt x="339" y="936"/>
                    <a:pt x="346" y="908"/>
                    <a:pt x="350" y="873"/>
                  </a:cubicBezTo>
                  <a:cubicBezTo>
                    <a:pt x="354" y="828"/>
                    <a:pt x="357" y="786"/>
                    <a:pt x="357" y="747"/>
                  </a:cubicBezTo>
                  <a:cubicBezTo>
                    <a:pt x="359" y="708"/>
                    <a:pt x="360" y="673"/>
                    <a:pt x="360" y="641"/>
                  </a:cubicBezTo>
                  <a:cubicBezTo>
                    <a:pt x="398" y="682"/>
                    <a:pt x="439" y="721"/>
                    <a:pt x="480" y="758"/>
                  </a:cubicBezTo>
                  <a:cubicBezTo>
                    <a:pt x="523" y="792"/>
                    <a:pt x="562" y="826"/>
                    <a:pt x="599" y="861"/>
                  </a:cubicBezTo>
                  <a:cubicBezTo>
                    <a:pt x="637" y="894"/>
                    <a:pt x="671" y="930"/>
                    <a:pt x="701" y="967"/>
                  </a:cubicBezTo>
                  <a:cubicBezTo>
                    <a:pt x="732" y="1004"/>
                    <a:pt x="755" y="1044"/>
                    <a:pt x="771" y="1086"/>
                  </a:cubicBezTo>
                  <a:cubicBezTo>
                    <a:pt x="779" y="1106"/>
                    <a:pt x="784" y="1132"/>
                    <a:pt x="786" y="1164"/>
                  </a:cubicBezTo>
                  <a:cubicBezTo>
                    <a:pt x="790" y="1194"/>
                    <a:pt x="788" y="1225"/>
                    <a:pt x="781" y="1257"/>
                  </a:cubicBezTo>
                  <a:cubicBezTo>
                    <a:pt x="774" y="1287"/>
                    <a:pt x="759" y="1316"/>
                    <a:pt x="737" y="1344"/>
                  </a:cubicBezTo>
                  <a:cubicBezTo>
                    <a:pt x="716" y="1371"/>
                    <a:pt x="686" y="1393"/>
                    <a:pt x="645" y="1409"/>
                  </a:cubicBezTo>
                  <a:cubicBezTo>
                    <a:pt x="625" y="1416"/>
                    <a:pt x="603" y="1421"/>
                    <a:pt x="580" y="1422"/>
                  </a:cubicBezTo>
                  <a:cubicBezTo>
                    <a:pt x="559" y="1422"/>
                    <a:pt x="539" y="1421"/>
                    <a:pt x="521" y="1419"/>
                  </a:cubicBezTo>
                  <a:cubicBezTo>
                    <a:pt x="503" y="1414"/>
                    <a:pt x="488" y="1410"/>
                    <a:pt x="475" y="1408"/>
                  </a:cubicBezTo>
                  <a:cubicBezTo>
                    <a:pt x="462" y="1402"/>
                    <a:pt x="454" y="1399"/>
                    <a:pt x="451" y="1396"/>
                  </a:cubicBezTo>
                  <a:cubicBezTo>
                    <a:pt x="437" y="1390"/>
                    <a:pt x="424" y="1387"/>
                    <a:pt x="410" y="1387"/>
                  </a:cubicBezTo>
                  <a:cubicBezTo>
                    <a:pt x="398" y="1387"/>
                    <a:pt x="384" y="1390"/>
                    <a:pt x="371" y="1395"/>
                  </a:cubicBezTo>
                  <a:cubicBezTo>
                    <a:pt x="346" y="1404"/>
                    <a:pt x="327" y="1423"/>
                    <a:pt x="315" y="1452"/>
                  </a:cubicBezTo>
                  <a:cubicBezTo>
                    <a:pt x="303" y="1478"/>
                    <a:pt x="302" y="1503"/>
                    <a:pt x="312" y="1528"/>
                  </a:cubicBezTo>
                  <a:cubicBezTo>
                    <a:pt x="319" y="1546"/>
                    <a:pt x="330" y="1560"/>
                    <a:pt x="346" y="1571"/>
                  </a:cubicBezTo>
                  <a:cubicBezTo>
                    <a:pt x="442" y="1638"/>
                    <a:pt x="546" y="1673"/>
                    <a:pt x="657" y="1675"/>
                  </a:cubicBezTo>
                  <a:cubicBezTo>
                    <a:pt x="663" y="1675"/>
                    <a:pt x="668" y="1675"/>
                    <a:pt x="674" y="1675"/>
                  </a:cubicBezTo>
                  <a:cubicBezTo>
                    <a:pt x="782" y="1675"/>
                    <a:pt x="890" y="1655"/>
                    <a:pt x="998" y="1613"/>
                  </a:cubicBezTo>
                  <a:cubicBezTo>
                    <a:pt x="1092" y="1576"/>
                    <a:pt x="1174" y="1528"/>
                    <a:pt x="1242" y="1468"/>
                  </a:cubicBezTo>
                  <a:cubicBezTo>
                    <a:pt x="1311" y="1411"/>
                    <a:pt x="1370" y="1347"/>
                    <a:pt x="1418" y="1276"/>
                  </a:cubicBezTo>
                  <a:cubicBezTo>
                    <a:pt x="1467" y="1202"/>
                    <a:pt x="1508" y="1125"/>
                    <a:pt x="1539" y="1045"/>
                  </a:cubicBezTo>
                  <a:cubicBezTo>
                    <a:pt x="1570" y="965"/>
                    <a:pt x="1594" y="887"/>
                    <a:pt x="1611" y="810"/>
                  </a:cubicBezTo>
                  <a:cubicBezTo>
                    <a:pt x="1630" y="732"/>
                    <a:pt x="1641" y="657"/>
                    <a:pt x="1648" y="589"/>
                  </a:cubicBezTo>
                  <a:cubicBezTo>
                    <a:pt x="1656" y="518"/>
                    <a:pt x="1660" y="456"/>
                    <a:pt x="1661" y="404"/>
                  </a:cubicBezTo>
                  <a:cubicBezTo>
                    <a:pt x="1661" y="389"/>
                    <a:pt x="1659" y="375"/>
                    <a:pt x="1654" y="362"/>
                  </a:cubicBezTo>
                  <a:cubicBezTo>
                    <a:pt x="1645" y="339"/>
                    <a:pt x="1628" y="320"/>
                    <a:pt x="1603" y="306"/>
                  </a:cubicBezTo>
                  <a:cubicBezTo>
                    <a:pt x="1590" y="298"/>
                    <a:pt x="1576" y="294"/>
                    <a:pt x="1561" y="294"/>
                  </a:cubicBezTo>
                  <a:cubicBezTo>
                    <a:pt x="1549" y="294"/>
                    <a:pt x="1538" y="296"/>
                    <a:pt x="1525" y="301"/>
                  </a:cubicBezTo>
                  <a:cubicBezTo>
                    <a:pt x="1495" y="312"/>
                    <a:pt x="1479" y="342"/>
                    <a:pt x="1477" y="387"/>
                  </a:cubicBezTo>
                  <a:cubicBezTo>
                    <a:pt x="1473" y="485"/>
                    <a:pt x="1461" y="588"/>
                    <a:pt x="1444" y="694"/>
                  </a:cubicBezTo>
                  <a:cubicBezTo>
                    <a:pt x="1426" y="799"/>
                    <a:pt x="1398" y="898"/>
                    <a:pt x="1360" y="995"/>
                  </a:cubicBezTo>
                  <a:cubicBezTo>
                    <a:pt x="1322" y="1089"/>
                    <a:pt x="1272" y="1174"/>
                    <a:pt x="1208" y="1249"/>
                  </a:cubicBezTo>
                  <a:cubicBezTo>
                    <a:pt x="1143" y="1325"/>
                    <a:pt x="1063" y="1381"/>
                    <a:pt x="967" y="1418"/>
                  </a:cubicBezTo>
                  <a:lnTo>
                    <a:pt x="941" y="1429"/>
                  </a:lnTo>
                  <a:cubicBezTo>
                    <a:pt x="933" y="1432"/>
                    <a:pt x="924" y="1434"/>
                    <a:pt x="915" y="1435"/>
                  </a:cubicBezTo>
                  <a:cubicBezTo>
                    <a:pt x="963" y="1366"/>
                    <a:pt x="990" y="1293"/>
                    <a:pt x="994" y="1218"/>
                  </a:cubicBezTo>
                  <a:cubicBezTo>
                    <a:pt x="998" y="1142"/>
                    <a:pt x="986" y="1069"/>
                    <a:pt x="958" y="999"/>
                  </a:cubicBezTo>
                  <a:cubicBezTo>
                    <a:pt x="937" y="944"/>
                    <a:pt x="907" y="894"/>
                    <a:pt x="865" y="848"/>
                  </a:cubicBezTo>
                  <a:cubicBezTo>
                    <a:pt x="826" y="801"/>
                    <a:pt x="779" y="754"/>
                    <a:pt x="725" y="704"/>
                  </a:cubicBezTo>
                  <a:cubicBezTo>
                    <a:pt x="670" y="653"/>
                    <a:pt x="609" y="599"/>
                    <a:pt x="542" y="539"/>
                  </a:cubicBezTo>
                  <a:cubicBezTo>
                    <a:pt x="474" y="480"/>
                    <a:pt x="402" y="410"/>
                    <a:pt x="326" y="328"/>
                  </a:cubicBezTo>
                  <a:cubicBezTo>
                    <a:pt x="319" y="284"/>
                    <a:pt x="312" y="247"/>
                    <a:pt x="307" y="219"/>
                  </a:cubicBezTo>
                  <a:cubicBezTo>
                    <a:pt x="301" y="190"/>
                    <a:pt x="294" y="161"/>
                    <a:pt x="283" y="135"/>
                  </a:cubicBezTo>
                  <a:cubicBezTo>
                    <a:pt x="264" y="86"/>
                    <a:pt x="236" y="49"/>
                    <a:pt x="199" y="24"/>
                  </a:cubicBezTo>
                  <a:cubicBezTo>
                    <a:pt x="177" y="8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134000" y="2522375"/>
              <a:ext cx="567650" cy="222700"/>
            </a:xfrm>
            <a:custGeom>
              <a:avLst/>
              <a:gdLst/>
              <a:ahLst/>
              <a:cxnLst/>
              <a:rect l="l" t="t" r="r" b="b"/>
              <a:pathLst>
                <a:path w="22706" h="8908" extrusionOk="0">
                  <a:moveTo>
                    <a:pt x="20434" y="1"/>
                  </a:moveTo>
                  <a:cubicBezTo>
                    <a:pt x="16773" y="1"/>
                    <a:pt x="1029" y="1934"/>
                    <a:pt x="1029" y="1934"/>
                  </a:cubicBezTo>
                  <a:cubicBezTo>
                    <a:pt x="1029" y="1934"/>
                    <a:pt x="1296" y="3249"/>
                    <a:pt x="1" y="3683"/>
                  </a:cubicBezTo>
                  <a:lnTo>
                    <a:pt x="465" y="7613"/>
                  </a:lnTo>
                  <a:cubicBezTo>
                    <a:pt x="465" y="7613"/>
                    <a:pt x="468" y="7613"/>
                    <a:pt x="474" y="7613"/>
                  </a:cubicBezTo>
                  <a:cubicBezTo>
                    <a:pt x="585" y="7613"/>
                    <a:pt x="1708" y="7644"/>
                    <a:pt x="1856" y="8908"/>
                  </a:cubicBezTo>
                  <a:cubicBezTo>
                    <a:pt x="1856" y="8908"/>
                    <a:pt x="8281" y="8204"/>
                    <a:pt x="10987" y="7828"/>
                  </a:cubicBezTo>
                  <a:cubicBezTo>
                    <a:pt x="13693" y="7452"/>
                    <a:pt x="21231" y="6642"/>
                    <a:pt x="21231" y="6642"/>
                  </a:cubicBezTo>
                  <a:cubicBezTo>
                    <a:pt x="21231" y="6642"/>
                    <a:pt x="21055" y="5627"/>
                    <a:pt x="21568" y="5229"/>
                  </a:cubicBezTo>
                  <a:cubicBezTo>
                    <a:pt x="21999" y="4896"/>
                    <a:pt x="22505" y="4869"/>
                    <a:pt x="22659" y="4869"/>
                  </a:cubicBezTo>
                  <a:cubicBezTo>
                    <a:pt x="22689" y="4869"/>
                    <a:pt x="22706" y="4870"/>
                    <a:pt x="22706" y="4870"/>
                  </a:cubicBezTo>
                  <a:lnTo>
                    <a:pt x="22234" y="884"/>
                  </a:lnTo>
                  <a:cubicBezTo>
                    <a:pt x="22234" y="884"/>
                    <a:pt x="22011" y="1006"/>
                    <a:pt x="21770" y="1006"/>
                  </a:cubicBezTo>
                  <a:cubicBezTo>
                    <a:pt x="21488" y="1006"/>
                    <a:pt x="21183" y="838"/>
                    <a:pt x="21188" y="110"/>
                  </a:cubicBezTo>
                  <a:cubicBezTo>
                    <a:pt x="21188" y="34"/>
                    <a:pt x="20916" y="1"/>
                    <a:pt x="20434" y="1"/>
                  </a:cubicBezTo>
                  <a:close/>
                </a:path>
              </a:pathLst>
            </a:custGeom>
            <a:solidFill>
              <a:srgbClr val="5A5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203450" y="2576275"/>
              <a:ext cx="60600" cy="89250"/>
            </a:xfrm>
            <a:custGeom>
              <a:avLst/>
              <a:gdLst/>
              <a:ahLst/>
              <a:cxnLst/>
              <a:rect l="l" t="t" r="r" b="b"/>
              <a:pathLst>
                <a:path w="2424" h="3570" extrusionOk="0">
                  <a:moveTo>
                    <a:pt x="1163" y="0"/>
                  </a:moveTo>
                  <a:cubicBezTo>
                    <a:pt x="1150" y="0"/>
                    <a:pt x="1137" y="2"/>
                    <a:pt x="1123" y="5"/>
                  </a:cubicBezTo>
                  <a:cubicBezTo>
                    <a:pt x="1051" y="54"/>
                    <a:pt x="1000" y="113"/>
                    <a:pt x="970" y="181"/>
                  </a:cubicBezTo>
                  <a:cubicBezTo>
                    <a:pt x="938" y="247"/>
                    <a:pt x="915" y="318"/>
                    <a:pt x="898" y="396"/>
                  </a:cubicBezTo>
                  <a:cubicBezTo>
                    <a:pt x="883" y="470"/>
                    <a:pt x="870" y="548"/>
                    <a:pt x="861" y="627"/>
                  </a:cubicBezTo>
                  <a:cubicBezTo>
                    <a:pt x="850" y="703"/>
                    <a:pt x="830" y="776"/>
                    <a:pt x="802" y="846"/>
                  </a:cubicBezTo>
                  <a:cubicBezTo>
                    <a:pt x="759" y="893"/>
                    <a:pt x="713" y="929"/>
                    <a:pt x="666" y="956"/>
                  </a:cubicBezTo>
                  <a:cubicBezTo>
                    <a:pt x="621" y="982"/>
                    <a:pt x="572" y="1000"/>
                    <a:pt x="521" y="1011"/>
                  </a:cubicBezTo>
                  <a:cubicBezTo>
                    <a:pt x="473" y="1022"/>
                    <a:pt x="422" y="1028"/>
                    <a:pt x="367" y="1028"/>
                  </a:cubicBezTo>
                  <a:cubicBezTo>
                    <a:pt x="313" y="1027"/>
                    <a:pt x="255" y="1022"/>
                    <a:pt x="193" y="1014"/>
                  </a:cubicBezTo>
                  <a:cubicBezTo>
                    <a:pt x="173" y="1029"/>
                    <a:pt x="151" y="1038"/>
                    <a:pt x="128" y="1043"/>
                  </a:cubicBezTo>
                  <a:cubicBezTo>
                    <a:pt x="104" y="1045"/>
                    <a:pt x="83" y="1049"/>
                    <a:pt x="64" y="1055"/>
                  </a:cubicBezTo>
                  <a:cubicBezTo>
                    <a:pt x="45" y="1059"/>
                    <a:pt x="30" y="1068"/>
                    <a:pt x="18" y="1082"/>
                  </a:cubicBezTo>
                  <a:cubicBezTo>
                    <a:pt x="5" y="1094"/>
                    <a:pt x="0" y="1117"/>
                    <a:pt x="1" y="1152"/>
                  </a:cubicBezTo>
                  <a:lnTo>
                    <a:pt x="4" y="1184"/>
                  </a:lnTo>
                  <a:cubicBezTo>
                    <a:pt x="8" y="1199"/>
                    <a:pt x="18" y="1208"/>
                    <a:pt x="36" y="1210"/>
                  </a:cubicBezTo>
                  <a:cubicBezTo>
                    <a:pt x="46" y="1212"/>
                    <a:pt x="57" y="1214"/>
                    <a:pt x="68" y="1214"/>
                  </a:cubicBezTo>
                  <a:cubicBezTo>
                    <a:pt x="75" y="1214"/>
                    <a:pt x="81" y="1213"/>
                    <a:pt x="88" y="1212"/>
                  </a:cubicBezTo>
                  <a:cubicBezTo>
                    <a:pt x="107" y="1210"/>
                    <a:pt x="126" y="1208"/>
                    <a:pt x="146" y="1204"/>
                  </a:cubicBezTo>
                  <a:cubicBezTo>
                    <a:pt x="165" y="1198"/>
                    <a:pt x="179" y="1195"/>
                    <a:pt x="190" y="1194"/>
                  </a:cubicBezTo>
                  <a:cubicBezTo>
                    <a:pt x="197" y="1193"/>
                    <a:pt x="202" y="1192"/>
                    <a:pt x="206" y="1192"/>
                  </a:cubicBezTo>
                  <a:cubicBezTo>
                    <a:pt x="213" y="1192"/>
                    <a:pt x="216" y="1193"/>
                    <a:pt x="216" y="1195"/>
                  </a:cubicBezTo>
                  <a:lnTo>
                    <a:pt x="239" y="1202"/>
                  </a:lnTo>
                  <a:cubicBezTo>
                    <a:pt x="272" y="1211"/>
                    <a:pt x="304" y="1216"/>
                    <a:pt x="336" y="1216"/>
                  </a:cubicBezTo>
                  <a:cubicBezTo>
                    <a:pt x="339" y="1216"/>
                    <a:pt x="342" y="1216"/>
                    <a:pt x="345" y="1216"/>
                  </a:cubicBezTo>
                  <a:cubicBezTo>
                    <a:pt x="382" y="1215"/>
                    <a:pt x="417" y="1212"/>
                    <a:pt x="452" y="1209"/>
                  </a:cubicBezTo>
                  <a:cubicBezTo>
                    <a:pt x="476" y="1206"/>
                    <a:pt x="499" y="1205"/>
                    <a:pt x="523" y="1205"/>
                  </a:cubicBezTo>
                  <a:cubicBezTo>
                    <a:pt x="535" y="1205"/>
                    <a:pt x="547" y="1205"/>
                    <a:pt x="559" y="1206"/>
                  </a:cubicBezTo>
                  <a:cubicBezTo>
                    <a:pt x="562" y="1206"/>
                    <a:pt x="566" y="1206"/>
                    <a:pt x="569" y="1206"/>
                  </a:cubicBezTo>
                  <a:cubicBezTo>
                    <a:pt x="600" y="1206"/>
                    <a:pt x="632" y="1210"/>
                    <a:pt x="664" y="1219"/>
                  </a:cubicBezTo>
                  <a:cubicBezTo>
                    <a:pt x="615" y="1381"/>
                    <a:pt x="569" y="1546"/>
                    <a:pt x="526" y="1712"/>
                  </a:cubicBezTo>
                  <a:cubicBezTo>
                    <a:pt x="484" y="1876"/>
                    <a:pt x="450" y="2041"/>
                    <a:pt x="422" y="2209"/>
                  </a:cubicBezTo>
                  <a:cubicBezTo>
                    <a:pt x="410" y="2277"/>
                    <a:pt x="400" y="2345"/>
                    <a:pt x="391" y="2413"/>
                  </a:cubicBezTo>
                  <a:cubicBezTo>
                    <a:pt x="382" y="2479"/>
                    <a:pt x="371" y="2547"/>
                    <a:pt x="361" y="2617"/>
                  </a:cubicBezTo>
                  <a:cubicBezTo>
                    <a:pt x="358" y="2635"/>
                    <a:pt x="354" y="2650"/>
                    <a:pt x="351" y="2663"/>
                  </a:cubicBezTo>
                  <a:cubicBezTo>
                    <a:pt x="350" y="2677"/>
                    <a:pt x="352" y="2692"/>
                    <a:pt x="357" y="2711"/>
                  </a:cubicBezTo>
                  <a:cubicBezTo>
                    <a:pt x="361" y="2742"/>
                    <a:pt x="368" y="2771"/>
                    <a:pt x="378" y="2800"/>
                  </a:cubicBezTo>
                  <a:cubicBezTo>
                    <a:pt x="388" y="2828"/>
                    <a:pt x="396" y="2856"/>
                    <a:pt x="401" y="2883"/>
                  </a:cubicBezTo>
                  <a:cubicBezTo>
                    <a:pt x="407" y="2908"/>
                    <a:pt x="408" y="2934"/>
                    <a:pt x="402" y="2961"/>
                  </a:cubicBezTo>
                  <a:cubicBezTo>
                    <a:pt x="397" y="2988"/>
                    <a:pt x="383" y="3015"/>
                    <a:pt x="357" y="3043"/>
                  </a:cubicBezTo>
                  <a:lnTo>
                    <a:pt x="385" y="3067"/>
                  </a:lnTo>
                  <a:cubicBezTo>
                    <a:pt x="397" y="3165"/>
                    <a:pt x="429" y="3254"/>
                    <a:pt x="477" y="3334"/>
                  </a:cubicBezTo>
                  <a:cubicBezTo>
                    <a:pt x="527" y="3412"/>
                    <a:pt x="597" y="3475"/>
                    <a:pt x="686" y="3523"/>
                  </a:cubicBezTo>
                  <a:cubicBezTo>
                    <a:pt x="699" y="3531"/>
                    <a:pt x="719" y="3539"/>
                    <a:pt x="746" y="3548"/>
                  </a:cubicBezTo>
                  <a:cubicBezTo>
                    <a:pt x="774" y="3558"/>
                    <a:pt x="795" y="3564"/>
                    <a:pt x="810" y="3568"/>
                  </a:cubicBezTo>
                  <a:cubicBezTo>
                    <a:pt x="821" y="3569"/>
                    <a:pt x="832" y="3569"/>
                    <a:pt x="842" y="3569"/>
                  </a:cubicBezTo>
                  <a:cubicBezTo>
                    <a:pt x="886" y="3569"/>
                    <a:pt x="933" y="3559"/>
                    <a:pt x="982" y="3539"/>
                  </a:cubicBezTo>
                  <a:cubicBezTo>
                    <a:pt x="1048" y="3516"/>
                    <a:pt x="1100" y="3487"/>
                    <a:pt x="1137" y="3453"/>
                  </a:cubicBezTo>
                  <a:cubicBezTo>
                    <a:pt x="1140" y="3454"/>
                    <a:pt x="1143" y="3454"/>
                    <a:pt x="1146" y="3454"/>
                  </a:cubicBezTo>
                  <a:cubicBezTo>
                    <a:pt x="1155" y="3454"/>
                    <a:pt x="1164" y="3452"/>
                    <a:pt x="1173" y="3450"/>
                  </a:cubicBezTo>
                  <a:cubicBezTo>
                    <a:pt x="1188" y="3447"/>
                    <a:pt x="1201" y="3445"/>
                    <a:pt x="1215" y="3444"/>
                  </a:cubicBezTo>
                  <a:cubicBezTo>
                    <a:pt x="1220" y="3443"/>
                    <a:pt x="1225" y="3443"/>
                    <a:pt x="1230" y="3443"/>
                  </a:cubicBezTo>
                  <a:cubicBezTo>
                    <a:pt x="1238" y="3443"/>
                    <a:pt x="1246" y="3444"/>
                    <a:pt x="1254" y="3446"/>
                  </a:cubicBezTo>
                  <a:cubicBezTo>
                    <a:pt x="1265" y="3450"/>
                    <a:pt x="1275" y="3457"/>
                    <a:pt x="1282" y="3470"/>
                  </a:cubicBezTo>
                  <a:cubicBezTo>
                    <a:pt x="1326" y="3411"/>
                    <a:pt x="1373" y="3359"/>
                    <a:pt x="1423" y="3311"/>
                  </a:cubicBezTo>
                  <a:cubicBezTo>
                    <a:pt x="1473" y="3260"/>
                    <a:pt x="1525" y="3214"/>
                    <a:pt x="1580" y="3170"/>
                  </a:cubicBezTo>
                  <a:cubicBezTo>
                    <a:pt x="1596" y="3158"/>
                    <a:pt x="1613" y="3145"/>
                    <a:pt x="1632" y="3133"/>
                  </a:cubicBezTo>
                  <a:cubicBezTo>
                    <a:pt x="1650" y="3118"/>
                    <a:pt x="1667" y="3105"/>
                    <a:pt x="1683" y="3093"/>
                  </a:cubicBezTo>
                  <a:cubicBezTo>
                    <a:pt x="1720" y="3065"/>
                    <a:pt x="1749" y="3036"/>
                    <a:pt x="1773" y="3004"/>
                  </a:cubicBezTo>
                  <a:cubicBezTo>
                    <a:pt x="1863" y="2902"/>
                    <a:pt x="1943" y="2790"/>
                    <a:pt x="2011" y="2666"/>
                  </a:cubicBezTo>
                  <a:cubicBezTo>
                    <a:pt x="2081" y="2541"/>
                    <a:pt x="2135" y="2414"/>
                    <a:pt x="2176" y="2285"/>
                  </a:cubicBezTo>
                  <a:lnTo>
                    <a:pt x="2176" y="2285"/>
                  </a:lnTo>
                  <a:cubicBezTo>
                    <a:pt x="2098" y="2311"/>
                    <a:pt x="2031" y="2352"/>
                    <a:pt x="1976" y="2407"/>
                  </a:cubicBezTo>
                  <a:cubicBezTo>
                    <a:pt x="1922" y="2462"/>
                    <a:pt x="1871" y="2522"/>
                    <a:pt x="1823" y="2586"/>
                  </a:cubicBezTo>
                  <a:cubicBezTo>
                    <a:pt x="1775" y="2649"/>
                    <a:pt x="1726" y="2713"/>
                    <a:pt x="1677" y="2778"/>
                  </a:cubicBezTo>
                  <a:cubicBezTo>
                    <a:pt x="1629" y="2841"/>
                    <a:pt x="1572" y="2895"/>
                    <a:pt x="1507" y="2940"/>
                  </a:cubicBezTo>
                  <a:cubicBezTo>
                    <a:pt x="1496" y="2937"/>
                    <a:pt x="1485" y="2936"/>
                    <a:pt x="1475" y="2936"/>
                  </a:cubicBezTo>
                  <a:cubicBezTo>
                    <a:pt x="1462" y="2936"/>
                    <a:pt x="1450" y="2938"/>
                    <a:pt x="1439" y="2943"/>
                  </a:cubicBezTo>
                  <a:cubicBezTo>
                    <a:pt x="1422" y="2948"/>
                    <a:pt x="1407" y="2959"/>
                    <a:pt x="1393" y="2972"/>
                  </a:cubicBezTo>
                  <a:cubicBezTo>
                    <a:pt x="1378" y="2985"/>
                    <a:pt x="1366" y="2999"/>
                    <a:pt x="1355" y="3018"/>
                  </a:cubicBezTo>
                  <a:cubicBezTo>
                    <a:pt x="1344" y="3036"/>
                    <a:pt x="1331" y="3054"/>
                    <a:pt x="1318" y="3071"/>
                  </a:cubicBezTo>
                  <a:cubicBezTo>
                    <a:pt x="1281" y="3080"/>
                    <a:pt x="1246" y="3096"/>
                    <a:pt x="1212" y="3119"/>
                  </a:cubicBezTo>
                  <a:cubicBezTo>
                    <a:pt x="1178" y="3139"/>
                    <a:pt x="1147" y="3165"/>
                    <a:pt x="1117" y="3195"/>
                  </a:cubicBezTo>
                  <a:cubicBezTo>
                    <a:pt x="1087" y="3224"/>
                    <a:pt x="1059" y="3256"/>
                    <a:pt x="1032" y="3291"/>
                  </a:cubicBezTo>
                  <a:cubicBezTo>
                    <a:pt x="1006" y="3323"/>
                    <a:pt x="984" y="3355"/>
                    <a:pt x="965" y="3384"/>
                  </a:cubicBezTo>
                  <a:lnTo>
                    <a:pt x="875" y="3279"/>
                  </a:lnTo>
                  <a:lnTo>
                    <a:pt x="822" y="3339"/>
                  </a:lnTo>
                  <a:cubicBezTo>
                    <a:pt x="803" y="3321"/>
                    <a:pt x="785" y="3301"/>
                    <a:pt x="767" y="3279"/>
                  </a:cubicBezTo>
                  <a:cubicBezTo>
                    <a:pt x="751" y="3254"/>
                    <a:pt x="735" y="3229"/>
                    <a:pt x="721" y="3202"/>
                  </a:cubicBezTo>
                  <a:cubicBezTo>
                    <a:pt x="709" y="3174"/>
                    <a:pt x="698" y="3147"/>
                    <a:pt x="692" y="3120"/>
                  </a:cubicBezTo>
                  <a:cubicBezTo>
                    <a:pt x="687" y="3093"/>
                    <a:pt x="688" y="3065"/>
                    <a:pt x="694" y="3038"/>
                  </a:cubicBezTo>
                  <a:cubicBezTo>
                    <a:pt x="674" y="2943"/>
                    <a:pt x="656" y="2846"/>
                    <a:pt x="638" y="2748"/>
                  </a:cubicBezTo>
                  <a:cubicBezTo>
                    <a:pt x="622" y="2650"/>
                    <a:pt x="610" y="2552"/>
                    <a:pt x="606" y="2455"/>
                  </a:cubicBezTo>
                  <a:cubicBezTo>
                    <a:pt x="655" y="2328"/>
                    <a:pt x="697" y="2199"/>
                    <a:pt x="734" y="2070"/>
                  </a:cubicBezTo>
                  <a:cubicBezTo>
                    <a:pt x="772" y="1939"/>
                    <a:pt x="808" y="1807"/>
                    <a:pt x="844" y="1674"/>
                  </a:cubicBezTo>
                  <a:lnTo>
                    <a:pt x="883" y="1521"/>
                  </a:lnTo>
                  <a:cubicBezTo>
                    <a:pt x="895" y="1468"/>
                    <a:pt x="909" y="1416"/>
                    <a:pt x="924" y="1364"/>
                  </a:cubicBezTo>
                  <a:cubicBezTo>
                    <a:pt x="942" y="1291"/>
                    <a:pt x="970" y="1245"/>
                    <a:pt x="1005" y="1224"/>
                  </a:cubicBezTo>
                  <a:cubicBezTo>
                    <a:pt x="1042" y="1201"/>
                    <a:pt x="1082" y="1189"/>
                    <a:pt x="1125" y="1187"/>
                  </a:cubicBezTo>
                  <a:cubicBezTo>
                    <a:pt x="1168" y="1183"/>
                    <a:pt x="1212" y="1180"/>
                    <a:pt x="1258" y="1179"/>
                  </a:cubicBezTo>
                  <a:cubicBezTo>
                    <a:pt x="1303" y="1177"/>
                    <a:pt x="1347" y="1159"/>
                    <a:pt x="1389" y="1124"/>
                  </a:cubicBezTo>
                  <a:cubicBezTo>
                    <a:pt x="1408" y="1135"/>
                    <a:pt x="1427" y="1140"/>
                    <a:pt x="1445" y="1140"/>
                  </a:cubicBezTo>
                  <a:cubicBezTo>
                    <a:pt x="1453" y="1140"/>
                    <a:pt x="1461" y="1139"/>
                    <a:pt x="1469" y="1137"/>
                  </a:cubicBezTo>
                  <a:cubicBezTo>
                    <a:pt x="1496" y="1128"/>
                    <a:pt x="1516" y="1111"/>
                    <a:pt x="1528" y="1086"/>
                  </a:cubicBezTo>
                  <a:lnTo>
                    <a:pt x="1588" y="1136"/>
                  </a:lnTo>
                  <a:cubicBezTo>
                    <a:pt x="1627" y="1135"/>
                    <a:pt x="1666" y="1128"/>
                    <a:pt x="1703" y="1116"/>
                  </a:cubicBezTo>
                  <a:lnTo>
                    <a:pt x="1818" y="1079"/>
                  </a:lnTo>
                  <a:cubicBezTo>
                    <a:pt x="1855" y="1066"/>
                    <a:pt x="1892" y="1054"/>
                    <a:pt x="1928" y="1047"/>
                  </a:cubicBezTo>
                  <a:cubicBezTo>
                    <a:pt x="1951" y="1041"/>
                    <a:pt x="1974" y="1038"/>
                    <a:pt x="1997" y="1038"/>
                  </a:cubicBezTo>
                  <a:cubicBezTo>
                    <a:pt x="2009" y="1038"/>
                    <a:pt x="2022" y="1039"/>
                    <a:pt x="2035" y="1041"/>
                  </a:cubicBezTo>
                  <a:cubicBezTo>
                    <a:pt x="2055" y="1004"/>
                    <a:pt x="2082" y="984"/>
                    <a:pt x="2113" y="981"/>
                  </a:cubicBezTo>
                  <a:cubicBezTo>
                    <a:pt x="2133" y="978"/>
                    <a:pt x="2152" y="977"/>
                    <a:pt x="2172" y="977"/>
                  </a:cubicBezTo>
                  <a:cubicBezTo>
                    <a:pt x="2187" y="977"/>
                    <a:pt x="2202" y="977"/>
                    <a:pt x="2217" y="979"/>
                  </a:cubicBezTo>
                  <a:cubicBezTo>
                    <a:pt x="2236" y="980"/>
                    <a:pt x="2254" y="981"/>
                    <a:pt x="2273" y="981"/>
                  </a:cubicBezTo>
                  <a:cubicBezTo>
                    <a:pt x="2291" y="981"/>
                    <a:pt x="2310" y="980"/>
                    <a:pt x="2328" y="979"/>
                  </a:cubicBezTo>
                  <a:cubicBezTo>
                    <a:pt x="2364" y="972"/>
                    <a:pt x="2396" y="953"/>
                    <a:pt x="2423" y="918"/>
                  </a:cubicBezTo>
                  <a:cubicBezTo>
                    <a:pt x="2412" y="891"/>
                    <a:pt x="2408" y="869"/>
                    <a:pt x="2411" y="851"/>
                  </a:cubicBezTo>
                  <a:cubicBezTo>
                    <a:pt x="2415" y="831"/>
                    <a:pt x="2418" y="813"/>
                    <a:pt x="2419" y="797"/>
                  </a:cubicBezTo>
                  <a:cubicBezTo>
                    <a:pt x="2421" y="783"/>
                    <a:pt x="2419" y="768"/>
                    <a:pt x="2412" y="753"/>
                  </a:cubicBezTo>
                  <a:cubicBezTo>
                    <a:pt x="2403" y="739"/>
                    <a:pt x="2383" y="723"/>
                    <a:pt x="2349" y="707"/>
                  </a:cubicBezTo>
                  <a:cubicBezTo>
                    <a:pt x="2318" y="716"/>
                    <a:pt x="2282" y="728"/>
                    <a:pt x="2242" y="743"/>
                  </a:cubicBezTo>
                  <a:cubicBezTo>
                    <a:pt x="2203" y="754"/>
                    <a:pt x="2165" y="766"/>
                    <a:pt x="2125" y="775"/>
                  </a:cubicBezTo>
                  <a:cubicBezTo>
                    <a:pt x="2086" y="786"/>
                    <a:pt x="2047" y="793"/>
                    <a:pt x="2006" y="799"/>
                  </a:cubicBezTo>
                  <a:cubicBezTo>
                    <a:pt x="1974" y="804"/>
                    <a:pt x="1944" y="806"/>
                    <a:pt x="1916" y="806"/>
                  </a:cubicBezTo>
                  <a:cubicBezTo>
                    <a:pt x="1910" y="806"/>
                    <a:pt x="1905" y="806"/>
                    <a:pt x="1899" y="806"/>
                  </a:cubicBezTo>
                  <a:cubicBezTo>
                    <a:pt x="1885" y="818"/>
                    <a:pt x="1869" y="824"/>
                    <a:pt x="1853" y="824"/>
                  </a:cubicBezTo>
                  <a:cubicBezTo>
                    <a:pt x="1849" y="824"/>
                    <a:pt x="1846" y="824"/>
                    <a:pt x="1843" y="824"/>
                  </a:cubicBezTo>
                  <a:cubicBezTo>
                    <a:pt x="1825" y="818"/>
                    <a:pt x="1806" y="813"/>
                    <a:pt x="1786" y="806"/>
                  </a:cubicBezTo>
                  <a:cubicBezTo>
                    <a:pt x="1766" y="797"/>
                    <a:pt x="1743" y="790"/>
                    <a:pt x="1719" y="786"/>
                  </a:cubicBezTo>
                  <a:cubicBezTo>
                    <a:pt x="1714" y="785"/>
                    <a:pt x="1709" y="784"/>
                    <a:pt x="1704" y="784"/>
                  </a:cubicBezTo>
                  <a:cubicBezTo>
                    <a:pt x="1687" y="784"/>
                    <a:pt x="1668" y="790"/>
                    <a:pt x="1649" y="803"/>
                  </a:cubicBezTo>
                  <a:cubicBezTo>
                    <a:pt x="1633" y="836"/>
                    <a:pt x="1614" y="855"/>
                    <a:pt x="1592" y="859"/>
                  </a:cubicBezTo>
                  <a:cubicBezTo>
                    <a:pt x="1586" y="860"/>
                    <a:pt x="1579" y="860"/>
                    <a:pt x="1572" y="860"/>
                  </a:cubicBezTo>
                  <a:cubicBezTo>
                    <a:pt x="1557" y="860"/>
                    <a:pt x="1542" y="859"/>
                    <a:pt x="1527" y="855"/>
                  </a:cubicBezTo>
                  <a:cubicBezTo>
                    <a:pt x="1505" y="849"/>
                    <a:pt x="1483" y="846"/>
                    <a:pt x="1461" y="846"/>
                  </a:cubicBezTo>
                  <a:cubicBezTo>
                    <a:pt x="1459" y="845"/>
                    <a:pt x="1457" y="845"/>
                    <a:pt x="1454" y="845"/>
                  </a:cubicBezTo>
                  <a:cubicBezTo>
                    <a:pt x="1435" y="845"/>
                    <a:pt x="1417" y="857"/>
                    <a:pt x="1399" y="880"/>
                  </a:cubicBezTo>
                  <a:cubicBezTo>
                    <a:pt x="1386" y="865"/>
                    <a:pt x="1373" y="858"/>
                    <a:pt x="1360" y="858"/>
                  </a:cubicBezTo>
                  <a:cubicBezTo>
                    <a:pt x="1359" y="858"/>
                    <a:pt x="1357" y="858"/>
                    <a:pt x="1355" y="858"/>
                  </a:cubicBezTo>
                  <a:cubicBezTo>
                    <a:pt x="1341" y="859"/>
                    <a:pt x="1325" y="863"/>
                    <a:pt x="1308" y="872"/>
                  </a:cubicBezTo>
                  <a:cubicBezTo>
                    <a:pt x="1294" y="880"/>
                    <a:pt x="1277" y="888"/>
                    <a:pt x="1258" y="896"/>
                  </a:cubicBezTo>
                  <a:cubicBezTo>
                    <a:pt x="1248" y="899"/>
                    <a:pt x="1237" y="901"/>
                    <a:pt x="1227" y="901"/>
                  </a:cubicBezTo>
                  <a:cubicBezTo>
                    <a:pt x="1218" y="901"/>
                    <a:pt x="1209" y="900"/>
                    <a:pt x="1200" y="898"/>
                  </a:cubicBezTo>
                  <a:cubicBezTo>
                    <a:pt x="1178" y="876"/>
                    <a:pt x="1154" y="853"/>
                    <a:pt x="1129" y="830"/>
                  </a:cubicBezTo>
                  <a:cubicBezTo>
                    <a:pt x="1103" y="806"/>
                    <a:pt x="1096" y="775"/>
                    <a:pt x="1110" y="737"/>
                  </a:cubicBezTo>
                  <a:cubicBezTo>
                    <a:pt x="1127" y="721"/>
                    <a:pt x="1141" y="698"/>
                    <a:pt x="1153" y="668"/>
                  </a:cubicBezTo>
                  <a:cubicBezTo>
                    <a:pt x="1168" y="639"/>
                    <a:pt x="1187" y="621"/>
                    <a:pt x="1211" y="617"/>
                  </a:cubicBezTo>
                  <a:cubicBezTo>
                    <a:pt x="1211" y="602"/>
                    <a:pt x="1217" y="585"/>
                    <a:pt x="1229" y="564"/>
                  </a:cubicBezTo>
                  <a:cubicBezTo>
                    <a:pt x="1239" y="544"/>
                    <a:pt x="1248" y="524"/>
                    <a:pt x="1256" y="506"/>
                  </a:cubicBezTo>
                  <a:cubicBezTo>
                    <a:pt x="1262" y="488"/>
                    <a:pt x="1263" y="472"/>
                    <a:pt x="1258" y="458"/>
                  </a:cubicBezTo>
                  <a:cubicBezTo>
                    <a:pt x="1252" y="443"/>
                    <a:pt x="1235" y="432"/>
                    <a:pt x="1205" y="423"/>
                  </a:cubicBezTo>
                  <a:cubicBezTo>
                    <a:pt x="1225" y="395"/>
                    <a:pt x="1239" y="366"/>
                    <a:pt x="1246" y="335"/>
                  </a:cubicBezTo>
                  <a:cubicBezTo>
                    <a:pt x="1255" y="304"/>
                    <a:pt x="1260" y="272"/>
                    <a:pt x="1264" y="239"/>
                  </a:cubicBezTo>
                  <a:cubicBezTo>
                    <a:pt x="1269" y="206"/>
                    <a:pt x="1275" y="174"/>
                    <a:pt x="1278" y="140"/>
                  </a:cubicBezTo>
                  <a:cubicBezTo>
                    <a:pt x="1281" y="108"/>
                    <a:pt x="1287" y="75"/>
                    <a:pt x="1296" y="45"/>
                  </a:cubicBezTo>
                  <a:cubicBezTo>
                    <a:pt x="1268" y="32"/>
                    <a:pt x="1241" y="21"/>
                    <a:pt x="1214" y="10"/>
                  </a:cubicBezTo>
                  <a:cubicBezTo>
                    <a:pt x="1198" y="4"/>
                    <a:pt x="1181" y="0"/>
                    <a:pt x="1163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249175" y="2618425"/>
              <a:ext cx="55225" cy="44325"/>
            </a:xfrm>
            <a:custGeom>
              <a:avLst/>
              <a:gdLst/>
              <a:ahLst/>
              <a:cxnLst/>
              <a:rect l="l" t="t" r="r" b="b"/>
              <a:pathLst>
                <a:path w="2209" h="1773" extrusionOk="0">
                  <a:moveTo>
                    <a:pt x="906" y="185"/>
                  </a:moveTo>
                  <a:cubicBezTo>
                    <a:pt x="942" y="208"/>
                    <a:pt x="965" y="235"/>
                    <a:pt x="975" y="266"/>
                  </a:cubicBezTo>
                  <a:cubicBezTo>
                    <a:pt x="986" y="298"/>
                    <a:pt x="991" y="332"/>
                    <a:pt x="987" y="369"/>
                  </a:cubicBezTo>
                  <a:cubicBezTo>
                    <a:pt x="983" y="404"/>
                    <a:pt x="978" y="440"/>
                    <a:pt x="971" y="478"/>
                  </a:cubicBezTo>
                  <a:cubicBezTo>
                    <a:pt x="963" y="515"/>
                    <a:pt x="961" y="550"/>
                    <a:pt x="964" y="582"/>
                  </a:cubicBezTo>
                  <a:cubicBezTo>
                    <a:pt x="958" y="593"/>
                    <a:pt x="949" y="602"/>
                    <a:pt x="934" y="608"/>
                  </a:cubicBezTo>
                  <a:cubicBezTo>
                    <a:pt x="919" y="613"/>
                    <a:pt x="904" y="616"/>
                    <a:pt x="886" y="619"/>
                  </a:cubicBezTo>
                  <a:cubicBezTo>
                    <a:pt x="871" y="618"/>
                    <a:pt x="855" y="615"/>
                    <a:pt x="840" y="613"/>
                  </a:cubicBezTo>
                  <a:cubicBezTo>
                    <a:pt x="825" y="608"/>
                    <a:pt x="812" y="603"/>
                    <a:pt x="803" y="597"/>
                  </a:cubicBezTo>
                  <a:cubicBezTo>
                    <a:pt x="805" y="572"/>
                    <a:pt x="798" y="554"/>
                    <a:pt x="782" y="540"/>
                  </a:cubicBezTo>
                  <a:cubicBezTo>
                    <a:pt x="767" y="526"/>
                    <a:pt x="752" y="514"/>
                    <a:pt x="736" y="502"/>
                  </a:cubicBezTo>
                  <a:cubicBezTo>
                    <a:pt x="719" y="489"/>
                    <a:pt x="705" y="475"/>
                    <a:pt x="693" y="460"/>
                  </a:cubicBezTo>
                  <a:cubicBezTo>
                    <a:pt x="681" y="445"/>
                    <a:pt x="679" y="423"/>
                    <a:pt x="688" y="396"/>
                  </a:cubicBezTo>
                  <a:lnTo>
                    <a:pt x="688" y="396"/>
                  </a:lnTo>
                  <a:cubicBezTo>
                    <a:pt x="693" y="397"/>
                    <a:pt x="698" y="397"/>
                    <a:pt x="703" y="397"/>
                  </a:cubicBezTo>
                  <a:cubicBezTo>
                    <a:pt x="728" y="397"/>
                    <a:pt x="748" y="390"/>
                    <a:pt x="763" y="376"/>
                  </a:cubicBezTo>
                  <a:cubicBezTo>
                    <a:pt x="784" y="360"/>
                    <a:pt x="800" y="340"/>
                    <a:pt x="813" y="317"/>
                  </a:cubicBezTo>
                  <a:cubicBezTo>
                    <a:pt x="826" y="292"/>
                    <a:pt x="840" y="267"/>
                    <a:pt x="852" y="244"/>
                  </a:cubicBezTo>
                  <a:cubicBezTo>
                    <a:pt x="865" y="219"/>
                    <a:pt x="883" y="199"/>
                    <a:pt x="906" y="185"/>
                  </a:cubicBezTo>
                  <a:close/>
                  <a:moveTo>
                    <a:pt x="523" y="668"/>
                  </a:moveTo>
                  <a:cubicBezTo>
                    <a:pt x="571" y="668"/>
                    <a:pt x="612" y="678"/>
                    <a:pt x="647" y="698"/>
                  </a:cubicBezTo>
                  <a:cubicBezTo>
                    <a:pt x="682" y="717"/>
                    <a:pt x="717" y="738"/>
                    <a:pt x="749" y="761"/>
                  </a:cubicBezTo>
                  <a:cubicBezTo>
                    <a:pt x="784" y="783"/>
                    <a:pt x="818" y="804"/>
                    <a:pt x="849" y="823"/>
                  </a:cubicBezTo>
                  <a:cubicBezTo>
                    <a:pt x="877" y="836"/>
                    <a:pt x="906" y="843"/>
                    <a:pt x="939" y="843"/>
                  </a:cubicBezTo>
                  <a:cubicBezTo>
                    <a:pt x="947" y="843"/>
                    <a:pt x="956" y="843"/>
                    <a:pt x="964" y="842"/>
                  </a:cubicBezTo>
                  <a:lnTo>
                    <a:pt x="964" y="842"/>
                  </a:lnTo>
                  <a:cubicBezTo>
                    <a:pt x="972" y="902"/>
                    <a:pt x="963" y="958"/>
                    <a:pt x="937" y="1011"/>
                  </a:cubicBezTo>
                  <a:cubicBezTo>
                    <a:pt x="914" y="1060"/>
                    <a:pt x="886" y="1109"/>
                    <a:pt x="853" y="1157"/>
                  </a:cubicBezTo>
                  <a:lnTo>
                    <a:pt x="878" y="1178"/>
                  </a:lnTo>
                  <a:cubicBezTo>
                    <a:pt x="840" y="1190"/>
                    <a:pt x="814" y="1216"/>
                    <a:pt x="801" y="1257"/>
                  </a:cubicBezTo>
                  <a:cubicBezTo>
                    <a:pt x="786" y="1295"/>
                    <a:pt x="774" y="1331"/>
                    <a:pt x="762" y="1367"/>
                  </a:cubicBezTo>
                  <a:cubicBezTo>
                    <a:pt x="749" y="1403"/>
                    <a:pt x="733" y="1431"/>
                    <a:pt x="711" y="1450"/>
                  </a:cubicBezTo>
                  <a:cubicBezTo>
                    <a:pt x="701" y="1458"/>
                    <a:pt x="688" y="1462"/>
                    <a:pt x="672" y="1462"/>
                  </a:cubicBezTo>
                  <a:cubicBezTo>
                    <a:pt x="651" y="1462"/>
                    <a:pt x="625" y="1455"/>
                    <a:pt x="593" y="1440"/>
                  </a:cubicBezTo>
                  <a:cubicBezTo>
                    <a:pt x="572" y="1452"/>
                    <a:pt x="550" y="1460"/>
                    <a:pt x="527" y="1466"/>
                  </a:cubicBezTo>
                  <a:cubicBezTo>
                    <a:pt x="506" y="1473"/>
                    <a:pt x="484" y="1480"/>
                    <a:pt x="461" y="1488"/>
                  </a:cubicBezTo>
                  <a:cubicBezTo>
                    <a:pt x="439" y="1495"/>
                    <a:pt x="419" y="1504"/>
                    <a:pt x="398" y="1517"/>
                  </a:cubicBezTo>
                  <a:cubicBezTo>
                    <a:pt x="377" y="1527"/>
                    <a:pt x="360" y="1542"/>
                    <a:pt x="344" y="1561"/>
                  </a:cubicBezTo>
                  <a:cubicBezTo>
                    <a:pt x="347" y="1549"/>
                    <a:pt x="345" y="1540"/>
                    <a:pt x="338" y="1531"/>
                  </a:cubicBezTo>
                  <a:cubicBezTo>
                    <a:pt x="333" y="1524"/>
                    <a:pt x="326" y="1518"/>
                    <a:pt x="317" y="1515"/>
                  </a:cubicBezTo>
                  <a:lnTo>
                    <a:pt x="251" y="1569"/>
                  </a:lnTo>
                  <a:cubicBezTo>
                    <a:pt x="271" y="1526"/>
                    <a:pt x="280" y="1479"/>
                    <a:pt x="280" y="1427"/>
                  </a:cubicBezTo>
                  <a:lnTo>
                    <a:pt x="279" y="1270"/>
                  </a:lnTo>
                  <a:cubicBezTo>
                    <a:pt x="281" y="1219"/>
                    <a:pt x="288" y="1171"/>
                    <a:pt x="302" y="1126"/>
                  </a:cubicBezTo>
                  <a:cubicBezTo>
                    <a:pt x="315" y="1080"/>
                    <a:pt x="345" y="1042"/>
                    <a:pt x="392" y="1014"/>
                  </a:cubicBezTo>
                  <a:cubicBezTo>
                    <a:pt x="371" y="977"/>
                    <a:pt x="363" y="942"/>
                    <a:pt x="367" y="912"/>
                  </a:cubicBezTo>
                  <a:cubicBezTo>
                    <a:pt x="372" y="882"/>
                    <a:pt x="384" y="852"/>
                    <a:pt x="402" y="825"/>
                  </a:cubicBezTo>
                  <a:cubicBezTo>
                    <a:pt x="418" y="797"/>
                    <a:pt x="438" y="772"/>
                    <a:pt x="462" y="747"/>
                  </a:cubicBezTo>
                  <a:cubicBezTo>
                    <a:pt x="486" y="721"/>
                    <a:pt x="506" y="695"/>
                    <a:pt x="523" y="668"/>
                  </a:cubicBezTo>
                  <a:close/>
                  <a:moveTo>
                    <a:pt x="930" y="1"/>
                  </a:moveTo>
                  <a:cubicBezTo>
                    <a:pt x="916" y="1"/>
                    <a:pt x="903" y="3"/>
                    <a:pt x="890" y="8"/>
                  </a:cubicBezTo>
                  <a:cubicBezTo>
                    <a:pt x="850" y="22"/>
                    <a:pt x="810" y="44"/>
                    <a:pt x="772" y="74"/>
                  </a:cubicBezTo>
                  <a:cubicBezTo>
                    <a:pt x="736" y="103"/>
                    <a:pt x="696" y="132"/>
                    <a:pt x="653" y="162"/>
                  </a:cubicBezTo>
                  <a:cubicBezTo>
                    <a:pt x="617" y="187"/>
                    <a:pt x="573" y="199"/>
                    <a:pt x="523" y="199"/>
                  </a:cubicBezTo>
                  <a:cubicBezTo>
                    <a:pt x="517" y="199"/>
                    <a:pt x="510" y="199"/>
                    <a:pt x="504" y="198"/>
                  </a:cubicBezTo>
                  <a:lnTo>
                    <a:pt x="504" y="198"/>
                  </a:lnTo>
                  <a:cubicBezTo>
                    <a:pt x="512" y="211"/>
                    <a:pt x="513" y="223"/>
                    <a:pt x="507" y="237"/>
                  </a:cubicBezTo>
                  <a:lnTo>
                    <a:pt x="498" y="277"/>
                  </a:lnTo>
                  <a:cubicBezTo>
                    <a:pt x="495" y="287"/>
                    <a:pt x="493" y="299"/>
                    <a:pt x="492" y="309"/>
                  </a:cubicBezTo>
                  <a:cubicBezTo>
                    <a:pt x="492" y="321"/>
                    <a:pt x="501" y="330"/>
                    <a:pt x="517" y="340"/>
                  </a:cubicBezTo>
                  <a:cubicBezTo>
                    <a:pt x="505" y="357"/>
                    <a:pt x="493" y="369"/>
                    <a:pt x="478" y="380"/>
                  </a:cubicBezTo>
                  <a:cubicBezTo>
                    <a:pt x="463" y="389"/>
                    <a:pt x="449" y="400"/>
                    <a:pt x="432" y="409"/>
                  </a:cubicBezTo>
                  <a:cubicBezTo>
                    <a:pt x="417" y="417"/>
                    <a:pt x="402" y="426"/>
                    <a:pt x="386" y="436"/>
                  </a:cubicBezTo>
                  <a:cubicBezTo>
                    <a:pt x="369" y="447"/>
                    <a:pt x="355" y="458"/>
                    <a:pt x="344" y="473"/>
                  </a:cubicBezTo>
                  <a:cubicBezTo>
                    <a:pt x="354" y="519"/>
                    <a:pt x="347" y="556"/>
                    <a:pt x="321" y="582"/>
                  </a:cubicBezTo>
                  <a:cubicBezTo>
                    <a:pt x="295" y="608"/>
                    <a:pt x="266" y="632"/>
                    <a:pt x="236" y="654"/>
                  </a:cubicBezTo>
                  <a:cubicBezTo>
                    <a:pt x="206" y="676"/>
                    <a:pt x="180" y="701"/>
                    <a:pt x="158" y="730"/>
                  </a:cubicBezTo>
                  <a:cubicBezTo>
                    <a:pt x="140" y="755"/>
                    <a:pt x="141" y="793"/>
                    <a:pt x="163" y="843"/>
                  </a:cubicBezTo>
                  <a:cubicBezTo>
                    <a:pt x="140" y="855"/>
                    <a:pt x="126" y="871"/>
                    <a:pt x="121" y="889"/>
                  </a:cubicBezTo>
                  <a:cubicBezTo>
                    <a:pt x="115" y="905"/>
                    <a:pt x="112" y="923"/>
                    <a:pt x="109" y="941"/>
                  </a:cubicBezTo>
                  <a:cubicBezTo>
                    <a:pt x="109" y="959"/>
                    <a:pt x="105" y="977"/>
                    <a:pt x="98" y="995"/>
                  </a:cubicBezTo>
                  <a:cubicBezTo>
                    <a:pt x="93" y="1013"/>
                    <a:pt x="81" y="1028"/>
                    <a:pt x="60" y="1044"/>
                  </a:cubicBezTo>
                  <a:cubicBezTo>
                    <a:pt x="77" y="1085"/>
                    <a:pt x="83" y="1124"/>
                    <a:pt x="77" y="1159"/>
                  </a:cubicBezTo>
                  <a:cubicBezTo>
                    <a:pt x="69" y="1192"/>
                    <a:pt x="59" y="1225"/>
                    <a:pt x="47" y="1259"/>
                  </a:cubicBezTo>
                  <a:cubicBezTo>
                    <a:pt x="35" y="1292"/>
                    <a:pt x="24" y="1327"/>
                    <a:pt x="14" y="1363"/>
                  </a:cubicBezTo>
                  <a:cubicBezTo>
                    <a:pt x="2" y="1396"/>
                    <a:pt x="0" y="1432"/>
                    <a:pt x="7" y="1471"/>
                  </a:cubicBezTo>
                  <a:cubicBezTo>
                    <a:pt x="37" y="1503"/>
                    <a:pt x="61" y="1538"/>
                    <a:pt x="82" y="1574"/>
                  </a:cubicBezTo>
                  <a:cubicBezTo>
                    <a:pt x="101" y="1612"/>
                    <a:pt x="113" y="1653"/>
                    <a:pt x="120" y="1698"/>
                  </a:cubicBezTo>
                  <a:cubicBezTo>
                    <a:pt x="137" y="1693"/>
                    <a:pt x="152" y="1691"/>
                    <a:pt x="167" y="1691"/>
                  </a:cubicBezTo>
                  <a:cubicBezTo>
                    <a:pt x="171" y="1691"/>
                    <a:pt x="176" y="1691"/>
                    <a:pt x="180" y="1692"/>
                  </a:cubicBezTo>
                  <a:cubicBezTo>
                    <a:pt x="200" y="1697"/>
                    <a:pt x="218" y="1704"/>
                    <a:pt x="234" y="1714"/>
                  </a:cubicBezTo>
                  <a:cubicBezTo>
                    <a:pt x="253" y="1722"/>
                    <a:pt x="269" y="1733"/>
                    <a:pt x="286" y="1744"/>
                  </a:cubicBezTo>
                  <a:cubicBezTo>
                    <a:pt x="304" y="1756"/>
                    <a:pt x="322" y="1765"/>
                    <a:pt x="340" y="1773"/>
                  </a:cubicBezTo>
                  <a:cubicBezTo>
                    <a:pt x="436" y="1750"/>
                    <a:pt x="526" y="1713"/>
                    <a:pt x="612" y="1660"/>
                  </a:cubicBezTo>
                  <a:cubicBezTo>
                    <a:pt x="699" y="1609"/>
                    <a:pt x="773" y="1545"/>
                    <a:pt x="832" y="1468"/>
                  </a:cubicBezTo>
                  <a:cubicBezTo>
                    <a:pt x="838" y="1468"/>
                    <a:pt x="844" y="1468"/>
                    <a:pt x="849" y="1468"/>
                  </a:cubicBezTo>
                  <a:cubicBezTo>
                    <a:pt x="886" y="1468"/>
                    <a:pt x="909" y="1459"/>
                    <a:pt x="921" y="1440"/>
                  </a:cubicBezTo>
                  <a:cubicBezTo>
                    <a:pt x="936" y="1419"/>
                    <a:pt x="948" y="1395"/>
                    <a:pt x="953" y="1366"/>
                  </a:cubicBezTo>
                  <a:cubicBezTo>
                    <a:pt x="959" y="1338"/>
                    <a:pt x="966" y="1308"/>
                    <a:pt x="975" y="1280"/>
                  </a:cubicBezTo>
                  <a:cubicBezTo>
                    <a:pt x="985" y="1251"/>
                    <a:pt x="1008" y="1229"/>
                    <a:pt x="1044" y="1215"/>
                  </a:cubicBezTo>
                  <a:cubicBezTo>
                    <a:pt x="1039" y="1209"/>
                    <a:pt x="1031" y="1202"/>
                    <a:pt x="1022" y="1194"/>
                  </a:cubicBezTo>
                  <a:cubicBezTo>
                    <a:pt x="1015" y="1187"/>
                    <a:pt x="1014" y="1176"/>
                    <a:pt x="1017" y="1166"/>
                  </a:cubicBezTo>
                  <a:cubicBezTo>
                    <a:pt x="1061" y="1149"/>
                    <a:pt x="1087" y="1124"/>
                    <a:pt x="1097" y="1090"/>
                  </a:cubicBezTo>
                  <a:cubicBezTo>
                    <a:pt x="1109" y="1055"/>
                    <a:pt x="1118" y="1018"/>
                    <a:pt x="1124" y="980"/>
                  </a:cubicBezTo>
                  <a:cubicBezTo>
                    <a:pt x="1131" y="940"/>
                    <a:pt x="1140" y="907"/>
                    <a:pt x="1153" y="877"/>
                  </a:cubicBezTo>
                  <a:cubicBezTo>
                    <a:pt x="1166" y="846"/>
                    <a:pt x="1196" y="826"/>
                    <a:pt x="1245" y="817"/>
                  </a:cubicBezTo>
                  <a:cubicBezTo>
                    <a:pt x="1255" y="814"/>
                    <a:pt x="1264" y="813"/>
                    <a:pt x="1274" y="813"/>
                  </a:cubicBezTo>
                  <a:cubicBezTo>
                    <a:pt x="1277" y="813"/>
                    <a:pt x="1281" y="813"/>
                    <a:pt x="1284" y="813"/>
                  </a:cubicBezTo>
                  <a:lnTo>
                    <a:pt x="1326" y="809"/>
                  </a:lnTo>
                  <a:cubicBezTo>
                    <a:pt x="1339" y="807"/>
                    <a:pt x="1351" y="806"/>
                    <a:pt x="1364" y="806"/>
                  </a:cubicBezTo>
                  <a:cubicBezTo>
                    <a:pt x="1376" y="806"/>
                    <a:pt x="1388" y="807"/>
                    <a:pt x="1400" y="809"/>
                  </a:cubicBezTo>
                  <a:cubicBezTo>
                    <a:pt x="1407" y="810"/>
                    <a:pt x="1413" y="810"/>
                    <a:pt x="1419" y="810"/>
                  </a:cubicBezTo>
                  <a:cubicBezTo>
                    <a:pt x="1439" y="810"/>
                    <a:pt x="1460" y="808"/>
                    <a:pt x="1481" y="802"/>
                  </a:cubicBezTo>
                  <a:cubicBezTo>
                    <a:pt x="1574" y="779"/>
                    <a:pt x="1659" y="759"/>
                    <a:pt x="1736" y="743"/>
                  </a:cubicBezTo>
                  <a:cubicBezTo>
                    <a:pt x="1814" y="725"/>
                    <a:pt x="1900" y="701"/>
                    <a:pt x="1996" y="671"/>
                  </a:cubicBezTo>
                  <a:cubicBezTo>
                    <a:pt x="2013" y="652"/>
                    <a:pt x="2036" y="635"/>
                    <a:pt x="2062" y="620"/>
                  </a:cubicBezTo>
                  <a:cubicBezTo>
                    <a:pt x="2091" y="602"/>
                    <a:pt x="2116" y="584"/>
                    <a:pt x="2138" y="564"/>
                  </a:cubicBezTo>
                  <a:cubicBezTo>
                    <a:pt x="2162" y="545"/>
                    <a:pt x="2181" y="523"/>
                    <a:pt x="2195" y="501"/>
                  </a:cubicBezTo>
                  <a:cubicBezTo>
                    <a:pt x="2207" y="476"/>
                    <a:pt x="2208" y="448"/>
                    <a:pt x="2197" y="416"/>
                  </a:cubicBezTo>
                  <a:lnTo>
                    <a:pt x="2197" y="416"/>
                  </a:lnTo>
                  <a:cubicBezTo>
                    <a:pt x="2167" y="442"/>
                    <a:pt x="2134" y="459"/>
                    <a:pt x="2100" y="467"/>
                  </a:cubicBezTo>
                  <a:cubicBezTo>
                    <a:pt x="2068" y="474"/>
                    <a:pt x="2036" y="480"/>
                    <a:pt x="2001" y="485"/>
                  </a:cubicBezTo>
                  <a:cubicBezTo>
                    <a:pt x="1967" y="489"/>
                    <a:pt x="1934" y="496"/>
                    <a:pt x="1902" y="507"/>
                  </a:cubicBezTo>
                  <a:cubicBezTo>
                    <a:pt x="1871" y="517"/>
                    <a:pt x="1842" y="537"/>
                    <a:pt x="1813" y="567"/>
                  </a:cubicBezTo>
                  <a:cubicBezTo>
                    <a:pt x="1792" y="536"/>
                    <a:pt x="1771" y="521"/>
                    <a:pt x="1751" y="521"/>
                  </a:cubicBezTo>
                  <a:cubicBezTo>
                    <a:pt x="1749" y="521"/>
                    <a:pt x="1747" y="522"/>
                    <a:pt x="1744" y="522"/>
                  </a:cubicBezTo>
                  <a:cubicBezTo>
                    <a:pt x="1723" y="523"/>
                    <a:pt x="1702" y="532"/>
                    <a:pt x="1682" y="547"/>
                  </a:cubicBezTo>
                  <a:cubicBezTo>
                    <a:pt x="1663" y="562"/>
                    <a:pt x="1645" y="576"/>
                    <a:pt x="1624" y="588"/>
                  </a:cubicBezTo>
                  <a:cubicBezTo>
                    <a:pt x="1617" y="592"/>
                    <a:pt x="1609" y="594"/>
                    <a:pt x="1601" y="594"/>
                  </a:cubicBezTo>
                  <a:cubicBezTo>
                    <a:pt x="1587" y="594"/>
                    <a:pt x="1571" y="587"/>
                    <a:pt x="1554" y="575"/>
                  </a:cubicBezTo>
                  <a:cubicBezTo>
                    <a:pt x="1497" y="615"/>
                    <a:pt x="1438" y="636"/>
                    <a:pt x="1377" y="636"/>
                  </a:cubicBezTo>
                  <a:cubicBezTo>
                    <a:pt x="1375" y="636"/>
                    <a:pt x="1374" y="636"/>
                    <a:pt x="1372" y="636"/>
                  </a:cubicBezTo>
                  <a:cubicBezTo>
                    <a:pt x="1308" y="633"/>
                    <a:pt x="1244" y="616"/>
                    <a:pt x="1178" y="586"/>
                  </a:cubicBezTo>
                  <a:lnTo>
                    <a:pt x="1174" y="531"/>
                  </a:lnTo>
                  <a:lnTo>
                    <a:pt x="1167" y="457"/>
                  </a:lnTo>
                  <a:lnTo>
                    <a:pt x="1160" y="380"/>
                  </a:lnTo>
                  <a:lnTo>
                    <a:pt x="1155" y="328"/>
                  </a:lnTo>
                  <a:cubicBezTo>
                    <a:pt x="1152" y="316"/>
                    <a:pt x="1145" y="296"/>
                    <a:pt x="1134" y="268"/>
                  </a:cubicBezTo>
                  <a:cubicBezTo>
                    <a:pt x="1123" y="241"/>
                    <a:pt x="1110" y="213"/>
                    <a:pt x="1097" y="184"/>
                  </a:cubicBezTo>
                  <a:cubicBezTo>
                    <a:pt x="1086" y="154"/>
                    <a:pt x="1073" y="126"/>
                    <a:pt x="1060" y="100"/>
                  </a:cubicBezTo>
                  <a:lnTo>
                    <a:pt x="1035" y="34"/>
                  </a:lnTo>
                  <a:cubicBezTo>
                    <a:pt x="996" y="11"/>
                    <a:pt x="961" y="1"/>
                    <a:pt x="930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269775" y="2614900"/>
              <a:ext cx="83775" cy="107800"/>
            </a:xfrm>
            <a:custGeom>
              <a:avLst/>
              <a:gdLst/>
              <a:ahLst/>
              <a:cxnLst/>
              <a:rect l="l" t="t" r="r" b="b"/>
              <a:pathLst>
                <a:path w="3351" h="4312" extrusionOk="0">
                  <a:moveTo>
                    <a:pt x="1732" y="1973"/>
                  </a:moveTo>
                  <a:cubicBezTo>
                    <a:pt x="1760" y="2010"/>
                    <a:pt x="1770" y="2042"/>
                    <a:pt x="1764" y="2072"/>
                  </a:cubicBezTo>
                  <a:cubicBezTo>
                    <a:pt x="1760" y="2100"/>
                    <a:pt x="1749" y="2128"/>
                    <a:pt x="1732" y="2156"/>
                  </a:cubicBezTo>
                  <a:cubicBezTo>
                    <a:pt x="1718" y="2183"/>
                    <a:pt x="1702" y="2211"/>
                    <a:pt x="1684" y="2241"/>
                  </a:cubicBezTo>
                  <a:cubicBezTo>
                    <a:pt x="1671" y="2273"/>
                    <a:pt x="1666" y="2308"/>
                    <a:pt x="1675" y="2345"/>
                  </a:cubicBezTo>
                  <a:cubicBezTo>
                    <a:pt x="1626" y="2376"/>
                    <a:pt x="1595" y="2413"/>
                    <a:pt x="1584" y="2457"/>
                  </a:cubicBezTo>
                  <a:cubicBezTo>
                    <a:pt x="1573" y="2505"/>
                    <a:pt x="1566" y="2551"/>
                    <a:pt x="1561" y="2597"/>
                  </a:cubicBezTo>
                  <a:cubicBezTo>
                    <a:pt x="1558" y="2644"/>
                    <a:pt x="1552" y="2689"/>
                    <a:pt x="1541" y="2731"/>
                  </a:cubicBezTo>
                  <a:cubicBezTo>
                    <a:pt x="1529" y="2774"/>
                    <a:pt x="1499" y="2808"/>
                    <a:pt x="1449" y="2834"/>
                  </a:cubicBezTo>
                  <a:cubicBezTo>
                    <a:pt x="1464" y="2859"/>
                    <a:pt x="1466" y="2878"/>
                    <a:pt x="1455" y="2891"/>
                  </a:cubicBezTo>
                  <a:cubicBezTo>
                    <a:pt x="1442" y="2906"/>
                    <a:pt x="1430" y="2918"/>
                    <a:pt x="1415" y="2928"/>
                  </a:cubicBezTo>
                  <a:cubicBezTo>
                    <a:pt x="1401" y="2940"/>
                    <a:pt x="1392" y="2953"/>
                    <a:pt x="1387" y="2966"/>
                  </a:cubicBezTo>
                  <a:cubicBezTo>
                    <a:pt x="1383" y="2979"/>
                    <a:pt x="1398" y="2996"/>
                    <a:pt x="1430" y="3017"/>
                  </a:cubicBezTo>
                  <a:cubicBezTo>
                    <a:pt x="1414" y="3012"/>
                    <a:pt x="1400" y="3010"/>
                    <a:pt x="1389" y="3010"/>
                  </a:cubicBezTo>
                  <a:cubicBezTo>
                    <a:pt x="1378" y="3010"/>
                    <a:pt x="1369" y="3012"/>
                    <a:pt x="1361" y="3017"/>
                  </a:cubicBezTo>
                  <a:cubicBezTo>
                    <a:pt x="1350" y="3027"/>
                    <a:pt x="1339" y="3041"/>
                    <a:pt x="1333" y="3059"/>
                  </a:cubicBezTo>
                  <a:cubicBezTo>
                    <a:pt x="1326" y="3077"/>
                    <a:pt x="1318" y="3096"/>
                    <a:pt x="1312" y="3116"/>
                  </a:cubicBezTo>
                  <a:cubicBezTo>
                    <a:pt x="1305" y="3136"/>
                    <a:pt x="1291" y="3151"/>
                    <a:pt x="1270" y="3162"/>
                  </a:cubicBezTo>
                  <a:cubicBezTo>
                    <a:pt x="1279" y="3205"/>
                    <a:pt x="1275" y="3240"/>
                    <a:pt x="1261" y="3270"/>
                  </a:cubicBezTo>
                  <a:cubicBezTo>
                    <a:pt x="1244" y="3299"/>
                    <a:pt x="1225" y="3327"/>
                    <a:pt x="1203" y="3353"/>
                  </a:cubicBezTo>
                  <a:cubicBezTo>
                    <a:pt x="1182" y="3379"/>
                    <a:pt x="1162" y="3406"/>
                    <a:pt x="1145" y="3436"/>
                  </a:cubicBezTo>
                  <a:cubicBezTo>
                    <a:pt x="1129" y="3466"/>
                    <a:pt x="1125" y="3500"/>
                    <a:pt x="1133" y="3541"/>
                  </a:cubicBezTo>
                  <a:cubicBezTo>
                    <a:pt x="1115" y="3564"/>
                    <a:pt x="1094" y="3586"/>
                    <a:pt x="1070" y="3605"/>
                  </a:cubicBezTo>
                  <a:cubicBezTo>
                    <a:pt x="1044" y="3625"/>
                    <a:pt x="1020" y="3646"/>
                    <a:pt x="998" y="3667"/>
                  </a:cubicBezTo>
                  <a:cubicBezTo>
                    <a:pt x="976" y="3689"/>
                    <a:pt x="957" y="3711"/>
                    <a:pt x="942" y="3734"/>
                  </a:cubicBezTo>
                  <a:cubicBezTo>
                    <a:pt x="926" y="3759"/>
                    <a:pt x="920" y="3789"/>
                    <a:pt x="921" y="3823"/>
                  </a:cubicBezTo>
                  <a:lnTo>
                    <a:pt x="890" y="3800"/>
                  </a:lnTo>
                  <a:cubicBezTo>
                    <a:pt x="890" y="3828"/>
                    <a:pt x="880" y="3846"/>
                    <a:pt x="861" y="3855"/>
                  </a:cubicBezTo>
                  <a:cubicBezTo>
                    <a:pt x="842" y="3865"/>
                    <a:pt x="820" y="3873"/>
                    <a:pt x="796" y="3880"/>
                  </a:cubicBezTo>
                  <a:cubicBezTo>
                    <a:pt x="770" y="3887"/>
                    <a:pt x="747" y="3895"/>
                    <a:pt x="727" y="3906"/>
                  </a:cubicBezTo>
                  <a:cubicBezTo>
                    <a:pt x="704" y="3919"/>
                    <a:pt x="690" y="3942"/>
                    <a:pt x="684" y="3975"/>
                  </a:cubicBezTo>
                  <a:cubicBezTo>
                    <a:pt x="649" y="3985"/>
                    <a:pt x="615" y="3994"/>
                    <a:pt x="586" y="4003"/>
                  </a:cubicBezTo>
                  <a:cubicBezTo>
                    <a:pt x="554" y="4015"/>
                    <a:pt x="524" y="4021"/>
                    <a:pt x="494" y="4024"/>
                  </a:cubicBezTo>
                  <a:cubicBezTo>
                    <a:pt x="487" y="4025"/>
                    <a:pt x="481" y="4025"/>
                    <a:pt x="474" y="4025"/>
                  </a:cubicBezTo>
                  <a:cubicBezTo>
                    <a:pt x="451" y="4025"/>
                    <a:pt x="428" y="4021"/>
                    <a:pt x="406" y="4013"/>
                  </a:cubicBezTo>
                  <a:cubicBezTo>
                    <a:pt x="376" y="4002"/>
                    <a:pt x="346" y="3982"/>
                    <a:pt x="315" y="3953"/>
                  </a:cubicBezTo>
                  <a:cubicBezTo>
                    <a:pt x="309" y="3888"/>
                    <a:pt x="299" y="3817"/>
                    <a:pt x="283" y="3738"/>
                  </a:cubicBezTo>
                  <a:cubicBezTo>
                    <a:pt x="267" y="3662"/>
                    <a:pt x="257" y="3584"/>
                    <a:pt x="253" y="3507"/>
                  </a:cubicBezTo>
                  <a:cubicBezTo>
                    <a:pt x="247" y="3431"/>
                    <a:pt x="256" y="3358"/>
                    <a:pt x="275" y="3288"/>
                  </a:cubicBezTo>
                  <a:cubicBezTo>
                    <a:pt x="292" y="3218"/>
                    <a:pt x="332" y="3160"/>
                    <a:pt x="395" y="3110"/>
                  </a:cubicBezTo>
                  <a:cubicBezTo>
                    <a:pt x="399" y="3056"/>
                    <a:pt x="416" y="3012"/>
                    <a:pt x="445" y="2979"/>
                  </a:cubicBezTo>
                  <a:cubicBezTo>
                    <a:pt x="475" y="2947"/>
                    <a:pt x="509" y="2918"/>
                    <a:pt x="548" y="2892"/>
                  </a:cubicBezTo>
                  <a:cubicBezTo>
                    <a:pt x="585" y="2867"/>
                    <a:pt x="621" y="2841"/>
                    <a:pt x="658" y="2814"/>
                  </a:cubicBezTo>
                  <a:cubicBezTo>
                    <a:pt x="695" y="2789"/>
                    <a:pt x="723" y="2756"/>
                    <a:pt x="743" y="2715"/>
                  </a:cubicBezTo>
                  <a:cubicBezTo>
                    <a:pt x="789" y="2699"/>
                    <a:pt x="832" y="2674"/>
                    <a:pt x="873" y="2645"/>
                  </a:cubicBezTo>
                  <a:cubicBezTo>
                    <a:pt x="912" y="2618"/>
                    <a:pt x="949" y="2587"/>
                    <a:pt x="985" y="2554"/>
                  </a:cubicBezTo>
                  <a:cubicBezTo>
                    <a:pt x="1022" y="2522"/>
                    <a:pt x="1057" y="2490"/>
                    <a:pt x="1093" y="2456"/>
                  </a:cubicBezTo>
                  <a:cubicBezTo>
                    <a:pt x="1128" y="2423"/>
                    <a:pt x="1163" y="2391"/>
                    <a:pt x="1202" y="2362"/>
                  </a:cubicBezTo>
                  <a:cubicBezTo>
                    <a:pt x="1213" y="2367"/>
                    <a:pt x="1224" y="2370"/>
                    <a:pt x="1234" y="2370"/>
                  </a:cubicBezTo>
                  <a:cubicBezTo>
                    <a:pt x="1246" y="2370"/>
                    <a:pt x="1257" y="2367"/>
                    <a:pt x="1267" y="2360"/>
                  </a:cubicBezTo>
                  <a:cubicBezTo>
                    <a:pt x="1287" y="2347"/>
                    <a:pt x="1306" y="2332"/>
                    <a:pt x="1324" y="2313"/>
                  </a:cubicBezTo>
                  <a:cubicBezTo>
                    <a:pt x="1343" y="2296"/>
                    <a:pt x="1360" y="2280"/>
                    <a:pt x="1378" y="2266"/>
                  </a:cubicBezTo>
                  <a:cubicBezTo>
                    <a:pt x="1390" y="2259"/>
                    <a:pt x="1401" y="2255"/>
                    <a:pt x="1414" y="2255"/>
                  </a:cubicBezTo>
                  <a:cubicBezTo>
                    <a:pt x="1424" y="2255"/>
                    <a:pt x="1435" y="2258"/>
                    <a:pt x="1446" y="2263"/>
                  </a:cubicBezTo>
                  <a:cubicBezTo>
                    <a:pt x="1455" y="2235"/>
                    <a:pt x="1469" y="2212"/>
                    <a:pt x="1489" y="2193"/>
                  </a:cubicBezTo>
                  <a:cubicBezTo>
                    <a:pt x="1509" y="2174"/>
                    <a:pt x="1531" y="2158"/>
                    <a:pt x="1555" y="2142"/>
                  </a:cubicBezTo>
                  <a:cubicBezTo>
                    <a:pt x="1580" y="2127"/>
                    <a:pt x="1605" y="2113"/>
                    <a:pt x="1630" y="2100"/>
                  </a:cubicBezTo>
                  <a:cubicBezTo>
                    <a:pt x="1655" y="2086"/>
                    <a:pt x="1677" y="2073"/>
                    <a:pt x="1698" y="2058"/>
                  </a:cubicBezTo>
                  <a:lnTo>
                    <a:pt x="1732" y="1973"/>
                  </a:lnTo>
                  <a:close/>
                  <a:moveTo>
                    <a:pt x="2399" y="0"/>
                  </a:moveTo>
                  <a:cubicBezTo>
                    <a:pt x="2381" y="0"/>
                    <a:pt x="2363" y="4"/>
                    <a:pt x="2344" y="11"/>
                  </a:cubicBezTo>
                  <a:cubicBezTo>
                    <a:pt x="2313" y="118"/>
                    <a:pt x="2273" y="213"/>
                    <a:pt x="2225" y="298"/>
                  </a:cubicBezTo>
                  <a:cubicBezTo>
                    <a:pt x="2178" y="381"/>
                    <a:pt x="2125" y="459"/>
                    <a:pt x="2067" y="533"/>
                  </a:cubicBezTo>
                  <a:cubicBezTo>
                    <a:pt x="2009" y="609"/>
                    <a:pt x="1946" y="682"/>
                    <a:pt x="1879" y="755"/>
                  </a:cubicBezTo>
                  <a:cubicBezTo>
                    <a:pt x="1814" y="826"/>
                    <a:pt x="1749" y="903"/>
                    <a:pt x="1685" y="987"/>
                  </a:cubicBezTo>
                  <a:cubicBezTo>
                    <a:pt x="1682" y="987"/>
                    <a:pt x="1678" y="987"/>
                    <a:pt x="1674" y="987"/>
                  </a:cubicBezTo>
                  <a:cubicBezTo>
                    <a:pt x="1641" y="987"/>
                    <a:pt x="1610" y="991"/>
                    <a:pt x="1579" y="1000"/>
                  </a:cubicBezTo>
                  <a:cubicBezTo>
                    <a:pt x="1546" y="1009"/>
                    <a:pt x="1515" y="1028"/>
                    <a:pt x="1487" y="1057"/>
                  </a:cubicBezTo>
                  <a:cubicBezTo>
                    <a:pt x="1480" y="1092"/>
                    <a:pt x="1462" y="1120"/>
                    <a:pt x="1436" y="1139"/>
                  </a:cubicBezTo>
                  <a:cubicBezTo>
                    <a:pt x="1412" y="1157"/>
                    <a:pt x="1382" y="1171"/>
                    <a:pt x="1349" y="1183"/>
                  </a:cubicBezTo>
                  <a:cubicBezTo>
                    <a:pt x="1315" y="1192"/>
                    <a:pt x="1281" y="1201"/>
                    <a:pt x="1244" y="1208"/>
                  </a:cubicBezTo>
                  <a:cubicBezTo>
                    <a:pt x="1208" y="1217"/>
                    <a:pt x="1178" y="1228"/>
                    <a:pt x="1153" y="1243"/>
                  </a:cubicBezTo>
                  <a:cubicBezTo>
                    <a:pt x="1121" y="1202"/>
                    <a:pt x="1105" y="1169"/>
                    <a:pt x="1101" y="1143"/>
                  </a:cubicBezTo>
                  <a:cubicBezTo>
                    <a:pt x="1099" y="1116"/>
                    <a:pt x="1105" y="1092"/>
                    <a:pt x="1118" y="1074"/>
                  </a:cubicBezTo>
                  <a:cubicBezTo>
                    <a:pt x="1134" y="1053"/>
                    <a:pt x="1154" y="1036"/>
                    <a:pt x="1179" y="1023"/>
                  </a:cubicBezTo>
                  <a:cubicBezTo>
                    <a:pt x="1203" y="1008"/>
                    <a:pt x="1228" y="991"/>
                    <a:pt x="1252" y="974"/>
                  </a:cubicBezTo>
                  <a:cubicBezTo>
                    <a:pt x="1276" y="957"/>
                    <a:pt x="1297" y="938"/>
                    <a:pt x="1315" y="917"/>
                  </a:cubicBezTo>
                  <a:cubicBezTo>
                    <a:pt x="1333" y="895"/>
                    <a:pt x="1340" y="869"/>
                    <a:pt x="1337" y="836"/>
                  </a:cubicBezTo>
                  <a:cubicBezTo>
                    <a:pt x="1402" y="785"/>
                    <a:pt x="1464" y="731"/>
                    <a:pt x="1524" y="674"/>
                  </a:cubicBezTo>
                  <a:cubicBezTo>
                    <a:pt x="1586" y="614"/>
                    <a:pt x="1633" y="545"/>
                    <a:pt x="1664" y="466"/>
                  </a:cubicBezTo>
                  <a:cubicBezTo>
                    <a:pt x="1711" y="454"/>
                    <a:pt x="1749" y="433"/>
                    <a:pt x="1780" y="403"/>
                  </a:cubicBezTo>
                  <a:cubicBezTo>
                    <a:pt x="1809" y="375"/>
                    <a:pt x="1836" y="345"/>
                    <a:pt x="1862" y="312"/>
                  </a:cubicBezTo>
                  <a:cubicBezTo>
                    <a:pt x="1886" y="277"/>
                    <a:pt x="1911" y="243"/>
                    <a:pt x="1934" y="211"/>
                  </a:cubicBezTo>
                  <a:cubicBezTo>
                    <a:pt x="1959" y="176"/>
                    <a:pt x="1989" y="146"/>
                    <a:pt x="2024" y="121"/>
                  </a:cubicBezTo>
                  <a:lnTo>
                    <a:pt x="1961" y="75"/>
                  </a:lnTo>
                  <a:cubicBezTo>
                    <a:pt x="1912" y="79"/>
                    <a:pt x="1869" y="93"/>
                    <a:pt x="1831" y="116"/>
                  </a:cubicBezTo>
                  <a:cubicBezTo>
                    <a:pt x="1794" y="139"/>
                    <a:pt x="1759" y="166"/>
                    <a:pt x="1725" y="198"/>
                  </a:cubicBezTo>
                  <a:cubicBezTo>
                    <a:pt x="1690" y="226"/>
                    <a:pt x="1657" y="258"/>
                    <a:pt x="1623" y="291"/>
                  </a:cubicBezTo>
                  <a:cubicBezTo>
                    <a:pt x="1591" y="321"/>
                    <a:pt x="1555" y="349"/>
                    <a:pt x="1517" y="372"/>
                  </a:cubicBezTo>
                  <a:cubicBezTo>
                    <a:pt x="1496" y="384"/>
                    <a:pt x="1474" y="400"/>
                    <a:pt x="1449" y="417"/>
                  </a:cubicBezTo>
                  <a:cubicBezTo>
                    <a:pt x="1426" y="433"/>
                    <a:pt x="1404" y="449"/>
                    <a:pt x="1382" y="468"/>
                  </a:cubicBezTo>
                  <a:cubicBezTo>
                    <a:pt x="1362" y="488"/>
                    <a:pt x="1344" y="509"/>
                    <a:pt x="1326" y="532"/>
                  </a:cubicBezTo>
                  <a:cubicBezTo>
                    <a:pt x="1311" y="555"/>
                    <a:pt x="1302" y="578"/>
                    <a:pt x="1296" y="603"/>
                  </a:cubicBezTo>
                  <a:cubicBezTo>
                    <a:pt x="1286" y="605"/>
                    <a:pt x="1275" y="614"/>
                    <a:pt x="1263" y="625"/>
                  </a:cubicBezTo>
                  <a:cubicBezTo>
                    <a:pt x="1251" y="635"/>
                    <a:pt x="1238" y="645"/>
                    <a:pt x="1224" y="655"/>
                  </a:cubicBezTo>
                  <a:cubicBezTo>
                    <a:pt x="1212" y="662"/>
                    <a:pt x="1199" y="669"/>
                    <a:pt x="1186" y="675"/>
                  </a:cubicBezTo>
                  <a:cubicBezTo>
                    <a:pt x="1183" y="676"/>
                    <a:pt x="1179" y="676"/>
                    <a:pt x="1175" y="676"/>
                  </a:cubicBezTo>
                  <a:cubicBezTo>
                    <a:pt x="1166" y="676"/>
                    <a:pt x="1158" y="674"/>
                    <a:pt x="1150" y="668"/>
                  </a:cubicBezTo>
                  <a:cubicBezTo>
                    <a:pt x="1060" y="739"/>
                    <a:pt x="988" y="832"/>
                    <a:pt x="938" y="947"/>
                  </a:cubicBezTo>
                  <a:cubicBezTo>
                    <a:pt x="902" y="981"/>
                    <a:pt x="879" y="1018"/>
                    <a:pt x="870" y="1060"/>
                  </a:cubicBezTo>
                  <a:cubicBezTo>
                    <a:pt x="860" y="1100"/>
                    <a:pt x="861" y="1141"/>
                    <a:pt x="872" y="1184"/>
                  </a:cubicBezTo>
                  <a:cubicBezTo>
                    <a:pt x="879" y="1224"/>
                    <a:pt x="894" y="1265"/>
                    <a:pt x="915" y="1307"/>
                  </a:cubicBezTo>
                  <a:cubicBezTo>
                    <a:pt x="934" y="1345"/>
                    <a:pt x="954" y="1383"/>
                    <a:pt x="974" y="1418"/>
                  </a:cubicBezTo>
                  <a:cubicBezTo>
                    <a:pt x="977" y="1419"/>
                    <a:pt x="981" y="1419"/>
                    <a:pt x="985" y="1419"/>
                  </a:cubicBezTo>
                  <a:cubicBezTo>
                    <a:pt x="992" y="1419"/>
                    <a:pt x="999" y="1417"/>
                    <a:pt x="1006" y="1411"/>
                  </a:cubicBezTo>
                  <a:cubicBezTo>
                    <a:pt x="1013" y="1405"/>
                    <a:pt x="1020" y="1396"/>
                    <a:pt x="1023" y="1384"/>
                  </a:cubicBezTo>
                  <a:lnTo>
                    <a:pt x="1083" y="1435"/>
                  </a:lnTo>
                  <a:cubicBezTo>
                    <a:pt x="1107" y="1426"/>
                    <a:pt x="1134" y="1423"/>
                    <a:pt x="1163" y="1423"/>
                  </a:cubicBezTo>
                  <a:cubicBezTo>
                    <a:pt x="1168" y="1423"/>
                    <a:pt x="1172" y="1423"/>
                    <a:pt x="1176" y="1423"/>
                  </a:cubicBezTo>
                  <a:cubicBezTo>
                    <a:pt x="1185" y="1423"/>
                    <a:pt x="1194" y="1423"/>
                    <a:pt x="1203" y="1423"/>
                  </a:cubicBezTo>
                  <a:cubicBezTo>
                    <a:pt x="1230" y="1423"/>
                    <a:pt x="1257" y="1422"/>
                    <a:pt x="1283" y="1420"/>
                  </a:cubicBezTo>
                  <a:cubicBezTo>
                    <a:pt x="1317" y="1417"/>
                    <a:pt x="1348" y="1408"/>
                    <a:pt x="1375" y="1395"/>
                  </a:cubicBezTo>
                  <a:cubicBezTo>
                    <a:pt x="1403" y="1381"/>
                    <a:pt x="1423" y="1357"/>
                    <a:pt x="1433" y="1321"/>
                  </a:cubicBezTo>
                  <a:cubicBezTo>
                    <a:pt x="1452" y="1338"/>
                    <a:pt x="1469" y="1346"/>
                    <a:pt x="1484" y="1346"/>
                  </a:cubicBezTo>
                  <a:cubicBezTo>
                    <a:pt x="1491" y="1346"/>
                    <a:pt x="1497" y="1344"/>
                    <a:pt x="1503" y="1341"/>
                  </a:cubicBezTo>
                  <a:cubicBezTo>
                    <a:pt x="1522" y="1331"/>
                    <a:pt x="1537" y="1316"/>
                    <a:pt x="1551" y="1298"/>
                  </a:cubicBezTo>
                  <a:cubicBezTo>
                    <a:pt x="1567" y="1277"/>
                    <a:pt x="1581" y="1258"/>
                    <a:pt x="1595" y="1242"/>
                  </a:cubicBezTo>
                  <a:cubicBezTo>
                    <a:pt x="1607" y="1228"/>
                    <a:pt x="1619" y="1221"/>
                    <a:pt x="1633" y="1221"/>
                  </a:cubicBezTo>
                  <a:cubicBezTo>
                    <a:pt x="1638" y="1221"/>
                    <a:pt x="1643" y="1222"/>
                    <a:pt x="1649" y="1224"/>
                  </a:cubicBezTo>
                  <a:cubicBezTo>
                    <a:pt x="1661" y="1199"/>
                    <a:pt x="1680" y="1180"/>
                    <a:pt x="1705" y="1167"/>
                  </a:cubicBezTo>
                  <a:cubicBezTo>
                    <a:pt x="1730" y="1154"/>
                    <a:pt x="1753" y="1142"/>
                    <a:pt x="1776" y="1132"/>
                  </a:cubicBezTo>
                  <a:cubicBezTo>
                    <a:pt x="1799" y="1119"/>
                    <a:pt x="1819" y="1104"/>
                    <a:pt x="1838" y="1090"/>
                  </a:cubicBezTo>
                  <a:cubicBezTo>
                    <a:pt x="1858" y="1075"/>
                    <a:pt x="1870" y="1053"/>
                    <a:pt x="1874" y="1022"/>
                  </a:cubicBezTo>
                  <a:cubicBezTo>
                    <a:pt x="1878" y="1023"/>
                    <a:pt x="1882" y="1024"/>
                    <a:pt x="1887" y="1024"/>
                  </a:cubicBezTo>
                  <a:cubicBezTo>
                    <a:pt x="1897" y="1024"/>
                    <a:pt x="1909" y="1020"/>
                    <a:pt x="1922" y="1011"/>
                  </a:cubicBezTo>
                  <a:cubicBezTo>
                    <a:pt x="1940" y="999"/>
                    <a:pt x="1960" y="986"/>
                    <a:pt x="1980" y="973"/>
                  </a:cubicBezTo>
                  <a:cubicBezTo>
                    <a:pt x="2003" y="961"/>
                    <a:pt x="2025" y="952"/>
                    <a:pt x="2046" y="948"/>
                  </a:cubicBezTo>
                  <a:cubicBezTo>
                    <a:pt x="2049" y="948"/>
                    <a:pt x="2052" y="947"/>
                    <a:pt x="2055" y="947"/>
                  </a:cubicBezTo>
                  <a:cubicBezTo>
                    <a:pt x="2073" y="947"/>
                    <a:pt x="2089" y="957"/>
                    <a:pt x="2103" y="975"/>
                  </a:cubicBezTo>
                  <a:cubicBezTo>
                    <a:pt x="2082" y="984"/>
                    <a:pt x="2070" y="996"/>
                    <a:pt x="2065" y="1014"/>
                  </a:cubicBezTo>
                  <a:cubicBezTo>
                    <a:pt x="2060" y="1032"/>
                    <a:pt x="2056" y="1052"/>
                    <a:pt x="2054" y="1074"/>
                  </a:cubicBezTo>
                  <a:cubicBezTo>
                    <a:pt x="2054" y="1096"/>
                    <a:pt x="2051" y="1118"/>
                    <a:pt x="2047" y="1140"/>
                  </a:cubicBezTo>
                  <a:cubicBezTo>
                    <a:pt x="2043" y="1160"/>
                    <a:pt x="2031" y="1177"/>
                    <a:pt x="2012" y="1191"/>
                  </a:cubicBezTo>
                  <a:cubicBezTo>
                    <a:pt x="2033" y="1280"/>
                    <a:pt x="2035" y="1355"/>
                    <a:pt x="2016" y="1416"/>
                  </a:cubicBezTo>
                  <a:cubicBezTo>
                    <a:pt x="1998" y="1473"/>
                    <a:pt x="1966" y="1524"/>
                    <a:pt x="1923" y="1567"/>
                  </a:cubicBezTo>
                  <a:cubicBezTo>
                    <a:pt x="1881" y="1610"/>
                    <a:pt x="1832" y="1646"/>
                    <a:pt x="1773" y="1678"/>
                  </a:cubicBezTo>
                  <a:lnTo>
                    <a:pt x="1600" y="1777"/>
                  </a:lnTo>
                  <a:cubicBezTo>
                    <a:pt x="1546" y="1813"/>
                    <a:pt x="1494" y="1852"/>
                    <a:pt x="1449" y="1895"/>
                  </a:cubicBezTo>
                  <a:cubicBezTo>
                    <a:pt x="1405" y="1938"/>
                    <a:pt x="1375" y="1993"/>
                    <a:pt x="1359" y="2059"/>
                  </a:cubicBezTo>
                  <a:cubicBezTo>
                    <a:pt x="1348" y="2041"/>
                    <a:pt x="1338" y="2032"/>
                    <a:pt x="1329" y="2032"/>
                  </a:cubicBezTo>
                  <a:cubicBezTo>
                    <a:pt x="1328" y="2032"/>
                    <a:pt x="1326" y="2033"/>
                    <a:pt x="1325" y="2033"/>
                  </a:cubicBezTo>
                  <a:cubicBezTo>
                    <a:pt x="1314" y="2038"/>
                    <a:pt x="1303" y="2045"/>
                    <a:pt x="1291" y="2052"/>
                  </a:cubicBezTo>
                  <a:cubicBezTo>
                    <a:pt x="1281" y="2061"/>
                    <a:pt x="1270" y="2069"/>
                    <a:pt x="1260" y="2071"/>
                  </a:cubicBezTo>
                  <a:cubicBezTo>
                    <a:pt x="1258" y="2072"/>
                    <a:pt x="1256" y="2073"/>
                    <a:pt x="1254" y="2073"/>
                  </a:cubicBezTo>
                  <a:cubicBezTo>
                    <a:pt x="1245" y="2073"/>
                    <a:pt x="1235" y="2063"/>
                    <a:pt x="1225" y="2046"/>
                  </a:cubicBezTo>
                  <a:cubicBezTo>
                    <a:pt x="1212" y="2105"/>
                    <a:pt x="1186" y="2149"/>
                    <a:pt x="1150" y="2179"/>
                  </a:cubicBezTo>
                  <a:cubicBezTo>
                    <a:pt x="1113" y="2210"/>
                    <a:pt x="1073" y="2236"/>
                    <a:pt x="1030" y="2257"/>
                  </a:cubicBezTo>
                  <a:cubicBezTo>
                    <a:pt x="984" y="2281"/>
                    <a:pt x="940" y="2305"/>
                    <a:pt x="897" y="2332"/>
                  </a:cubicBezTo>
                  <a:cubicBezTo>
                    <a:pt x="854" y="2359"/>
                    <a:pt x="821" y="2399"/>
                    <a:pt x="798" y="2451"/>
                  </a:cubicBezTo>
                  <a:cubicBezTo>
                    <a:pt x="659" y="2507"/>
                    <a:pt x="539" y="2583"/>
                    <a:pt x="435" y="2682"/>
                  </a:cubicBezTo>
                  <a:cubicBezTo>
                    <a:pt x="329" y="2782"/>
                    <a:pt x="230" y="2890"/>
                    <a:pt x="139" y="3007"/>
                  </a:cubicBezTo>
                  <a:lnTo>
                    <a:pt x="147" y="3058"/>
                  </a:lnTo>
                  <a:cubicBezTo>
                    <a:pt x="123" y="3080"/>
                    <a:pt x="107" y="3106"/>
                    <a:pt x="98" y="3138"/>
                  </a:cubicBezTo>
                  <a:cubicBezTo>
                    <a:pt x="91" y="3168"/>
                    <a:pt x="84" y="3201"/>
                    <a:pt x="79" y="3233"/>
                  </a:cubicBezTo>
                  <a:cubicBezTo>
                    <a:pt x="70" y="3267"/>
                    <a:pt x="63" y="3299"/>
                    <a:pt x="54" y="3329"/>
                  </a:cubicBezTo>
                  <a:cubicBezTo>
                    <a:pt x="44" y="3361"/>
                    <a:pt x="27" y="3387"/>
                    <a:pt x="3" y="3409"/>
                  </a:cubicBezTo>
                  <a:cubicBezTo>
                    <a:pt x="26" y="3444"/>
                    <a:pt x="36" y="3479"/>
                    <a:pt x="32" y="3517"/>
                  </a:cubicBezTo>
                  <a:cubicBezTo>
                    <a:pt x="29" y="3554"/>
                    <a:pt x="24" y="3592"/>
                    <a:pt x="17" y="3629"/>
                  </a:cubicBezTo>
                  <a:cubicBezTo>
                    <a:pt x="9" y="3666"/>
                    <a:pt x="5" y="3704"/>
                    <a:pt x="4" y="3740"/>
                  </a:cubicBezTo>
                  <a:cubicBezTo>
                    <a:pt x="1" y="3779"/>
                    <a:pt x="10" y="3817"/>
                    <a:pt x="33" y="3851"/>
                  </a:cubicBezTo>
                  <a:cubicBezTo>
                    <a:pt x="24" y="3865"/>
                    <a:pt x="21" y="3880"/>
                    <a:pt x="24" y="3894"/>
                  </a:cubicBezTo>
                  <a:cubicBezTo>
                    <a:pt x="28" y="3911"/>
                    <a:pt x="33" y="3927"/>
                    <a:pt x="42" y="3942"/>
                  </a:cubicBezTo>
                  <a:cubicBezTo>
                    <a:pt x="49" y="3958"/>
                    <a:pt x="60" y="3973"/>
                    <a:pt x="71" y="3988"/>
                  </a:cubicBezTo>
                  <a:cubicBezTo>
                    <a:pt x="82" y="4002"/>
                    <a:pt x="89" y="4015"/>
                    <a:pt x="94" y="4028"/>
                  </a:cubicBezTo>
                  <a:cubicBezTo>
                    <a:pt x="86" y="4074"/>
                    <a:pt x="92" y="4110"/>
                    <a:pt x="114" y="4137"/>
                  </a:cubicBezTo>
                  <a:cubicBezTo>
                    <a:pt x="136" y="4165"/>
                    <a:pt x="164" y="4188"/>
                    <a:pt x="198" y="4207"/>
                  </a:cubicBezTo>
                  <a:cubicBezTo>
                    <a:pt x="233" y="4228"/>
                    <a:pt x="270" y="4244"/>
                    <a:pt x="310" y="4258"/>
                  </a:cubicBezTo>
                  <a:cubicBezTo>
                    <a:pt x="349" y="4275"/>
                    <a:pt x="381" y="4292"/>
                    <a:pt x="410" y="4312"/>
                  </a:cubicBezTo>
                  <a:lnTo>
                    <a:pt x="453" y="4255"/>
                  </a:lnTo>
                  <a:cubicBezTo>
                    <a:pt x="467" y="4271"/>
                    <a:pt x="479" y="4279"/>
                    <a:pt x="489" y="4279"/>
                  </a:cubicBezTo>
                  <a:cubicBezTo>
                    <a:pt x="490" y="4279"/>
                    <a:pt x="492" y="4278"/>
                    <a:pt x="494" y="4278"/>
                  </a:cubicBezTo>
                  <a:cubicBezTo>
                    <a:pt x="505" y="4277"/>
                    <a:pt x="517" y="4266"/>
                    <a:pt x="530" y="4249"/>
                  </a:cubicBezTo>
                  <a:cubicBezTo>
                    <a:pt x="546" y="4255"/>
                    <a:pt x="560" y="4258"/>
                    <a:pt x="575" y="4258"/>
                  </a:cubicBezTo>
                  <a:cubicBezTo>
                    <a:pt x="588" y="4258"/>
                    <a:pt x="600" y="4256"/>
                    <a:pt x="612" y="4251"/>
                  </a:cubicBezTo>
                  <a:cubicBezTo>
                    <a:pt x="635" y="4240"/>
                    <a:pt x="658" y="4226"/>
                    <a:pt x="682" y="4209"/>
                  </a:cubicBezTo>
                  <a:cubicBezTo>
                    <a:pt x="705" y="4191"/>
                    <a:pt x="728" y="4177"/>
                    <a:pt x="753" y="4167"/>
                  </a:cubicBezTo>
                  <a:cubicBezTo>
                    <a:pt x="764" y="4162"/>
                    <a:pt x="775" y="4159"/>
                    <a:pt x="787" y="4159"/>
                  </a:cubicBezTo>
                  <a:cubicBezTo>
                    <a:pt x="800" y="4159"/>
                    <a:pt x="814" y="4163"/>
                    <a:pt x="829" y="4170"/>
                  </a:cubicBezTo>
                  <a:lnTo>
                    <a:pt x="962" y="4024"/>
                  </a:lnTo>
                  <a:cubicBezTo>
                    <a:pt x="976" y="4027"/>
                    <a:pt x="989" y="4029"/>
                    <a:pt x="1000" y="4029"/>
                  </a:cubicBezTo>
                  <a:cubicBezTo>
                    <a:pt x="1020" y="4029"/>
                    <a:pt x="1038" y="4025"/>
                    <a:pt x="1052" y="4016"/>
                  </a:cubicBezTo>
                  <a:cubicBezTo>
                    <a:pt x="1072" y="4006"/>
                    <a:pt x="1090" y="3990"/>
                    <a:pt x="1103" y="3970"/>
                  </a:cubicBezTo>
                  <a:cubicBezTo>
                    <a:pt x="1114" y="3951"/>
                    <a:pt x="1123" y="3930"/>
                    <a:pt x="1130" y="3905"/>
                  </a:cubicBezTo>
                  <a:cubicBezTo>
                    <a:pt x="1136" y="3881"/>
                    <a:pt x="1144" y="3858"/>
                    <a:pt x="1156" y="3835"/>
                  </a:cubicBezTo>
                  <a:cubicBezTo>
                    <a:pt x="1166" y="3815"/>
                    <a:pt x="1182" y="3797"/>
                    <a:pt x="1203" y="3782"/>
                  </a:cubicBezTo>
                  <a:cubicBezTo>
                    <a:pt x="1220" y="3771"/>
                    <a:pt x="1244" y="3764"/>
                    <a:pt x="1275" y="3764"/>
                  </a:cubicBezTo>
                  <a:cubicBezTo>
                    <a:pt x="1278" y="3764"/>
                    <a:pt x="1280" y="3764"/>
                    <a:pt x="1283" y="3764"/>
                  </a:cubicBezTo>
                  <a:cubicBezTo>
                    <a:pt x="1294" y="3725"/>
                    <a:pt x="1311" y="3685"/>
                    <a:pt x="1333" y="3643"/>
                  </a:cubicBezTo>
                  <a:cubicBezTo>
                    <a:pt x="1356" y="3604"/>
                    <a:pt x="1379" y="3566"/>
                    <a:pt x="1404" y="3530"/>
                  </a:cubicBezTo>
                  <a:cubicBezTo>
                    <a:pt x="1430" y="3493"/>
                    <a:pt x="1452" y="3457"/>
                    <a:pt x="1472" y="3423"/>
                  </a:cubicBezTo>
                  <a:cubicBezTo>
                    <a:pt x="1493" y="3388"/>
                    <a:pt x="1508" y="3356"/>
                    <a:pt x="1515" y="3325"/>
                  </a:cubicBezTo>
                  <a:cubicBezTo>
                    <a:pt x="1519" y="3310"/>
                    <a:pt x="1521" y="3295"/>
                    <a:pt x="1522" y="3282"/>
                  </a:cubicBezTo>
                  <a:cubicBezTo>
                    <a:pt x="1523" y="3269"/>
                    <a:pt x="1525" y="3256"/>
                    <a:pt x="1528" y="3242"/>
                  </a:cubicBezTo>
                  <a:cubicBezTo>
                    <a:pt x="1547" y="3161"/>
                    <a:pt x="1588" y="3091"/>
                    <a:pt x="1652" y="3033"/>
                  </a:cubicBezTo>
                  <a:cubicBezTo>
                    <a:pt x="1658" y="3027"/>
                    <a:pt x="1664" y="3020"/>
                    <a:pt x="1670" y="3015"/>
                  </a:cubicBezTo>
                  <a:cubicBezTo>
                    <a:pt x="1678" y="3010"/>
                    <a:pt x="1685" y="3004"/>
                    <a:pt x="1690" y="2994"/>
                  </a:cubicBezTo>
                  <a:cubicBezTo>
                    <a:pt x="1705" y="2982"/>
                    <a:pt x="1709" y="2965"/>
                    <a:pt x="1706" y="2944"/>
                  </a:cubicBezTo>
                  <a:lnTo>
                    <a:pt x="1701" y="2886"/>
                  </a:lnTo>
                  <a:cubicBezTo>
                    <a:pt x="1699" y="2866"/>
                    <a:pt x="1701" y="2852"/>
                    <a:pt x="1706" y="2840"/>
                  </a:cubicBezTo>
                  <a:cubicBezTo>
                    <a:pt x="1711" y="2832"/>
                    <a:pt x="1722" y="2828"/>
                    <a:pt x="1738" y="2828"/>
                  </a:cubicBezTo>
                  <a:cubicBezTo>
                    <a:pt x="1746" y="2828"/>
                    <a:pt x="1756" y="2830"/>
                    <a:pt x="1767" y="2832"/>
                  </a:cubicBezTo>
                  <a:lnTo>
                    <a:pt x="1750" y="2755"/>
                  </a:lnTo>
                  <a:cubicBezTo>
                    <a:pt x="1788" y="2714"/>
                    <a:pt x="1817" y="2669"/>
                    <a:pt x="1839" y="2620"/>
                  </a:cubicBezTo>
                  <a:cubicBezTo>
                    <a:pt x="1862" y="2573"/>
                    <a:pt x="1884" y="2522"/>
                    <a:pt x="1903" y="2471"/>
                  </a:cubicBezTo>
                  <a:lnTo>
                    <a:pt x="1962" y="2323"/>
                  </a:lnTo>
                  <a:cubicBezTo>
                    <a:pt x="1983" y="2274"/>
                    <a:pt x="2008" y="2227"/>
                    <a:pt x="2036" y="2183"/>
                  </a:cubicBezTo>
                  <a:cubicBezTo>
                    <a:pt x="2016" y="2170"/>
                    <a:pt x="2006" y="2156"/>
                    <a:pt x="2007" y="2141"/>
                  </a:cubicBezTo>
                  <a:cubicBezTo>
                    <a:pt x="2010" y="2125"/>
                    <a:pt x="2015" y="2108"/>
                    <a:pt x="2022" y="2091"/>
                  </a:cubicBezTo>
                  <a:cubicBezTo>
                    <a:pt x="2029" y="2075"/>
                    <a:pt x="2033" y="2059"/>
                    <a:pt x="2034" y="2043"/>
                  </a:cubicBezTo>
                  <a:cubicBezTo>
                    <a:pt x="2037" y="2029"/>
                    <a:pt x="2027" y="2014"/>
                    <a:pt x="2004" y="2002"/>
                  </a:cubicBezTo>
                  <a:cubicBezTo>
                    <a:pt x="2040" y="1981"/>
                    <a:pt x="2063" y="1953"/>
                    <a:pt x="2075" y="1920"/>
                  </a:cubicBezTo>
                  <a:cubicBezTo>
                    <a:pt x="2090" y="1888"/>
                    <a:pt x="2099" y="1855"/>
                    <a:pt x="2104" y="1820"/>
                  </a:cubicBezTo>
                  <a:cubicBezTo>
                    <a:pt x="2111" y="1785"/>
                    <a:pt x="2117" y="1749"/>
                    <a:pt x="2124" y="1714"/>
                  </a:cubicBezTo>
                  <a:cubicBezTo>
                    <a:pt x="2132" y="1679"/>
                    <a:pt x="2147" y="1648"/>
                    <a:pt x="2172" y="1622"/>
                  </a:cubicBezTo>
                  <a:cubicBezTo>
                    <a:pt x="2183" y="1611"/>
                    <a:pt x="2200" y="1601"/>
                    <a:pt x="2221" y="1595"/>
                  </a:cubicBezTo>
                  <a:cubicBezTo>
                    <a:pt x="2242" y="1589"/>
                    <a:pt x="2262" y="1581"/>
                    <a:pt x="2281" y="1573"/>
                  </a:cubicBezTo>
                  <a:cubicBezTo>
                    <a:pt x="2299" y="1566"/>
                    <a:pt x="2313" y="1554"/>
                    <a:pt x="2320" y="1540"/>
                  </a:cubicBezTo>
                  <a:cubicBezTo>
                    <a:pt x="2328" y="1529"/>
                    <a:pt x="2322" y="1509"/>
                    <a:pt x="2305" y="1481"/>
                  </a:cubicBezTo>
                  <a:cubicBezTo>
                    <a:pt x="2312" y="1460"/>
                    <a:pt x="2320" y="1449"/>
                    <a:pt x="2331" y="1448"/>
                  </a:cubicBezTo>
                  <a:cubicBezTo>
                    <a:pt x="2333" y="1448"/>
                    <a:pt x="2334" y="1448"/>
                    <a:pt x="2336" y="1448"/>
                  </a:cubicBezTo>
                  <a:cubicBezTo>
                    <a:pt x="2348" y="1448"/>
                    <a:pt x="2359" y="1451"/>
                    <a:pt x="2371" y="1458"/>
                  </a:cubicBezTo>
                  <a:cubicBezTo>
                    <a:pt x="2384" y="1463"/>
                    <a:pt x="2399" y="1468"/>
                    <a:pt x="2415" y="1473"/>
                  </a:cubicBezTo>
                  <a:cubicBezTo>
                    <a:pt x="2420" y="1475"/>
                    <a:pt x="2426" y="1476"/>
                    <a:pt x="2431" y="1476"/>
                  </a:cubicBezTo>
                  <a:cubicBezTo>
                    <a:pt x="2441" y="1476"/>
                    <a:pt x="2450" y="1473"/>
                    <a:pt x="2460" y="1466"/>
                  </a:cubicBezTo>
                  <a:cubicBezTo>
                    <a:pt x="2476" y="1454"/>
                    <a:pt x="2492" y="1437"/>
                    <a:pt x="2510" y="1413"/>
                  </a:cubicBezTo>
                  <a:cubicBezTo>
                    <a:pt x="2527" y="1387"/>
                    <a:pt x="2543" y="1366"/>
                    <a:pt x="2556" y="1351"/>
                  </a:cubicBezTo>
                  <a:cubicBezTo>
                    <a:pt x="2595" y="1301"/>
                    <a:pt x="2637" y="1254"/>
                    <a:pt x="2680" y="1209"/>
                  </a:cubicBezTo>
                  <a:cubicBezTo>
                    <a:pt x="2726" y="1162"/>
                    <a:pt x="2777" y="1122"/>
                    <a:pt x="2835" y="1092"/>
                  </a:cubicBezTo>
                  <a:cubicBezTo>
                    <a:pt x="2851" y="1095"/>
                    <a:pt x="2866" y="1097"/>
                    <a:pt x="2879" y="1097"/>
                  </a:cubicBezTo>
                  <a:cubicBezTo>
                    <a:pt x="2906" y="1097"/>
                    <a:pt x="2926" y="1090"/>
                    <a:pt x="2941" y="1075"/>
                  </a:cubicBezTo>
                  <a:cubicBezTo>
                    <a:pt x="2963" y="1052"/>
                    <a:pt x="2980" y="1024"/>
                    <a:pt x="2991" y="989"/>
                  </a:cubicBezTo>
                  <a:cubicBezTo>
                    <a:pt x="3004" y="953"/>
                    <a:pt x="3015" y="919"/>
                    <a:pt x="3028" y="885"/>
                  </a:cubicBezTo>
                  <a:cubicBezTo>
                    <a:pt x="3041" y="850"/>
                    <a:pt x="3066" y="823"/>
                    <a:pt x="3099" y="808"/>
                  </a:cubicBezTo>
                  <a:cubicBezTo>
                    <a:pt x="3146" y="806"/>
                    <a:pt x="3182" y="793"/>
                    <a:pt x="3206" y="769"/>
                  </a:cubicBezTo>
                  <a:cubicBezTo>
                    <a:pt x="3231" y="745"/>
                    <a:pt x="3252" y="716"/>
                    <a:pt x="3266" y="682"/>
                  </a:cubicBezTo>
                  <a:cubicBezTo>
                    <a:pt x="3283" y="648"/>
                    <a:pt x="3295" y="613"/>
                    <a:pt x="3306" y="575"/>
                  </a:cubicBezTo>
                  <a:cubicBezTo>
                    <a:pt x="3315" y="537"/>
                    <a:pt x="3330" y="502"/>
                    <a:pt x="3351" y="470"/>
                  </a:cubicBezTo>
                  <a:lnTo>
                    <a:pt x="3327" y="449"/>
                  </a:lnTo>
                  <a:cubicBezTo>
                    <a:pt x="3317" y="442"/>
                    <a:pt x="3314" y="433"/>
                    <a:pt x="3317" y="421"/>
                  </a:cubicBezTo>
                  <a:lnTo>
                    <a:pt x="3317" y="421"/>
                  </a:lnTo>
                  <a:lnTo>
                    <a:pt x="3236" y="428"/>
                  </a:lnTo>
                  <a:cubicBezTo>
                    <a:pt x="3225" y="486"/>
                    <a:pt x="3199" y="529"/>
                    <a:pt x="3158" y="559"/>
                  </a:cubicBezTo>
                  <a:cubicBezTo>
                    <a:pt x="3119" y="587"/>
                    <a:pt x="3078" y="612"/>
                    <a:pt x="3034" y="635"/>
                  </a:cubicBezTo>
                  <a:cubicBezTo>
                    <a:pt x="2991" y="658"/>
                    <a:pt x="2950" y="686"/>
                    <a:pt x="2912" y="718"/>
                  </a:cubicBezTo>
                  <a:cubicBezTo>
                    <a:pt x="2874" y="747"/>
                    <a:pt x="2851" y="793"/>
                    <a:pt x="2843" y="857"/>
                  </a:cubicBezTo>
                  <a:cubicBezTo>
                    <a:pt x="2817" y="900"/>
                    <a:pt x="2784" y="932"/>
                    <a:pt x="2745" y="953"/>
                  </a:cubicBezTo>
                  <a:cubicBezTo>
                    <a:pt x="2705" y="972"/>
                    <a:pt x="2664" y="990"/>
                    <a:pt x="2623" y="1007"/>
                  </a:cubicBezTo>
                  <a:cubicBezTo>
                    <a:pt x="2581" y="1022"/>
                    <a:pt x="2539" y="1039"/>
                    <a:pt x="2498" y="1060"/>
                  </a:cubicBezTo>
                  <a:cubicBezTo>
                    <a:pt x="2459" y="1081"/>
                    <a:pt x="2426" y="1113"/>
                    <a:pt x="2402" y="1157"/>
                  </a:cubicBezTo>
                  <a:lnTo>
                    <a:pt x="2340" y="1110"/>
                  </a:lnTo>
                  <a:cubicBezTo>
                    <a:pt x="2338" y="1048"/>
                    <a:pt x="2341" y="985"/>
                    <a:pt x="2349" y="924"/>
                  </a:cubicBezTo>
                  <a:cubicBezTo>
                    <a:pt x="2358" y="860"/>
                    <a:pt x="2376" y="799"/>
                    <a:pt x="2401" y="741"/>
                  </a:cubicBezTo>
                  <a:cubicBezTo>
                    <a:pt x="2394" y="713"/>
                    <a:pt x="2394" y="687"/>
                    <a:pt x="2400" y="663"/>
                  </a:cubicBezTo>
                  <a:cubicBezTo>
                    <a:pt x="2408" y="638"/>
                    <a:pt x="2419" y="616"/>
                    <a:pt x="2429" y="595"/>
                  </a:cubicBezTo>
                  <a:cubicBezTo>
                    <a:pt x="2441" y="573"/>
                    <a:pt x="2449" y="550"/>
                    <a:pt x="2457" y="528"/>
                  </a:cubicBezTo>
                  <a:cubicBezTo>
                    <a:pt x="2463" y="504"/>
                    <a:pt x="2462" y="478"/>
                    <a:pt x="2452" y="450"/>
                  </a:cubicBezTo>
                  <a:cubicBezTo>
                    <a:pt x="2462" y="439"/>
                    <a:pt x="2471" y="424"/>
                    <a:pt x="2478" y="408"/>
                  </a:cubicBezTo>
                  <a:cubicBezTo>
                    <a:pt x="2486" y="395"/>
                    <a:pt x="2497" y="388"/>
                    <a:pt x="2512" y="388"/>
                  </a:cubicBezTo>
                  <a:cubicBezTo>
                    <a:pt x="2514" y="388"/>
                    <a:pt x="2516" y="388"/>
                    <a:pt x="2518" y="389"/>
                  </a:cubicBezTo>
                  <a:cubicBezTo>
                    <a:pt x="2505" y="360"/>
                    <a:pt x="2499" y="333"/>
                    <a:pt x="2499" y="310"/>
                  </a:cubicBezTo>
                  <a:cubicBezTo>
                    <a:pt x="2501" y="286"/>
                    <a:pt x="2504" y="264"/>
                    <a:pt x="2509" y="244"/>
                  </a:cubicBezTo>
                  <a:lnTo>
                    <a:pt x="2529" y="177"/>
                  </a:lnTo>
                  <a:cubicBezTo>
                    <a:pt x="2537" y="153"/>
                    <a:pt x="2543" y="127"/>
                    <a:pt x="2545" y="100"/>
                  </a:cubicBezTo>
                  <a:cubicBezTo>
                    <a:pt x="2526" y="66"/>
                    <a:pt x="2499" y="37"/>
                    <a:pt x="2462" y="18"/>
                  </a:cubicBezTo>
                  <a:cubicBezTo>
                    <a:pt x="2442" y="6"/>
                    <a:pt x="2421" y="0"/>
                    <a:pt x="2399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349525" y="2604950"/>
              <a:ext cx="61125" cy="45625"/>
            </a:xfrm>
            <a:custGeom>
              <a:avLst/>
              <a:gdLst/>
              <a:ahLst/>
              <a:cxnLst/>
              <a:rect l="l" t="t" r="r" b="b"/>
              <a:pathLst>
                <a:path w="2445" h="1825" extrusionOk="0">
                  <a:moveTo>
                    <a:pt x="968" y="286"/>
                  </a:moveTo>
                  <a:cubicBezTo>
                    <a:pt x="995" y="286"/>
                    <a:pt x="1027" y="294"/>
                    <a:pt x="1064" y="310"/>
                  </a:cubicBezTo>
                  <a:lnTo>
                    <a:pt x="1067" y="312"/>
                  </a:lnTo>
                  <a:cubicBezTo>
                    <a:pt x="1069" y="312"/>
                    <a:pt x="1071" y="313"/>
                    <a:pt x="1075" y="315"/>
                  </a:cubicBezTo>
                  <a:cubicBezTo>
                    <a:pt x="1074" y="325"/>
                    <a:pt x="1067" y="344"/>
                    <a:pt x="1057" y="371"/>
                  </a:cubicBezTo>
                  <a:cubicBezTo>
                    <a:pt x="1048" y="397"/>
                    <a:pt x="1042" y="416"/>
                    <a:pt x="1039" y="428"/>
                  </a:cubicBezTo>
                  <a:cubicBezTo>
                    <a:pt x="1021" y="493"/>
                    <a:pt x="997" y="556"/>
                    <a:pt x="969" y="617"/>
                  </a:cubicBezTo>
                  <a:cubicBezTo>
                    <a:pt x="939" y="678"/>
                    <a:pt x="891" y="722"/>
                    <a:pt x="824" y="747"/>
                  </a:cubicBezTo>
                  <a:cubicBezTo>
                    <a:pt x="808" y="787"/>
                    <a:pt x="782" y="821"/>
                    <a:pt x="746" y="848"/>
                  </a:cubicBezTo>
                  <a:cubicBezTo>
                    <a:pt x="709" y="875"/>
                    <a:pt x="670" y="901"/>
                    <a:pt x="629" y="927"/>
                  </a:cubicBezTo>
                  <a:cubicBezTo>
                    <a:pt x="590" y="950"/>
                    <a:pt x="552" y="975"/>
                    <a:pt x="513" y="1002"/>
                  </a:cubicBezTo>
                  <a:cubicBezTo>
                    <a:pt x="476" y="1029"/>
                    <a:pt x="447" y="1061"/>
                    <a:pt x="427" y="1098"/>
                  </a:cubicBezTo>
                  <a:lnTo>
                    <a:pt x="402" y="1077"/>
                  </a:lnTo>
                  <a:cubicBezTo>
                    <a:pt x="394" y="1070"/>
                    <a:pt x="387" y="1067"/>
                    <a:pt x="381" y="1067"/>
                  </a:cubicBezTo>
                  <a:cubicBezTo>
                    <a:pt x="378" y="1067"/>
                    <a:pt x="375" y="1068"/>
                    <a:pt x="372" y="1070"/>
                  </a:cubicBezTo>
                  <a:lnTo>
                    <a:pt x="358" y="1055"/>
                  </a:lnTo>
                  <a:cubicBezTo>
                    <a:pt x="374" y="1025"/>
                    <a:pt x="387" y="995"/>
                    <a:pt x="395" y="964"/>
                  </a:cubicBezTo>
                  <a:cubicBezTo>
                    <a:pt x="405" y="930"/>
                    <a:pt x="415" y="900"/>
                    <a:pt x="426" y="870"/>
                  </a:cubicBezTo>
                  <a:cubicBezTo>
                    <a:pt x="438" y="841"/>
                    <a:pt x="453" y="814"/>
                    <a:pt x="471" y="789"/>
                  </a:cubicBezTo>
                  <a:cubicBezTo>
                    <a:pt x="490" y="762"/>
                    <a:pt x="517" y="741"/>
                    <a:pt x="553" y="726"/>
                  </a:cubicBezTo>
                  <a:cubicBezTo>
                    <a:pt x="552" y="691"/>
                    <a:pt x="552" y="658"/>
                    <a:pt x="553" y="625"/>
                  </a:cubicBezTo>
                  <a:lnTo>
                    <a:pt x="563" y="520"/>
                  </a:lnTo>
                  <a:cubicBezTo>
                    <a:pt x="580" y="524"/>
                    <a:pt x="597" y="525"/>
                    <a:pt x="612" y="525"/>
                  </a:cubicBezTo>
                  <a:cubicBezTo>
                    <a:pt x="635" y="525"/>
                    <a:pt x="655" y="521"/>
                    <a:pt x="673" y="513"/>
                  </a:cubicBezTo>
                  <a:cubicBezTo>
                    <a:pt x="703" y="499"/>
                    <a:pt x="727" y="483"/>
                    <a:pt x="747" y="462"/>
                  </a:cubicBezTo>
                  <a:cubicBezTo>
                    <a:pt x="768" y="438"/>
                    <a:pt x="787" y="413"/>
                    <a:pt x="804" y="388"/>
                  </a:cubicBezTo>
                  <a:cubicBezTo>
                    <a:pt x="824" y="360"/>
                    <a:pt x="845" y="338"/>
                    <a:pt x="867" y="320"/>
                  </a:cubicBezTo>
                  <a:cubicBezTo>
                    <a:pt x="891" y="301"/>
                    <a:pt x="918" y="290"/>
                    <a:pt x="949" y="288"/>
                  </a:cubicBezTo>
                  <a:cubicBezTo>
                    <a:pt x="955" y="287"/>
                    <a:pt x="961" y="286"/>
                    <a:pt x="968" y="286"/>
                  </a:cubicBezTo>
                  <a:close/>
                  <a:moveTo>
                    <a:pt x="1065" y="0"/>
                  </a:moveTo>
                  <a:cubicBezTo>
                    <a:pt x="1008" y="0"/>
                    <a:pt x="953" y="31"/>
                    <a:pt x="902" y="93"/>
                  </a:cubicBezTo>
                  <a:lnTo>
                    <a:pt x="894" y="87"/>
                  </a:lnTo>
                  <a:cubicBezTo>
                    <a:pt x="874" y="75"/>
                    <a:pt x="857" y="69"/>
                    <a:pt x="842" y="69"/>
                  </a:cubicBezTo>
                  <a:cubicBezTo>
                    <a:pt x="832" y="69"/>
                    <a:pt x="823" y="72"/>
                    <a:pt x="816" y="78"/>
                  </a:cubicBezTo>
                  <a:cubicBezTo>
                    <a:pt x="798" y="93"/>
                    <a:pt x="780" y="112"/>
                    <a:pt x="762" y="135"/>
                  </a:cubicBezTo>
                  <a:cubicBezTo>
                    <a:pt x="744" y="156"/>
                    <a:pt x="723" y="177"/>
                    <a:pt x="699" y="195"/>
                  </a:cubicBezTo>
                  <a:cubicBezTo>
                    <a:pt x="686" y="207"/>
                    <a:pt x="670" y="213"/>
                    <a:pt x="649" y="213"/>
                  </a:cubicBezTo>
                  <a:cubicBezTo>
                    <a:pt x="635" y="213"/>
                    <a:pt x="620" y="210"/>
                    <a:pt x="603" y="205"/>
                  </a:cubicBezTo>
                  <a:cubicBezTo>
                    <a:pt x="569" y="243"/>
                    <a:pt x="534" y="278"/>
                    <a:pt x="496" y="312"/>
                  </a:cubicBezTo>
                  <a:cubicBezTo>
                    <a:pt x="457" y="345"/>
                    <a:pt x="421" y="380"/>
                    <a:pt x="385" y="416"/>
                  </a:cubicBezTo>
                  <a:cubicBezTo>
                    <a:pt x="349" y="449"/>
                    <a:pt x="315" y="486"/>
                    <a:pt x="281" y="526"/>
                  </a:cubicBezTo>
                  <a:cubicBezTo>
                    <a:pt x="250" y="563"/>
                    <a:pt x="224" y="606"/>
                    <a:pt x="202" y="653"/>
                  </a:cubicBezTo>
                  <a:cubicBezTo>
                    <a:pt x="211" y="681"/>
                    <a:pt x="214" y="703"/>
                    <a:pt x="211" y="720"/>
                  </a:cubicBezTo>
                  <a:cubicBezTo>
                    <a:pt x="208" y="736"/>
                    <a:pt x="203" y="751"/>
                    <a:pt x="195" y="765"/>
                  </a:cubicBezTo>
                  <a:cubicBezTo>
                    <a:pt x="188" y="776"/>
                    <a:pt x="178" y="789"/>
                    <a:pt x="166" y="802"/>
                  </a:cubicBezTo>
                  <a:cubicBezTo>
                    <a:pt x="156" y="814"/>
                    <a:pt x="146" y="831"/>
                    <a:pt x="134" y="850"/>
                  </a:cubicBezTo>
                  <a:cubicBezTo>
                    <a:pt x="138" y="857"/>
                    <a:pt x="143" y="863"/>
                    <a:pt x="149" y="869"/>
                  </a:cubicBezTo>
                  <a:cubicBezTo>
                    <a:pt x="159" y="875"/>
                    <a:pt x="164" y="883"/>
                    <a:pt x="165" y="893"/>
                  </a:cubicBezTo>
                  <a:cubicBezTo>
                    <a:pt x="167" y="913"/>
                    <a:pt x="164" y="927"/>
                    <a:pt x="155" y="936"/>
                  </a:cubicBezTo>
                  <a:cubicBezTo>
                    <a:pt x="150" y="944"/>
                    <a:pt x="141" y="949"/>
                    <a:pt x="128" y="952"/>
                  </a:cubicBezTo>
                  <a:lnTo>
                    <a:pt x="93" y="955"/>
                  </a:lnTo>
                  <a:cubicBezTo>
                    <a:pt x="86" y="955"/>
                    <a:pt x="79" y="954"/>
                    <a:pt x="74" y="954"/>
                  </a:cubicBezTo>
                  <a:cubicBezTo>
                    <a:pt x="68" y="954"/>
                    <a:pt x="62" y="955"/>
                    <a:pt x="57" y="955"/>
                  </a:cubicBezTo>
                  <a:cubicBezTo>
                    <a:pt x="58" y="970"/>
                    <a:pt x="60" y="985"/>
                    <a:pt x="63" y="997"/>
                  </a:cubicBezTo>
                  <a:lnTo>
                    <a:pt x="67" y="1039"/>
                  </a:lnTo>
                  <a:cubicBezTo>
                    <a:pt x="72" y="1082"/>
                    <a:pt x="69" y="1120"/>
                    <a:pt x="61" y="1153"/>
                  </a:cubicBezTo>
                  <a:cubicBezTo>
                    <a:pt x="52" y="1187"/>
                    <a:pt x="38" y="1218"/>
                    <a:pt x="21" y="1248"/>
                  </a:cubicBezTo>
                  <a:cubicBezTo>
                    <a:pt x="5" y="1277"/>
                    <a:pt x="0" y="1312"/>
                    <a:pt x="8" y="1349"/>
                  </a:cubicBezTo>
                  <a:cubicBezTo>
                    <a:pt x="13" y="1386"/>
                    <a:pt x="25" y="1422"/>
                    <a:pt x="43" y="1457"/>
                  </a:cubicBezTo>
                  <a:cubicBezTo>
                    <a:pt x="59" y="1492"/>
                    <a:pt x="79" y="1525"/>
                    <a:pt x="101" y="1556"/>
                  </a:cubicBezTo>
                  <a:cubicBezTo>
                    <a:pt x="123" y="1586"/>
                    <a:pt x="142" y="1609"/>
                    <a:pt x="155" y="1625"/>
                  </a:cubicBezTo>
                  <a:cubicBezTo>
                    <a:pt x="177" y="1649"/>
                    <a:pt x="198" y="1676"/>
                    <a:pt x="218" y="1708"/>
                  </a:cubicBezTo>
                  <a:cubicBezTo>
                    <a:pt x="240" y="1736"/>
                    <a:pt x="263" y="1761"/>
                    <a:pt x="287" y="1782"/>
                  </a:cubicBezTo>
                  <a:cubicBezTo>
                    <a:pt x="311" y="1802"/>
                    <a:pt x="336" y="1815"/>
                    <a:pt x="362" y="1821"/>
                  </a:cubicBezTo>
                  <a:cubicBezTo>
                    <a:pt x="370" y="1823"/>
                    <a:pt x="379" y="1825"/>
                    <a:pt x="388" y="1825"/>
                  </a:cubicBezTo>
                  <a:cubicBezTo>
                    <a:pt x="410" y="1825"/>
                    <a:pt x="433" y="1817"/>
                    <a:pt x="457" y="1803"/>
                  </a:cubicBezTo>
                  <a:lnTo>
                    <a:pt x="465" y="1802"/>
                  </a:lnTo>
                  <a:cubicBezTo>
                    <a:pt x="482" y="1805"/>
                    <a:pt x="500" y="1806"/>
                    <a:pt x="516" y="1806"/>
                  </a:cubicBezTo>
                  <a:cubicBezTo>
                    <a:pt x="527" y="1806"/>
                    <a:pt x="538" y="1805"/>
                    <a:pt x="548" y="1804"/>
                  </a:cubicBezTo>
                  <a:cubicBezTo>
                    <a:pt x="575" y="1802"/>
                    <a:pt x="602" y="1797"/>
                    <a:pt x="632" y="1791"/>
                  </a:cubicBezTo>
                  <a:cubicBezTo>
                    <a:pt x="660" y="1783"/>
                    <a:pt x="686" y="1778"/>
                    <a:pt x="712" y="1774"/>
                  </a:cubicBezTo>
                  <a:cubicBezTo>
                    <a:pt x="727" y="1772"/>
                    <a:pt x="742" y="1771"/>
                    <a:pt x="757" y="1771"/>
                  </a:cubicBezTo>
                  <a:cubicBezTo>
                    <a:pt x="769" y="1771"/>
                    <a:pt x="781" y="1772"/>
                    <a:pt x="793" y="1773"/>
                  </a:cubicBezTo>
                  <a:cubicBezTo>
                    <a:pt x="814" y="1758"/>
                    <a:pt x="843" y="1748"/>
                    <a:pt x="881" y="1742"/>
                  </a:cubicBezTo>
                  <a:cubicBezTo>
                    <a:pt x="919" y="1736"/>
                    <a:pt x="955" y="1729"/>
                    <a:pt x="987" y="1719"/>
                  </a:cubicBezTo>
                  <a:cubicBezTo>
                    <a:pt x="1018" y="1708"/>
                    <a:pt x="1041" y="1693"/>
                    <a:pt x="1057" y="1674"/>
                  </a:cubicBezTo>
                  <a:cubicBezTo>
                    <a:pt x="1073" y="1655"/>
                    <a:pt x="1069" y="1625"/>
                    <a:pt x="1048" y="1584"/>
                  </a:cubicBezTo>
                  <a:lnTo>
                    <a:pt x="1089" y="1567"/>
                  </a:lnTo>
                  <a:cubicBezTo>
                    <a:pt x="1137" y="1545"/>
                    <a:pt x="1185" y="1523"/>
                    <a:pt x="1233" y="1499"/>
                  </a:cubicBezTo>
                  <a:cubicBezTo>
                    <a:pt x="1282" y="1473"/>
                    <a:pt x="1329" y="1445"/>
                    <a:pt x="1374" y="1415"/>
                  </a:cubicBezTo>
                  <a:cubicBezTo>
                    <a:pt x="1385" y="1408"/>
                    <a:pt x="1395" y="1399"/>
                    <a:pt x="1405" y="1389"/>
                  </a:cubicBezTo>
                  <a:cubicBezTo>
                    <a:pt x="1415" y="1380"/>
                    <a:pt x="1425" y="1372"/>
                    <a:pt x="1435" y="1367"/>
                  </a:cubicBezTo>
                  <a:lnTo>
                    <a:pt x="1756" y="1176"/>
                  </a:lnTo>
                  <a:lnTo>
                    <a:pt x="1784" y="1199"/>
                  </a:lnTo>
                  <a:cubicBezTo>
                    <a:pt x="1828" y="1157"/>
                    <a:pt x="1874" y="1123"/>
                    <a:pt x="1925" y="1099"/>
                  </a:cubicBezTo>
                  <a:cubicBezTo>
                    <a:pt x="1974" y="1073"/>
                    <a:pt x="2023" y="1043"/>
                    <a:pt x="2072" y="1011"/>
                  </a:cubicBezTo>
                  <a:cubicBezTo>
                    <a:pt x="2074" y="1011"/>
                    <a:pt x="2075" y="1011"/>
                    <a:pt x="2076" y="1011"/>
                  </a:cubicBezTo>
                  <a:cubicBezTo>
                    <a:pt x="2090" y="1011"/>
                    <a:pt x="2099" y="1005"/>
                    <a:pt x="2106" y="992"/>
                  </a:cubicBezTo>
                  <a:lnTo>
                    <a:pt x="2134" y="944"/>
                  </a:lnTo>
                  <a:cubicBezTo>
                    <a:pt x="2146" y="925"/>
                    <a:pt x="2157" y="909"/>
                    <a:pt x="2169" y="896"/>
                  </a:cubicBezTo>
                  <a:cubicBezTo>
                    <a:pt x="2180" y="884"/>
                    <a:pt x="2195" y="878"/>
                    <a:pt x="2213" y="878"/>
                  </a:cubicBezTo>
                  <a:cubicBezTo>
                    <a:pt x="2218" y="878"/>
                    <a:pt x="2224" y="879"/>
                    <a:pt x="2230" y="880"/>
                  </a:cubicBezTo>
                  <a:cubicBezTo>
                    <a:pt x="2247" y="863"/>
                    <a:pt x="2263" y="844"/>
                    <a:pt x="2277" y="824"/>
                  </a:cubicBezTo>
                  <a:cubicBezTo>
                    <a:pt x="2289" y="803"/>
                    <a:pt x="2304" y="783"/>
                    <a:pt x="2320" y="765"/>
                  </a:cubicBezTo>
                  <a:cubicBezTo>
                    <a:pt x="2338" y="741"/>
                    <a:pt x="2350" y="724"/>
                    <a:pt x="2357" y="712"/>
                  </a:cubicBezTo>
                  <a:cubicBezTo>
                    <a:pt x="2367" y="701"/>
                    <a:pt x="2375" y="690"/>
                    <a:pt x="2381" y="682"/>
                  </a:cubicBezTo>
                  <a:lnTo>
                    <a:pt x="2404" y="647"/>
                  </a:lnTo>
                  <a:lnTo>
                    <a:pt x="2444" y="598"/>
                  </a:lnTo>
                  <a:cubicBezTo>
                    <a:pt x="2440" y="594"/>
                    <a:pt x="2437" y="587"/>
                    <a:pt x="2436" y="579"/>
                  </a:cubicBezTo>
                  <a:cubicBezTo>
                    <a:pt x="2438" y="570"/>
                    <a:pt x="2439" y="563"/>
                    <a:pt x="2441" y="559"/>
                  </a:cubicBezTo>
                  <a:lnTo>
                    <a:pt x="2438" y="527"/>
                  </a:lnTo>
                  <a:cubicBezTo>
                    <a:pt x="2437" y="514"/>
                    <a:pt x="2431" y="506"/>
                    <a:pt x="2419" y="502"/>
                  </a:cubicBezTo>
                  <a:cubicBezTo>
                    <a:pt x="2394" y="529"/>
                    <a:pt x="2367" y="553"/>
                    <a:pt x="2339" y="575"/>
                  </a:cubicBezTo>
                  <a:cubicBezTo>
                    <a:pt x="2312" y="597"/>
                    <a:pt x="2285" y="619"/>
                    <a:pt x="2257" y="641"/>
                  </a:cubicBezTo>
                  <a:cubicBezTo>
                    <a:pt x="2222" y="667"/>
                    <a:pt x="2195" y="688"/>
                    <a:pt x="2175" y="703"/>
                  </a:cubicBezTo>
                  <a:cubicBezTo>
                    <a:pt x="2156" y="715"/>
                    <a:pt x="2141" y="729"/>
                    <a:pt x="2126" y="744"/>
                  </a:cubicBezTo>
                  <a:cubicBezTo>
                    <a:pt x="2112" y="755"/>
                    <a:pt x="2098" y="770"/>
                    <a:pt x="2082" y="787"/>
                  </a:cubicBezTo>
                  <a:cubicBezTo>
                    <a:pt x="2068" y="802"/>
                    <a:pt x="2046" y="827"/>
                    <a:pt x="2017" y="860"/>
                  </a:cubicBezTo>
                  <a:lnTo>
                    <a:pt x="2008" y="874"/>
                  </a:lnTo>
                  <a:lnTo>
                    <a:pt x="1979" y="844"/>
                  </a:lnTo>
                  <a:cubicBezTo>
                    <a:pt x="1958" y="869"/>
                    <a:pt x="1935" y="894"/>
                    <a:pt x="1911" y="919"/>
                  </a:cubicBezTo>
                  <a:cubicBezTo>
                    <a:pt x="1894" y="935"/>
                    <a:pt x="1873" y="944"/>
                    <a:pt x="1848" y="944"/>
                  </a:cubicBezTo>
                  <a:cubicBezTo>
                    <a:pt x="1838" y="944"/>
                    <a:pt x="1827" y="942"/>
                    <a:pt x="1816" y="940"/>
                  </a:cubicBezTo>
                  <a:cubicBezTo>
                    <a:pt x="1800" y="952"/>
                    <a:pt x="1782" y="961"/>
                    <a:pt x="1763" y="965"/>
                  </a:cubicBezTo>
                  <a:cubicBezTo>
                    <a:pt x="1745" y="968"/>
                    <a:pt x="1729" y="973"/>
                    <a:pt x="1712" y="978"/>
                  </a:cubicBezTo>
                  <a:cubicBezTo>
                    <a:pt x="1697" y="985"/>
                    <a:pt x="1684" y="993"/>
                    <a:pt x="1669" y="1006"/>
                  </a:cubicBezTo>
                  <a:cubicBezTo>
                    <a:pt x="1657" y="1015"/>
                    <a:pt x="1648" y="1033"/>
                    <a:pt x="1642" y="1060"/>
                  </a:cubicBezTo>
                  <a:lnTo>
                    <a:pt x="1640" y="1070"/>
                  </a:lnTo>
                  <a:lnTo>
                    <a:pt x="1633" y="1071"/>
                  </a:lnTo>
                  <a:cubicBezTo>
                    <a:pt x="1605" y="1077"/>
                    <a:pt x="1578" y="1083"/>
                    <a:pt x="1549" y="1087"/>
                  </a:cubicBezTo>
                  <a:cubicBezTo>
                    <a:pt x="1522" y="1092"/>
                    <a:pt x="1496" y="1099"/>
                    <a:pt x="1471" y="1107"/>
                  </a:cubicBezTo>
                  <a:cubicBezTo>
                    <a:pt x="1448" y="1116"/>
                    <a:pt x="1426" y="1128"/>
                    <a:pt x="1406" y="1143"/>
                  </a:cubicBezTo>
                  <a:cubicBezTo>
                    <a:pt x="1385" y="1158"/>
                    <a:pt x="1368" y="1177"/>
                    <a:pt x="1355" y="1203"/>
                  </a:cubicBezTo>
                  <a:cubicBezTo>
                    <a:pt x="1348" y="1218"/>
                    <a:pt x="1343" y="1233"/>
                    <a:pt x="1340" y="1246"/>
                  </a:cubicBezTo>
                  <a:cubicBezTo>
                    <a:pt x="1337" y="1257"/>
                    <a:pt x="1333" y="1271"/>
                    <a:pt x="1330" y="1285"/>
                  </a:cubicBezTo>
                  <a:lnTo>
                    <a:pt x="1328" y="1293"/>
                  </a:lnTo>
                  <a:cubicBezTo>
                    <a:pt x="1314" y="1297"/>
                    <a:pt x="1297" y="1300"/>
                    <a:pt x="1281" y="1300"/>
                  </a:cubicBezTo>
                  <a:cubicBezTo>
                    <a:pt x="1279" y="1300"/>
                    <a:pt x="1276" y="1300"/>
                    <a:pt x="1274" y="1300"/>
                  </a:cubicBezTo>
                  <a:cubicBezTo>
                    <a:pt x="1256" y="1300"/>
                    <a:pt x="1241" y="1292"/>
                    <a:pt x="1229" y="1275"/>
                  </a:cubicBezTo>
                  <a:cubicBezTo>
                    <a:pt x="1178" y="1289"/>
                    <a:pt x="1129" y="1307"/>
                    <a:pt x="1081" y="1330"/>
                  </a:cubicBezTo>
                  <a:cubicBezTo>
                    <a:pt x="1036" y="1352"/>
                    <a:pt x="990" y="1376"/>
                    <a:pt x="945" y="1402"/>
                  </a:cubicBezTo>
                  <a:cubicBezTo>
                    <a:pt x="902" y="1425"/>
                    <a:pt x="856" y="1449"/>
                    <a:pt x="808" y="1472"/>
                  </a:cubicBezTo>
                  <a:cubicBezTo>
                    <a:pt x="762" y="1494"/>
                    <a:pt x="714" y="1510"/>
                    <a:pt x="663" y="1521"/>
                  </a:cubicBezTo>
                  <a:lnTo>
                    <a:pt x="661" y="1524"/>
                  </a:lnTo>
                  <a:lnTo>
                    <a:pt x="656" y="1522"/>
                  </a:lnTo>
                  <a:cubicBezTo>
                    <a:pt x="634" y="1509"/>
                    <a:pt x="610" y="1504"/>
                    <a:pt x="583" y="1504"/>
                  </a:cubicBezTo>
                  <a:cubicBezTo>
                    <a:pt x="577" y="1504"/>
                    <a:pt x="571" y="1504"/>
                    <a:pt x="564" y="1504"/>
                  </a:cubicBezTo>
                  <a:cubicBezTo>
                    <a:pt x="532" y="1507"/>
                    <a:pt x="499" y="1512"/>
                    <a:pt x="465" y="1519"/>
                  </a:cubicBezTo>
                  <a:cubicBezTo>
                    <a:pt x="431" y="1524"/>
                    <a:pt x="398" y="1528"/>
                    <a:pt x="365" y="1529"/>
                  </a:cubicBezTo>
                  <a:cubicBezTo>
                    <a:pt x="333" y="1528"/>
                    <a:pt x="304" y="1516"/>
                    <a:pt x="280" y="1494"/>
                  </a:cubicBezTo>
                  <a:cubicBezTo>
                    <a:pt x="295" y="1456"/>
                    <a:pt x="315" y="1426"/>
                    <a:pt x="341" y="1404"/>
                  </a:cubicBezTo>
                  <a:cubicBezTo>
                    <a:pt x="369" y="1380"/>
                    <a:pt x="399" y="1360"/>
                    <a:pt x="429" y="1344"/>
                  </a:cubicBezTo>
                  <a:cubicBezTo>
                    <a:pt x="463" y="1326"/>
                    <a:pt x="496" y="1311"/>
                    <a:pt x="530" y="1299"/>
                  </a:cubicBezTo>
                  <a:cubicBezTo>
                    <a:pt x="563" y="1285"/>
                    <a:pt x="591" y="1270"/>
                    <a:pt x="617" y="1253"/>
                  </a:cubicBezTo>
                  <a:cubicBezTo>
                    <a:pt x="643" y="1233"/>
                    <a:pt x="663" y="1209"/>
                    <a:pt x="678" y="1182"/>
                  </a:cubicBezTo>
                  <a:cubicBezTo>
                    <a:pt x="693" y="1154"/>
                    <a:pt x="698" y="1119"/>
                    <a:pt x="694" y="1074"/>
                  </a:cubicBezTo>
                  <a:lnTo>
                    <a:pt x="694" y="1074"/>
                  </a:lnTo>
                  <a:cubicBezTo>
                    <a:pt x="714" y="1076"/>
                    <a:pt x="735" y="1078"/>
                    <a:pt x="757" y="1081"/>
                  </a:cubicBezTo>
                  <a:cubicBezTo>
                    <a:pt x="778" y="1083"/>
                    <a:pt x="799" y="1086"/>
                    <a:pt x="819" y="1092"/>
                  </a:cubicBezTo>
                  <a:cubicBezTo>
                    <a:pt x="836" y="1079"/>
                    <a:pt x="847" y="1062"/>
                    <a:pt x="853" y="1039"/>
                  </a:cubicBezTo>
                  <a:cubicBezTo>
                    <a:pt x="863" y="1017"/>
                    <a:pt x="874" y="996"/>
                    <a:pt x="890" y="977"/>
                  </a:cubicBezTo>
                  <a:lnTo>
                    <a:pt x="896" y="971"/>
                  </a:lnTo>
                  <a:lnTo>
                    <a:pt x="903" y="976"/>
                  </a:lnTo>
                  <a:cubicBezTo>
                    <a:pt x="921" y="987"/>
                    <a:pt x="934" y="993"/>
                    <a:pt x="944" y="993"/>
                  </a:cubicBezTo>
                  <a:cubicBezTo>
                    <a:pt x="951" y="993"/>
                    <a:pt x="956" y="990"/>
                    <a:pt x="959" y="985"/>
                  </a:cubicBezTo>
                  <a:cubicBezTo>
                    <a:pt x="967" y="971"/>
                    <a:pt x="973" y="953"/>
                    <a:pt x="977" y="931"/>
                  </a:cubicBezTo>
                  <a:cubicBezTo>
                    <a:pt x="981" y="907"/>
                    <a:pt x="989" y="884"/>
                    <a:pt x="1000" y="864"/>
                  </a:cubicBezTo>
                  <a:cubicBezTo>
                    <a:pt x="1010" y="849"/>
                    <a:pt x="1027" y="841"/>
                    <a:pt x="1051" y="841"/>
                  </a:cubicBezTo>
                  <a:cubicBezTo>
                    <a:pt x="1060" y="841"/>
                    <a:pt x="1069" y="842"/>
                    <a:pt x="1080" y="844"/>
                  </a:cubicBezTo>
                  <a:cubicBezTo>
                    <a:pt x="1124" y="810"/>
                    <a:pt x="1157" y="770"/>
                    <a:pt x="1179" y="725"/>
                  </a:cubicBezTo>
                  <a:cubicBezTo>
                    <a:pt x="1201" y="676"/>
                    <a:pt x="1220" y="627"/>
                    <a:pt x="1237" y="576"/>
                  </a:cubicBezTo>
                  <a:lnTo>
                    <a:pt x="1272" y="489"/>
                  </a:lnTo>
                  <a:cubicBezTo>
                    <a:pt x="1284" y="460"/>
                    <a:pt x="1299" y="431"/>
                    <a:pt x="1316" y="404"/>
                  </a:cubicBezTo>
                  <a:cubicBezTo>
                    <a:pt x="1331" y="378"/>
                    <a:pt x="1338" y="349"/>
                    <a:pt x="1335" y="317"/>
                  </a:cubicBezTo>
                  <a:cubicBezTo>
                    <a:pt x="1331" y="286"/>
                    <a:pt x="1317" y="258"/>
                    <a:pt x="1292" y="236"/>
                  </a:cubicBezTo>
                  <a:cubicBezTo>
                    <a:pt x="1326" y="218"/>
                    <a:pt x="1336" y="189"/>
                    <a:pt x="1319" y="149"/>
                  </a:cubicBezTo>
                  <a:cubicBezTo>
                    <a:pt x="1302" y="108"/>
                    <a:pt x="1272" y="73"/>
                    <a:pt x="1226" y="44"/>
                  </a:cubicBezTo>
                  <a:cubicBezTo>
                    <a:pt x="1182" y="16"/>
                    <a:pt x="1129" y="2"/>
                    <a:pt x="1068" y="0"/>
                  </a:cubicBezTo>
                  <a:cubicBezTo>
                    <a:pt x="1067" y="0"/>
                    <a:pt x="1066" y="0"/>
                    <a:pt x="1065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395250" y="2559000"/>
              <a:ext cx="60600" cy="89250"/>
            </a:xfrm>
            <a:custGeom>
              <a:avLst/>
              <a:gdLst/>
              <a:ahLst/>
              <a:cxnLst/>
              <a:rect l="l" t="t" r="r" b="b"/>
              <a:pathLst>
                <a:path w="2424" h="3570" extrusionOk="0">
                  <a:moveTo>
                    <a:pt x="1162" y="1"/>
                  </a:moveTo>
                  <a:cubicBezTo>
                    <a:pt x="1149" y="1"/>
                    <a:pt x="1136" y="2"/>
                    <a:pt x="1123" y="5"/>
                  </a:cubicBezTo>
                  <a:cubicBezTo>
                    <a:pt x="1051" y="56"/>
                    <a:pt x="1000" y="114"/>
                    <a:pt x="970" y="181"/>
                  </a:cubicBezTo>
                  <a:cubicBezTo>
                    <a:pt x="939" y="247"/>
                    <a:pt x="915" y="319"/>
                    <a:pt x="898" y="396"/>
                  </a:cubicBezTo>
                  <a:cubicBezTo>
                    <a:pt x="883" y="471"/>
                    <a:pt x="870" y="548"/>
                    <a:pt x="861" y="627"/>
                  </a:cubicBezTo>
                  <a:cubicBezTo>
                    <a:pt x="850" y="703"/>
                    <a:pt x="830" y="777"/>
                    <a:pt x="802" y="847"/>
                  </a:cubicBezTo>
                  <a:cubicBezTo>
                    <a:pt x="759" y="894"/>
                    <a:pt x="713" y="930"/>
                    <a:pt x="666" y="956"/>
                  </a:cubicBezTo>
                  <a:cubicBezTo>
                    <a:pt x="621" y="982"/>
                    <a:pt x="572" y="1000"/>
                    <a:pt x="521" y="1012"/>
                  </a:cubicBezTo>
                  <a:cubicBezTo>
                    <a:pt x="473" y="1022"/>
                    <a:pt x="422" y="1028"/>
                    <a:pt x="367" y="1028"/>
                  </a:cubicBezTo>
                  <a:cubicBezTo>
                    <a:pt x="313" y="1027"/>
                    <a:pt x="255" y="1022"/>
                    <a:pt x="194" y="1015"/>
                  </a:cubicBezTo>
                  <a:cubicBezTo>
                    <a:pt x="173" y="1029"/>
                    <a:pt x="151" y="1040"/>
                    <a:pt x="128" y="1044"/>
                  </a:cubicBezTo>
                  <a:cubicBezTo>
                    <a:pt x="104" y="1046"/>
                    <a:pt x="83" y="1050"/>
                    <a:pt x="64" y="1056"/>
                  </a:cubicBezTo>
                  <a:cubicBezTo>
                    <a:pt x="45" y="1060"/>
                    <a:pt x="30" y="1069"/>
                    <a:pt x="18" y="1083"/>
                  </a:cubicBezTo>
                  <a:cubicBezTo>
                    <a:pt x="5" y="1094"/>
                    <a:pt x="0" y="1117"/>
                    <a:pt x="1" y="1152"/>
                  </a:cubicBezTo>
                  <a:lnTo>
                    <a:pt x="4" y="1184"/>
                  </a:lnTo>
                  <a:cubicBezTo>
                    <a:pt x="8" y="1199"/>
                    <a:pt x="18" y="1209"/>
                    <a:pt x="36" y="1211"/>
                  </a:cubicBezTo>
                  <a:cubicBezTo>
                    <a:pt x="46" y="1213"/>
                    <a:pt x="57" y="1214"/>
                    <a:pt x="68" y="1214"/>
                  </a:cubicBezTo>
                  <a:cubicBezTo>
                    <a:pt x="75" y="1214"/>
                    <a:pt x="81" y="1213"/>
                    <a:pt x="88" y="1213"/>
                  </a:cubicBezTo>
                  <a:cubicBezTo>
                    <a:pt x="107" y="1211"/>
                    <a:pt x="127" y="1209"/>
                    <a:pt x="146" y="1204"/>
                  </a:cubicBezTo>
                  <a:cubicBezTo>
                    <a:pt x="165" y="1198"/>
                    <a:pt x="179" y="1195"/>
                    <a:pt x="190" y="1194"/>
                  </a:cubicBezTo>
                  <a:cubicBezTo>
                    <a:pt x="197" y="1193"/>
                    <a:pt x="203" y="1193"/>
                    <a:pt x="207" y="1193"/>
                  </a:cubicBezTo>
                  <a:cubicBezTo>
                    <a:pt x="213" y="1193"/>
                    <a:pt x="216" y="1194"/>
                    <a:pt x="216" y="1195"/>
                  </a:cubicBezTo>
                  <a:lnTo>
                    <a:pt x="240" y="1202"/>
                  </a:lnTo>
                  <a:cubicBezTo>
                    <a:pt x="271" y="1212"/>
                    <a:pt x="303" y="1216"/>
                    <a:pt x="335" y="1216"/>
                  </a:cubicBezTo>
                  <a:cubicBezTo>
                    <a:pt x="338" y="1216"/>
                    <a:pt x="342" y="1216"/>
                    <a:pt x="345" y="1216"/>
                  </a:cubicBezTo>
                  <a:cubicBezTo>
                    <a:pt x="382" y="1215"/>
                    <a:pt x="417" y="1213"/>
                    <a:pt x="452" y="1210"/>
                  </a:cubicBezTo>
                  <a:cubicBezTo>
                    <a:pt x="479" y="1207"/>
                    <a:pt x="505" y="1206"/>
                    <a:pt x="532" y="1206"/>
                  </a:cubicBezTo>
                  <a:cubicBezTo>
                    <a:pt x="541" y="1206"/>
                    <a:pt x="550" y="1206"/>
                    <a:pt x="559" y="1206"/>
                  </a:cubicBezTo>
                  <a:cubicBezTo>
                    <a:pt x="562" y="1206"/>
                    <a:pt x="566" y="1206"/>
                    <a:pt x="569" y="1206"/>
                  </a:cubicBezTo>
                  <a:cubicBezTo>
                    <a:pt x="600" y="1206"/>
                    <a:pt x="632" y="1211"/>
                    <a:pt x="664" y="1219"/>
                  </a:cubicBezTo>
                  <a:cubicBezTo>
                    <a:pt x="615" y="1381"/>
                    <a:pt x="569" y="1546"/>
                    <a:pt x="526" y="1713"/>
                  </a:cubicBezTo>
                  <a:cubicBezTo>
                    <a:pt x="484" y="1876"/>
                    <a:pt x="450" y="2042"/>
                    <a:pt x="422" y="2209"/>
                  </a:cubicBezTo>
                  <a:cubicBezTo>
                    <a:pt x="410" y="2278"/>
                    <a:pt x="400" y="2346"/>
                    <a:pt x="391" y="2414"/>
                  </a:cubicBezTo>
                  <a:cubicBezTo>
                    <a:pt x="382" y="2479"/>
                    <a:pt x="371" y="2547"/>
                    <a:pt x="361" y="2617"/>
                  </a:cubicBezTo>
                  <a:cubicBezTo>
                    <a:pt x="358" y="2635"/>
                    <a:pt x="354" y="2651"/>
                    <a:pt x="351" y="2664"/>
                  </a:cubicBezTo>
                  <a:cubicBezTo>
                    <a:pt x="350" y="2677"/>
                    <a:pt x="352" y="2693"/>
                    <a:pt x="357" y="2713"/>
                  </a:cubicBezTo>
                  <a:cubicBezTo>
                    <a:pt x="361" y="2742"/>
                    <a:pt x="368" y="2772"/>
                    <a:pt x="378" y="2802"/>
                  </a:cubicBezTo>
                  <a:cubicBezTo>
                    <a:pt x="388" y="2829"/>
                    <a:pt x="396" y="2856"/>
                    <a:pt x="401" y="2883"/>
                  </a:cubicBezTo>
                  <a:cubicBezTo>
                    <a:pt x="407" y="2909"/>
                    <a:pt x="408" y="2935"/>
                    <a:pt x="402" y="2962"/>
                  </a:cubicBezTo>
                  <a:cubicBezTo>
                    <a:pt x="397" y="2988"/>
                    <a:pt x="383" y="3015"/>
                    <a:pt x="357" y="3044"/>
                  </a:cubicBezTo>
                  <a:lnTo>
                    <a:pt x="385" y="3067"/>
                  </a:lnTo>
                  <a:cubicBezTo>
                    <a:pt x="399" y="3165"/>
                    <a:pt x="429" y="3254"/>
                    <a:pt x="477" y="3335"/>
                  </a:cubicBezTo>
                  <a:cubicBezTo>
                    <a:pt x="527" y="3413"/>
                    <a:pt x="597" y="3476"/>
                    <a:pt x="686" y="3524"/>
                  </a:cubicBezTo>
                  <a:cubicBezTo>
                    <a:pt x="699" y="3531"/>
                    <a:pt x="719" y="3540"/>
                    <a:pt x="746" y="3548"/>
                  </a:cubicBezTo>
                  <a:cubicBezTo>
                    <a:pt x="774" y="3558"/>
                    <a:pt x="795" y="3565"/>
                    <a:pt x="810" y="3568"/>
                  </a:cubicBezTo>
                  <a:cubicBezTo>
                    <a:pt x="821" y="3569"/>
                    <a:pt x="832" y="3570"/>
                    <a:pt x="842" y="3570"/>
                  </a:cubicBezTo>
                  <a:cubicBezTo>
                    <a:pt x="886" y="3570"/>
                    <a:pt x="933" y="3560"/>
                    <a:pt x="982" y="3540"/>
                  </a:cubicBezTo>
                  <a:cubicBezTo>
                    <a:pt x="1048" y="3516"/>
                    <a:pt x="1100" y="3488"/>
                    <a:pt x="1137" y="3454"/>
                  </a:cubicBezTo>
                  <a:cubicBezTo>
                    <a:pt x="1141" y="3454"/>
                    <a:pt x="1145" y="3455"/>
                    <a:pt x="1149" y="3455"/>
                  </a:cubicBezTo>
                  <a:cubicBezTo>
                    <a:pt x="1157" y="3455"/>
                    <a:pt x="1165" y="3453"/>
                    <a:pt x="1173" y="3450"/>
                  </a:cubicBezTo>
                  <a:cubicBezTo>
                    <a:pt x="1188" y="3447"/>
                    <a:pt x="1201" y="3445"/>
                    <a:pt x="1215" y="3444"/>
                  </a:cubicBezTo>
                  <a:cubicBezTo>
                    <a:pt x="1220" y="3443"/>
                    <a:pt x="1225" y="3443"/>
                    <a:pt x="1229" y="3443"/>
                  </a:cubicBezTo>
                  <a:cubicBezTo>
                    <a:pt x="1238" y="3443"/>
                    <a:pt x="1246" y="3444"/>
                    <a:pt x="1254" y="3447"/>
                  </a:cubicBezTo>
                  <a:cubicBezTo>
                    <a:pt x="1265" y="3450"/>
                    <a:pt x="1275" y="3458"/>
                    <a:pt x="1282" y="3470"/>
                  </a:cubicBezTo>
                  <a:cubicBezTo>
                    <a:pt x="1326" y="3412"/>
                    <a:pt x="1373" y="3359"/>
                    <a:pt x="1424" y="3311"/>
                  </a:cubicBezTo>
                  <a:cubicBezTo>
                    <a:pt x="1473" y="3262"/>
                    <a:pt x="1525" y="3215"/>
                    <a:pt x="1580" y="3171"/>
                  </a:cubicBezTo>
                  <a:cubicBezTo>
                    <a:pt x="1596" y="3158"/>
                    <a:pt x="1613" y="3145"/>
                    <a:pt x="1632" y="3134"/>
                  </a:cubicBezTo>
                  <a:cubicBezTo>
                    <a:pt x="1650" y="3119"/>
                    <a:pt x="1667" y="3106"/>
                    <a:pt x="1683" y="3093"/>
                  </a:cubicBezTo>
                  <a:cubicBezTo>
                    <a:pt x="1720" y="3066"/>
                    <a:pt x="1750" y="3036"/>
                    <a:pt x="1773" y="3004"/>
                  </a:cubicBezTo>
                  <a:cubicBezTo>
                    <a:pt x="1863" y="2902"/>
                    <a:pt x="1943" y="2790"/>
                    <a:pt x="2012" y="2667"/>
                  </a:cubicBezTo>
                  <a:cubicBezTo>
                    <a:pt x="2081" y="2542"/>
                    <a:pt x="2135" y="2415"/>
                    <a:pt x="2176" y="2285"/>
                  </a:cubicBezTo>
                  <a:lnTo>
                    <a:pt x="2176" y="2285"/>
                  </a:lnTo>
                  <a:cubicBezTo>
                    <a:pt x="2099" y="2312"/>
                    <a:pt x="2031" y="2352"/>
                    <a:pt x="1976" y="2408"/>
                  </a:cubicBezTo>
                  <a:cubicBezTo>
                    <a:pt x="1922" y="2462"/>
                    <a:pt x="1871" y="2522"/>
                    <a:pt x="1823" y="2587"/>
                  </a:cubicBezTo>
                  <a:cubicBezTo>
                    <a:pt x="1775" y="2650"/>
                    <a:pt x="1726" y="2714"/>
                    <a:pt x="1678" y="2779"/>
                  </a:cubicBezTo>
                  <a:cubicBezTo>
                    <a:pt x="1629" y="2841"/>
                    <a:pt x="1572" y="2895"/>
                    <a:pt x="1507" y="2940"/>
                  </a:cubicBezTo>
                  <a:cubicBezTo>
                    <a:pt x="1496" y="2937"/>
                    <a:pt x="1485" y="2936"/>
                    <a:pt x="1475" y="2936"/>
                  </a:cubicBezTo>
                  <a:cubicBezTo>
                    <a:pt x="1462" y="2936"/>
                    <a:pt x="1450" y="2938"/>
                    <a:pt x="1439" y="2943"/>
                  </a:cubicBezTo>
                  <a:cubicBezTo>
                    <a:pt x="1422" y="2948"/>
                    <a:pt x="1407" y="2959"/>
                    <a:pt x="1393" y="2972"/>
                  </a:cubicBezTo>
                  <a:cubicBezTo>
                    <a:pt x="1380" y="2985"/>
                    <a:pt x="1366" y="3001"/>
                    <a:pt x="1355" y="3019"/>
                  </a:cubicBezTo>
                  <a:cubicBezTo>
                    <a:pt x="1344" y="3037"/>
                    <a:pt x="1331" y="3054"/>
                    <a:pt x="1318" y="3071"/>
                  </a:cubicBezTo>
                  <a:cubicBezTo>
                    <a:pt x="1281" y="3080"/>
                    <a:pt x="1246" y="3096"/>
                    <a:pt x="1212" y="3119"/>
                  </a:cubicBezTo>
                  <a:cubicBezTo>
                    <a:pt x="1178" y="3139"/>
                    <a:pt x="1147" y="3165"/>
                    <a:pt x="1118" y="3196"/>
                  </a:cubicBezTo>
                  <a:cubicBezTo>
                    <a:pt x="1088" y="3225"/>
                    <a:pt x="1059" y="3257"/>
                    <a:pt x="1032" y="3291"/>
                  </a:cubicBezTo>
                  <a:cubicBezTo>
                    <a:pt x="1006" y="3324"/>
                    <a:pt x="984" y="3355"/>
                    <a:pt x="966" y="3385"/>
                  </a:cubicBezTo>
                  <a:lnTo>
                    <a:pt x="875" y="3280"/>
                  </a:lnTo>
                  <a:lnTo>
                    <a:pt x="822" y="3339"/>
                  </a:lnTo>
                  <a:cubicBezTo>
                    <a:pt x="803" y="3322"/>
                    <a:pt x="785" y="3302"/>
                    <a:pt x="767" y="3280"/>
                  </a:cubicBezTo>
                  <a:cubicBezTo>
                    <a:pt x="751" y="3255"/>
                    <a:pt x="735" y="3229"/>
                    <a:pt x="721" y="3202"/>
                  </a:cubicBezTo>
                  <a:cubicBezTo>
                    <a:pt x="709" y="3176"/>
                    <a:pt x="698" y="3149"/>
                    <a:pt x="692" y="3120"/>
                  </a:cubicBezTo>
                  <a:cubicBezTo>
                    <a:pt x="687" y="3093"/>
                    <a:pt x="688" y="3066"/>
                    <a:pt x="694" y="3040"/>
                  </a:cubicBezTo>
                  <a:cubicBezTo>
                    <a:pt x="675" y="2943"/>
                    <a:pt x="656" y="2847"/>
                    <a:pt x="639" y="2748"/>
                  </a:cubicBezTo>
                  <a:cubicBezTo>
                    <a:pt x="622" y="2651"/>
                    <a:pt x="610" y="2553"/>
                    <a:pt x="606" y="2456"/>
                  </a:cubicBezTo>
                  <a:cubicBezTo>
                    <a:pt x="655" y="2328"/>
                    <a:pt x="697" y="2200"/>
                    <a:pt x="734" y="2071"/>
                  </a:cubicBezTo>
                  <a:cubicBezTo>
                    <a:pt x="772" y="1940"/>
                    <a:pt x="808" y="1807"/>
                    <a:pt x="844" y="1674"/>
                  </a:cubicBezTo>
                  <a:lnTo>
                    <a:pt x="883" y="1522"/>
                  </a:lnTo>
                  <a:cubicBezTo>
                    <a:pt x="895" y="1468"/>
                    <a:pt x="909" y="1416"/>
                    <a:pt x="924" y="1365"/>
                  </a:cubicBezTo>
                  <a:cubicBezTo>
                    <a:pt x="942" y="1291"/>
                    <a:pt x="970" y="1245"/>
                    <a:pt x="1005" y="1224"/>
                  </a:cubicBezTo>
                  <a:cubicBezTo>
                    <a:pt x="1042" y="1201"/>
                    <a:pt x="1082" y="1190"/>
                    <a:pt x="1125" y="1188"/>
                  </a:cubicBezTo>
                  <a:cubicBezTo>
                    <a:pt x="1168" y="1183"/>
                    <a:pt x="1212" y="1181"/>
                    <a:pt x="1258" y="1179"/>
                  </a:cubicBezTo>
                  <a:cubicBezTo>
                    <a:pt x="1303" y="1177"/>
                    <a:pt x="1347" y="1159"/>
                    <a:pt x="1389" y="1125"/>
                  </a:cubicBezTo>
                  <a:cubicBezTo>
                    <a:pt x="1408" y="1135"/>
                    <a:pt x="1427" y="1140"/>
                    <a:pt x="1445" y="1140"/>
                  </a:cubicBezTo>
                  <a:cubicBezTo>
                    <a:pt x="1453" y="1140"/>
                    <a:pt x="1461" y="1139"/>
                    <a:pt x="1469" y="1137"/>
                  </a:cubicBezTo>
                  <a:cubicBezTo>
                    <a:pt x="1496" y="1129"/>
                    <a:pt x="1516" y="1111"/>
                    <a:pt x="1528" y="1086"/>
                  </a:cubicBezTo>
                  <a:lnTo>
                    <a:pt x="1588" y="1136"/>
                  </a:lnTo>
                  <a:cubicBezTo>
                    <a:pt x="1627" y="1135"/>
                    <a:pt x="1666" y="1128"/>
                    <a:pt x="1703" y="1116"/>
                  </a:cubicBezTo>
                  <a:lnTo>
                    <a:pt x="1818" y="1080"/>
                  </a:lnTo>
                  <a:cubicBezTo>
                    <a:pt x="1855" y="1066"/>
                    <a:pt x="1892" y="1054"/>
                    <a:pt x="1928" y="1047"/>
                  </a:cubicBezTo>
                  <a:cubicBezTo>
                    <a:pt x="1951" y="1041"/>
                    <a:pt x="1974" y="1038"/>
                    <a:pt x="1997" y="1038"/>
                  </a:cubicBezTo>
                  <a:cubicBezTo>
                    <a:pt x="2009" y="1038"/>
                    <a:pt x="2022" y="1039"/>
                    <a:pt x="2035" y="1041"/>
                  </a:cubicBezTo>
                  <a:cubicBezTo>
                    <a:pt x="2056" y="1004"/>
                    <a:pt x="2082" y="984"/>
                    <a:pt x="2114" y="982"/>
                  </a:cubicBezTo>
                  <a:cubicBezTo>
                    <a:pt x="2135" y="979"/>
                    <a:pt x="2157" y="977"/>
                    <a:pt x="2178" y="977"/>
                  </a:cubicBezTo>
                  <a:cubicBezTo>
                    <a:pt x="2191" y="977"/>
                    <a:pt x="2204" y="978"/>
                    <a:pt x="2217" y="979"/>
                  </a:cubicBezTo>
                  <a:cubicBezTo>
                    <a:pt x="2236" y="981"/>
                    <a:pt x="2254" y="981"/>
                    <a:pt x="2273" y="981"/>
                  </a:cubicBezTo>
                  <a:cubicBezTo>
                    <a:pt x="2291" y="981"/>
                    <a:pt x="2310" y="981"/>
                    <a:pt x="2328" y="979"/>
                  </a:cubicBezTo>
                  <a:cubicBezTo>
                    <a:pt x="2364" y="974"/>
                    <a:pt x="2396" y="953"/>
                    <a:pt x="2423" y="918"/>
                  </a:cubicBezTo>
                  <a:cubicBezTo>
                    <a:pt x="2412" y="891"/>
                    <a:pt x="2408" y="869"/>
                    <a:pt x="2411" y="851"/>
                  </a:cubicBezTo>
                  <a:cubicBezTo>
                    <a:pt x="2415" y="831"/>
                    <a:pt x="2418" y="813"/>
                    <a:pt x="2419" y="799"/>
                  </a:cubicBezTo>
                  <a:cubicBezTo>
                    <a:pt x="2421" y="783"/>
                    <a:pt x="2419" y="768"/>
                    <a:pt x="2412" y="754"/>
                  </a:cubicBezTo>
                  <a:cubicBezTo>
                    <a:pt x="2404" y="739"/>
                    <a:pt x="2383" y="723"/>
                    <a:pt x="2349" y="708"/>
                  </a:cubicBezTo>
                  <a:cubicBezTo>
                    <a:pt x="2318" y="717"/>
                    <a:pt x="2282" y="729"/>
                    <a:pt x="2242" y="743"/>
                  </a:cubicBezTo>
                  <a:cubicBezTo>
                    <a:pt x="2203" y="755"/>
                    <a:pt x="2165" y="766"/>
                    <a:pt x="2125" y="776"/>
                  </a:cubicBezTo>
                  <a:cubicBezTo>
                    <a:pt x="2086" y="786"/>
                    <a:pt x="2047" y="794"/>
                    <a:pt x="2006" y="800"/>
                  </a:cubicBezTo>
                  <a:cubicBezTo>
                    <a:pt x="1974" y="804"/>
                    <a:pt x="1944" y="806"/>
                    <a:pt x="1916" y="806"/>
                  </a:cubicBezTo>
                  <a:cubicBezTo>
                    <a:pt x="1910" y="806"/>
                    <a:pt x="1905" y="806"/>
                    <a:pt x="1899" y="806"/>
                  </a:cubicBezTo>
                  <a:cubicBezTo>
                    <a:pt x="1885" y="818"/>
                    <a:pt x="1869" y="825"/>
                    <a:pt x="1853" y="825"/>
                  </a:cubicBezTo>
                  <a:cubicBezTo>
                    <a:pt x="1849" y="825"/>
                    <a:pt x="1846" y="824"/>
                    <a:pt x="1843" y="824"/>
                  </a:cubicBezTo>
                  <a:cubicBezTo>
                    <a:pt x="1825" y="820"/>
                    <a:pt x="1806" y="813"/>
                    <a:pt x="1786" y="807"/>
                  </a:cubicBezTo>
                  <a:cubicBezTo>
                    <a:pt x="1766" y="798"/>
                    <a:pt x="1743" y="791"/>
                    <a:pt x="1719" y="786"/>
                  </a:cubicBezTo>
                  <a:cubicBezTo>
                    <a:pt x="1714" y="785"/>
                    <a:pt x="1709" y="785"/>
                    <a:pt x="1704" y="785"/>
                  </a:cubicBezTo>
                  <a:cubicBezTo>
                    <a:pt x="1687" y="785"/>
                    <a:pt x="1669" y="791"/>
                    <a:pt x="1649" y="803"/>
                  </a:cubicBezTo>
                  <a:cubicBezTo>
                    <a:pt x="1633" y="836"/>
                    <a:pt x="1614" y="855"/>
                    <a:pt x="1592" y="860"/>
                  </a:cubicBezTo>
                  <a:cubicBezTo>
                    <a:pt x="1585" y="860"/>
                    <a:pt x="1578" y="861"/>
                    <a:pt x="1571" y="861"/>
                  </a:cubicBezTo>
                  <a:cubicBezTo>
                    <a:pt x="1557" y="861"/>
                    <a:pt x="1542" y="859"/>
                    <a:pt x="1527" y="856"/>
                  </a:cubicBezTo>
                  <a:cubicBezTo>
                    <a:pt x="1505" y="849"/>
                    <a:pt x="1483" y="846"/>
                    <a:pt x="1461" y="846"/>
                  </a:cubicBezTo>
                  <a:cubicBezTo>
                    <a:pt x="1459" y="846"/>
                    <a:pt x="1457" y="845"/>
                    <a:pt x="1455" y="845"/>
                  </a:cubicBezTo>
                  <a:cubicBezTo>
                    <a:pt x="1435" y="845"/>
                    <a:pt x="1417" y="858"/>
                    <a:pt x="1399" y="880"/>
                  </a:cubicBezTo>
                  <a:cubicBezTo>
                    <a:pt x="1386" y="866"/>
                    <a:pt x="1372" y="858"/>
                    <a:pt x="1358" y="858"/>
                  </a:cubicBezTo>
                  <a:cubicBezTo>
                    <a:pt x="1357" y="858"/>
                    <a:pt x="1356" y="858"/>
                    <a:pt x="1355" y="858"/>
                  </a:cubicBezTo>
                  <a:cubicBezTo>
                    <a:pt x="1341" y="860"/>
                    <a:pt x="1325" y="865"/>
                    <a:pt x="1308" y="872"/>
                  </a:cubicBezTo>
                  <a:cubicBezTo>
                    <a:pt x="1294" y="880"/>
                    <a:pt x="1277" y="888"/>
                    <a:pt x="1258" y="896"/>
                  </a:cubicBezTo>
                  <a:cubicBezTo>
                    <a:pt x="1247" y="900"/>
                    <a:pt x="1237" y="902"/>
                    <a:pt x="1226" y="902"/>
                  </a:cubicBezTo>
                  <a:cubicBezTo>
                    <a:pt x="1217" y="902"/>
                    <a:pt x="1209" y="901"/>
                    <a:pt x="1200" y="898"/>
                  </a:cubicBezTo>
                  <a:cubicBezTo>
                    <a:pt x="1178" y="876"/>
                    <a:pt x="1155" y="853"/>
                    <a:pt x="1129" y="830"/>
                  </a:cubicBezTo>
                  <a:cubicBezTo>
                    <a:pt x="1103" y="806"/>
                    <a:pt x="1097" y="776"/>
                    <a:pt x="1111" y="738"/>
                  </a:cubicBezTo>
                  <a:cubicBezTo>
                    <a:pt x="1127" y="721"/>
                    <a:pt x="1141" y="698"/>
                    <a:pt x="1153" y="669"/>
                  </a:cubicBezTo>
                  <a:cubicBezTo>
                    <a:pt x="1168" y="639"/>
                    <a:pt x="1187" y="623"/>
                    <a:pt x="1211" y="618"/>
                  </a:cubicBezTo>
                  <a:cubicBezTo>
                    <a:pt x="1211" y="603"/>
                    <a:pt x="1217" y="585"/>
                    <a:pt x="1229" y="564"/>
                  </a:cubicBezTo>
                  <a:cubicBezTo>
                    <a:pt x="1239" y="544"/>
                    <a:pt x="1249" y="525"/>
                    <a:pt x="1256" y="506"/>
                  </a:cubicBezTo>
                  <a:cubicBezTo>
                    <a:pt x="1263" y="489"/>
                    <a:pt x="1263" y="473"/>
                    <a:pt x="1258" y="458"/>
                  </a:cubicBezTo>
                  <a:cubicBezTo>
                    <a:pt x="1252" y="443"/>
                    <a:pt x="1235" y="432"/>
                    <a:pt x="1206" y="424"/>
                  </a:cubicBezTo>
                  <a:cubicBezTo>
                    <a:pt x="1225" y="396"/>
                    <a:pt x="1239" y="367"/>
                    <a:pt x="1246" y="335"/>
                  </a:cubicBezTo>
                  <a:cubicBezTo>
                    <a:pt x="1255" y="304"/>
                    <a:pt x="1260" y="273"/>
                    <a:pt x="1264" y="240"/>
                  </a:cubicBezTo>
                  <a:cubicBezTo>
                    <a:pt x="1269" y="207"/>
                    <a:pt x="1275" y="174"/>
                    <a:pt x="1278" y="141"/>
                  </a:cubicBezTo>
                  <a:cubicBezTo>
                    <a:pt x="1281" y="108"/>
                    <a:pt x="1287" y="77"/>
                    <a:pt x="1296" y="45"/>
                  </a:cubicBezTo>
                  <a:cubicBezTo>
                    <a:pt x="1268" y="33"/>
                    <a:pt x="1241" y="21"/>
                    <a:pt x="1214" y="11"/>
                  </a:cubicBezTo>
                  <a:cubicBezTo>
                    <a:pt x="1198" y="4"/>
                    <a:pt x="1180" y="1"/>
                    <a:pt x="1162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436900" y="2557575"/>
              <a:ext cx="57200" cy="92800"/>
            </a:xfrm>
            <a:custGeom>
              <a:avLst/>
              <a:gdLst/>
              <a:ahLst/>
              <a:cxnLst/>
              <a:rect l="l" t="t" r="r" b="b"/>
              <a:pathLst>
                <a:path w="2288" h="3712" extrusionOk="0">
                  <a:moveTo>
                    <a:pt x="1570" y="210"/>
                  </a:moveTo>
                  <a:lnTo>
                    <a:pt x="1711" y="221"/>
                  </a:lnTo>
                  <a:cubicBezTo>
                    <a:pt x="1717" y="339"/>
                    <a:pt x="1720" y="457"/>
                    <a:pt x="1716" y="577"/>
                  </a:cubicBezTo>
                  <a:cubicBezTo>
                    <a:pt x="1716" y="694"/>
                    <a:pt x="1708" y="812"/>
                    <a:pt x="1690" y="930"/>
                  </a:cubicBezTo>
                  <a:cubicBezTo>
                    <a:pt x="1684" y="987"/>
                    <a:pt x="1673" y="1049"/>
                    <a:pt x="1658" y="1115"/>
                  </a:cubicBezTo>
                  <a:cubicBezTo>
                    <a:pt x="1655" y="1126"/>
                    <a:pt x="1650" y="1140"/>
                    <a:pt x="1645" y="1156"/>
                  </a:cubicBezTo>
                  <a:cubicBezTo>
                    <a:pt x="1640" y="1171"/>
                    <a:pt x="1636" y="1184"/>
                    <a:pt x="1633" y="1195"/>
                  </a:cubicBezTo>
                  <a:cubicBezTo>
                    <a:pt x="1633" y="1213"/>
                    <a:pt x="1642" y="1228"/>
                    <a:pt x="1663" y="1241"/>
                  </a:cubicBezTo>
                  <a:cubicBezTo>
                    <a:pt x="1613" y="1337"/>
                    <a:pt x="1559" y="1426"/>
                    <a:pt x="1502" y="1509"/>
                  </a:cubicBezTo>
                  <a:cubicBezTo>
                    <a:pt x="1446" y="1590"/>
                    <a:pt x="1373" y="1662"/>
                    <a:pt x="1280" y="1724"/>
                  </a:cubicBezTo>
                  <a:lnTo>
                    <a:pt x="1256" y="1704"/>
                  </a:lnTo>
                  <a:cubicBezTo>
                    <a:pt x="1226" y="1726"/>
                    <a:pt x="1194" y="1751"/>
                    <a:pt x="1162" y="1780"/>
                  </a:cubicBezTo>
                  <a:cubicBezTo>
                    <a:pt x="1131" y="1808"/>
                    <a:pt x="1096" y="1836"/>
                    <a:pt x="1059" y="1861"/>
                  </a:cubicBezTo>
                  <a:cubicBezTo>
                    <a:pt x="1023" y="1884"/>
                    <a:pt x="984" y="1903"/>
                    <a:pt x="944" y="1916"/>
                  </a:cubicBezTo>
                  <a:cubicBezTo>
                    <a:pt x="915" y="1928"/>
                    <a:pt x="886" y="1933"/>
                    <a:pt x="855" y="1933"/>
                  </a:cubicBezTo>
                  <a:cubicBezTo>
                    <a:pt x="845" y="1933"/>
                    <a:pt x="835" y="1932"/>
                    <a:pt x="826" y="1931"/>
                  </a:cubicBezTo>
                  <a:cubicBezTo>
                    <a:pt x="825" y="1905"/>
                    <a:pt x="833" y="1880"/>
                    <a:pt x="848" y="1857"/>
                  </a:cubicBezTo>
                  <a:cubicBezTo>
                    <a:pt x="865" y="1834"/>
                    <a:pt x="881" y="1811"/>
                    <a:pt x="897" y="1788"/>
                  </a:cubicBezTo>
                  <a:cubicBezTo>
                    <a:pt x="911" y="1764"/>
                    <a:pt x="921" y="1741"/>
                    <a:pt x="923" y="1717"/>
                  </a:cubicBezTo>
                  <a:cubicBezTo>
                    <a:pt x="927" y="1693"/>
                    <a:pt x="918" y="1668"/>
                    <a:pt x="894" y="1642"/>
                  </a:cubicBezTo>
                  <a:cubicBezTo>
                    <a:pt x="932" y="1619"/>
                    <a:pt x="959" y="1589"/>
                    <a:pt x="973" y="1554"/>
                  </a:cubicBezTo>
                  <a:cubicBezTo>
                    <a:pt x="989" y="1515"/>
                    <a:pt x="1001" y="1476"/>
                    <a:pt x="1008" y="1436"/>
                  </a:cubicBezTo>
                  <a:cubicBezTo>
                    <a:pt x="1017" y="1394"/>
                    <a:pt x="1027" y="1354"/>
                    <a:pt x="1036" y="1314"/>
                  </a:cubicBezTo>
                  <a:cubicBezTo>
                    <a:pt x="1046" y="1272"/>
                    <a:pt x="1063" y="1233"/>
                    <a:pt x="1091" y="1198"/>
                  </a:cubicBezTo>
                  <a:cubicBezTo>
                    <a:pt x="1115" y="1107"/>
                    <a:pt x="1143" y="1016"/>
                    <a:pt x="1177" y="925"/>
                  </a:cubicBezTo>
                  <a:cubicBezTo>
                    <a:pt x="1211" y="833"/>
                    <a:pt x="1262" y="751"/>
                    <a:pt x="1327" y="681"/>
                  </a:cubicBezTo>
                  <a:lnTo>
                    <a:pt x="1302" y="660"/>
                  </a:lnTo>
                  <a:cubicBezTo>
                    <a:pt x="1333" y="644"/>
                    <a:pt x="1353" y="625"/>
                    <a:pt x="1362" y="602"/>
                  </a:cubicBezTo>
                  <a:cubicBezTo>
                    <a:pt x="1371" y="580"/>
                    <a:pt x="1376" y="558"/>
                    <a:pt x="1379" y="536"/>
                  </a:cubicBezTo>
                  <a:cubicBezTo>
                    <a:pt x="1383" y="512"/>
                    <a:pt x="1388" y="489"/>
                    <a:pt x="1395" y="466"/>
                  </a:cubicBezTo>
                  <a:cubicBezTo>
                    <a:pt x="1402" y="444"/>
                    <a:pt x="1419" y="425"/>
                    <a:pt x="1445" y="410"/>
                  </a:cubicBezTo>
                  <a:cubicBezTo>
                    <a:pt x="1445" y="386"/>
                    <a:pt x="1452" y="368"/>
                    <a:pt x="1466" y="356"/>
                  </a:cubicBezTo>
                  <a:cubicBezTo>
                    <a:pt x="1483" y="341"/>
                    <a:pt x="1498" y="329"/>
                    <a:pt x="1514" y="316"/>
                  </a:cubicBezTo>
                  <a:cubicBezTo>
                    <a:pt x="1531" y="301"/>
                    <a:pt x="1545" y="287"/>
                    <a:pt x="1556" y="273"/>
                  </a:cubicBezTo>
                  <a:cubicBezTo>
                    <a:pt x="1570" y="256"/>
                    <a:pt x="1575" y="235"/>
                    <a:pt x="1570" y="210"/>
                  </a:cubicBezTo>
                  <a:close/>
                  <a:moveTo>
                    <a:pt x="1633" y="1"/>
                  </a:moveTo>
                  <a:cubicBezTo>
                    <a:pt x="1613" y="1"/>
                    <a:pt x="1592" y="3"/>
                    <a:pt x="1572" y="9"/>
                  </a:cubicBezTo>
                  <a:cubicBezTo>
                    <a:pt x="1543" y="13"/>
                    <a:pt x="1516" y="21"/>
                    <a:pt x="1489" y="32"/>
                  </a:cubicBezTo>
                  <a:cubicBezTo>
                    <a:pt x="1462" y="41"/>
                    <a:pt x="1437" y="50"/>
                    <a:pt x="1414" y="58"/>
                  </a:cubicBezTo>
                  <a:cubicBezTo>
                    <a:pt x="1399" y="91"/>
                    <a:pt x="1379" y="116"/>
                    <a:pt x="1353" y="136"/>
                  </a:cubicBezTo>
                  <a:cubicBezTo>
                    <a:pt x="1325" y="154"/>
                    <a:pt x="1300" y="171"/>
                    <a:pt x="1276" y="191"/>
                  </a:cubicBezTo>
                  <a:cubicBezTo>
                    <a:pt x="1254" y="210"/>
                    <a:pt x="1236" y="232"/>
                    <a:pt x="1224" y="257"/>
                  </a:cubicBezTo>
                  <a:cubicBezTo>
                    <a:pt x="1212" y="282"/>
                    <a:pt x="1213" y="316"/>
                    <a:pt x="1226" y="358"/>
                  </a:cubicBezTo>
                  <a:cubicBezTo>
                    <a:pt x="1198" y="374"/>
                    <a:pt x="1174" y="392"/>
                    <a:pt x="1157" y="413"/>
                  </a:cubicBezTo>
                  <a:cubicBezTo>
                    <a:pt x="1141" y="434"/>
                    <a:pt x="1127" y="456"/>
                    <a:pt x="1117" y="482"/>
                  </a:cubicBezTo>
                  <a:cubicBezTo>
                    <a:pt x="1106" y="505"/>
                    <a:pt x="1096" y="529"/>
                    <a:pt x="1088" y="556"/>
                  </a:cubicBezTo>
                  <a:cubicBezTo>
                    <a:pt x="1081" y="582"/>
                    <a:pt x="1073" y="609"/>
                    <a:pt x="1062" y="636"/>
                  </a:cubicBezTo>
                  <a:cubicBezTo>
                    <a:pt x="1057" y="649"/>
                    <a:pt x="1048" y="665"/>
                    <a:pt x="1034" y="684"/>
                  </a:cubicBezTo>
                  <a:cubicBezTo>
                    <a:pt x="1022" y="703"/>
                    <a:pt x="1009" y="722"/>
                    <a:pt x="997" y="743"/>
                  </a:cubicBezTo>
                  <a:cubicBezTo>
                    <a:pt x="988" y="760"/>
                    <a:pt x="982" y="779"/>
                    <a:pt x="976" y="799"/>
                  </a:cubicBezTo>
                  <a:cubicBezTo>
                    <a:pt x="972" y="819"/>
                    <a:pt x="975" y="837"/>
                    <a:pt x="988" y="851"/>
                  </a:cubicBezTo>
                  <a:cubicBezTo>
                    <a:pt x="974" y="867"/>
                    <a:pt x="958" y="883"/>
                    <a:pt x="937" y="898"/>
                  </a:cubicBezTo>
                  <a:cubicBezTo>
                    <a:pt x="919" y="910"/>
                    <a:pt x="901" y="923"/>
                    <a:pt x="885" y="937"/>
                  </a:cubicBezTo>
                  <a:cubicBezTo>
                    <a:pt x="870" y="952"/>
                    <a:pt x="856" y="969"/>
                    <a:pt x="844" y="987"/>
                  </a:cubicBezTo>
                  <a:cubicBezTo>
                    <a:pt x="835" y="1005"/>
                    <a:pt x="834" y="1028"/>
                    <a:pt x="840" y="1056"/>
                  </a:cubicBezTo>
                  <a:cubicBezTo>
                    <a:pt x="823" y="1079"/>
                    <a:pt x="817" y="1105"/>
                    <a:pt x="821" y="1136"/>
                  </a:cubicBezTo>
                  <a:cubicBezTo>
                    <a:pt x="829" y="1165"/>
                    <a:pt x="833" y="1193"/>
                    <a:pt x="833" y="1222"/>
                  </a:cubicBezTo>
                  <a:cubicBezTo>
                    <a:pt x="839" y="1238"/>
                    <a:pt x="839" y="1254"/>
                    <a:pt x="834" y="1268"/>
                  </a:cubicBezTo>
                  <a:cubicBezTo>
                    <a:pt x="829" y="1278"/>
                    <a:pt x="820" y="1290"/>
                    <a:pt x="811" y="1302"/>
                  </a:cubicBezTo>
                  <a:cubicBezTo>
                    <a:pt x="801" y="1314"/>
                    <a:pt x="790" y="1325"/>
                    <a:pt x="778" y="1337"/>
                  </a:cubicBezTo>
                  <a:cubicBezTo>
                    <a:pt x="766" y="1349"/>
                    <a:pt x="757" y="1361"/>
                    <a:pt x="752" y="1372"/>
                  </a:cubicBezTo>
                  <a:cubicBezTo>
                    <a:pt x="754" y="1396"/>
                    <a:pt x="752" y="1419"/>
                    <a:pt x="745" y="1441"/>
                  </a:cubicBezTo>
                  <a:cubicBezTo>
                    <a:pt x="741" y="1460"/>
                    <a:pt x="735" y="1481"/>
                    <a:pt x="728" y="1505"/>
                  </a:cubicBezTo>
                  <a:lnTo>
                    <a:pt x="708" y="1571"/>
                  </a:lnTo>
                  <a:cubicBezTo>
                    <a:pt x="704" y="1590"/>
                    <a:pt x="702" y="1612"/>
                    <a:pt x="704" y="1637"/>
                  </a:cubicBezTo>
                  <a:cubicBezTo>
                    <a:pt x="669" y="1654"/>
                    <a:pt x="645" y="1677"/>
                    <a:pt x="633" y="1705"/>
                  </a:cubicBezTo>
                  <a:cubicBezTo>
                    <a:pt x="622" y="1729"/>
                    <a:pt x="614" y="1758"/>
                    <a:pt x="608" y="1791"/>
                  </a:cubicBezTo>
                  <a:cubicBezTo>
                    <a:pt x="604" y="1822"/>
                    <a:pt x="600" y="1854"/>
                    <a:pt x="597" y="1886"/>
                  </a:cubicBezTo>
                  <a:cubicBezTo>
                    <a:pt x="593" y="1916"/>
                    <a:pt x="583" y="1947"/>
                    <a:pt x="567" y="1977"/>
                  </a:cubicBezTo>
                  <a:cubicBezTo>
                    <a:pt x="560" y="1988"/>
                    <a:pt x="555" y="2000"/>
                    <a:pt x="550" y="2014"/>
                  </a:cubicBezTo>
                  <a:cubicBezTo>
                    <a:pt x="547" y="2028"/>
                    <a:pt x="542" y="2039"/>
                    <a:pt x="534" y="2051"/>
                  </a:cubicBezTo>
                  <a:cubicBezTo>
                    <a:pt x="521" y="2076"/>
                    <a:pt x="508" y="2100"/>
                    <a:pt x="494" y="2123"/>
                  </a:cubicBezTo>
                  <a:cubicBezTo>
                    <a:pt x="482" y="2146"/>
                    <a:pt x="467" y="2170"/>
                    <a:pt x="449" y="2195"/>
                  </a:cubicBezTo>
                  <a:cubicBezTo>
                    <a:pt x="433" y="2220"/>
                    <a:pt x="421" y="2249"/>
                    <a:pt x="415" y="2279"/>
                  </a:cubicBezTo>
                  <a:cubicBezTo>
                    <a:pt x="411" y="2311"/>
                    <a:pt x="412" y="2340"/>
                    <a:pt x="417" y="2370"/>
                  </a:cubicBezTo>
                  <a:cubicBezTo>
                    <a:pt x="405" y="2395"/>
                    <a:pt x="392" y="2424"/>
                    <a:pt x="375" y="2455"/>
                  </a:cubicBezTo>
                  <a:cubicBezTo>
                    <a:pt x="358" y="2484"/>
                    <a:pt x="346" y="2516"/>
                    <a:pt x="335" y="2549"/>
                  </a:cubicBezTo>
                  <a:cubicBezTo>
                    <a:pt x="325" y="2581"/>
                    <a:pt x="319" y="2612"/>
                    <a:pt x="318" y="2646"/>
                  </a:cubicBezTo>
                  <a:cubicBezTo>
                    <a:pt x="318" y="2675"/>
                    <a:pt x="330" y="2702"/>
                    <a:pt x="351" y="2727"/>
                  </a:cubicBezTo>
                  <a:cubicBezTo>
                    <a:pt x="349" y="2727"/>
                    <a:pt x="347" y="2727"/>
                    <a:pt x="346" y="2727"/>
                  </a:cubicBezTo>
                  <a:cubicBezTo>
                    <a:pt x="318" y="2727"/>
                    <a:pt x="301" y="2735"/>
                    <a:pt x="295" y="2752"/>
                  </a:cubicBezTo>
                  <a:cubicBezTo>
                    <a:pt x="288" y="2770"/>
                    <a:pt x="282" y="2789"/>
                    <a:pt x="277" y="2811"/>
                  </a:cubicBezTo>
                  <a:cubicBezTo>
                    <a:pt x="275" y="2834"/>
                    <a:pt x="269" y="2854"/>
                    <a:pt x="261" y="2874"/>
                  </a:cubicBezTo>
                  <a:cubicBezTo>
                    <a:pt x="253" y="2895"/>
                    <a:pt x="234" y="2907"/>
                    <a:pt x="202" y="2909"/>
                  </a:cubicBezTo>
                  <a:cubicBezTo>
                    <a:pt x="205" y="2972"/>
                    <a:pt x="197" y="3029"/>
                    <a:pt x="176" y="3084"/>
                  </a:cubicBezTo>
                  <a:cubicBezTo>
                    <a:pt x="154" y="3137"/>
                    <a:pt x="131" y="3192"/>
                    <a:pt x="106" y="3246"/>
                  </a:cubicBezTo>
                  <a:cubicBezTo>
                    <a:pt x="79" y="3298"/>
                    <a:pt x="56" y="3351"/>
                    <a:pt x="35" y="3405"/>
                  </a:cubicBezTo>
                  <a:cubicBezTo>
                    <a:pt x="12" y="3461"/>
                    <a:pt x="1" y="3520"/>
                    <a:pt x="3" y="3580"/>
                  </a:cubicBezTo>
                  <a:lnTo>
                    <a:pt x="5" y="3606"/>
                  </a:lnTo>
                  <a:cubicBezTo>
                    <a:pt x="4" y="3622"/>
                    <a:pt x="5" y="3631"/>
                    <a:pt x="7" y="3635"/>
                  </a:cubicBezTo>
                  <a:cubicBezTo>
                    <a:pt x="13" y="3650"/>
                    <a:pt x="24" y="3660"/>
                    <a:pt x="39" y="3668"/>
                  </a:cubicBezTo>
                  <a:cubicBezTo>
                    <a:pt x="55" y="3677"/>
                    <a:pt x="73" y="3685"/>
                    <a:pt x="93" y="3689"/>
                  </a:cubicBezTo>
                  <a:cubicBezTo>
                    <a:pt x="113" y="3694"/>
                    <a:pt x="134" y="3697"/>
                    <a:pt x="156" y="3699"/>
                  </a:cubicBezTo>
                  <a:cubicBezTo>
                    <a:pt x="176" y="3702"/>
                    <a:pt x="193" y="3706"/>
                    <a:pt x="206" y="3712"/>
                  </a:cubicBezTo>
                  <a:cubicBezTo>
                    <a:pt x="213" y="3676"/>
                    <a:pt x="222" y="3639"/>
                    <a:pt x="231" y="3602"/>
                  </a:cubicBezTo>
                  <a:lnTo>
                    <a:pt x="254" y="3496"/>
                  </a:lnTo>
                  <a:cubicBezTo>
                    <a:pt x="286" y="3484"/>
                    <a:pt x="309" y="3463"/>
                    <a:pt x="324" y="3434"/>
                  </a:cubicBezTo>
                  <a:cubicBezTo>
                    <a:pt x="340" y="3405"/>
                    <a:pt x="355" y="3374"/>
                    <a:pt x="368" y="3343"/>
                  </a:cubicBezTo>
                  <a:cubicBezTo>
                    <a:pt x="380" y="3309"/>
                    <a:pt x="394" y="3278"/>
                    <a:pt x="411" y="3247"/>
                  </a:cubicBezTo>
                  <a:cubicBezTo>
                    <a:pt x="427" y="3218"/>
                    <a:pt x="455" y="3198"/>
                    <a:pt x="490" y="3189"/>
                  </a:cubicBezTo>
                  <a:cubicBezTo>
                    <a:pt x="525" y="3114"/>
                    <a:pt x="562" y="3045"/>
                    <a:pt x="604" y="2983"/>
                  </a:cubicBezTo>
                  <a:cubicBezTo>
                    <a:pt x="648" y="2918"/>
                    <a:pt x="696" y="2858"/>
                    <a:pt x="744" y="2799"/>
                  </a:cubicBezTo>
                  <a:cubicBezTo>
                    <a:pt x="795" y="2740"/>
                    <a:pt x="848" y="2684"/>
                    <a:pt x="901" y="2629"/>
                  </a:cubicBezTo>
                  <a:cubicBezTo>
                    <a:pt x="954" y="2571"/>
                    <a:pt x="1008" y="2513"/>
                    <a:pt x="1060" y="2452"/>
                  </a:cubicBezTo>
                  <a:cubicBezTo>
                    <a:pt x="1070" y="2447"/>
                    <a:pt x="1080" y="2445"/>
                    <a:pt x="1088" y="2445"/>
                  </a:cubicBezTo>
                  <a:cubicBezTo>
                    <a:pt x="1103" y="2445"/>
                    <a:pt x="1116" y="2452"/>
                    <a:pt x="1126" y="2466"/>
                  </a:cubicBezTo>
                  <a:cubicBezTo>
                    <a:pt x="1146" y="2486"/>
                    <a:pt x="1165" y="2501"/>
                    <a:pt x="1186" y="2512"/>
                  </a:cubicBezTo>
                  <a:cubicBezTo>
                    <a:pt x="1189" y="2548"/>
                    <a:pt x="1182" y="2586"/>
                    <a:pt x="1164" y="2625"/>
                  </a:cubicBezTo>
                  <a:cubicBezTo>
                    <a:pt x="1147" y="2661"/>
                    <a:pt x="1132" y="2698"/>
                    <a:pt x="1115" y="2736"/>
                  </a:cubicBezTo>
                  <a:cubicBezTo>
                    <a:pt x="1101" y="2772"/>
                    <a:pt x="1093" y="2808"/>
                    <a:pt x="1090" y="2846"/>
                  </a:cubicBezTo>
                  <a:cubicBezTo>
                    <a:pt x="1089" y="2881"/>
                    <a:pt x="1102" y="2914"/>
                    <a:pt x="1131" y="2946"/>
                  </a:cubicBezTo>
                  <a:cubicBezTo>
                    <a:pt x="1106" y="2968"/>
                    <a:pt x="1093" y="2993"/>
                    <a:pt x="1089" y="3021"/>
                  </a:cubicBezTo>
                  <a:cubicBezTo>
                    <a:pt x="1085" y="3049"/>
                    <a:pt x="1082" y="3079"/>
                    <a:pt x="1080" y="3109"/>
                  </a:cubicBezTo>
                  <a:cubicBezTo>
                    <a:pt x="1081" y="3140"/>
                    <a:pt x="1079" y="3170"/>
                    <a:pt x="1076" y="3201"/>
                  </a:cubicBezTo>
                  <a:cubicBezTo>
                    <a:pt x="1072" y="3230"/>
                    <a:pt x="1060" y="3257"/>
                    <a:pt x="1041" y="3282"/>
                  </a:cubicBezTo>
                  <a:cubicBezTo>
                    <a:pt x="1076" y="3283"/>
                    <a:pt x="1098" y="3299"/>
                    <a:pt x="1106" y="3328"/>
                  </a:cubicBezTo>
                  <a:cubicBezTo>
                    <a:pt x="1118" y="3360"/>
                    <a:pt x="1124" y="3389"/>
                    <a:pt x="1124" y="3417"/>
                  </a:cubicBezTo>
                  <a:lnTo>
                    <a:pt x="1172" y="3413"/>
                  </a:lnTo>
                  <a:cubicBezTo>
                    <a:pt x="1205" y="3454"/>
                    <a:pt x="1239" y="3477"/>
                    <a:pt x="1273" y="3482"/>
                  </a:cubicBezTo>
                  <a:cubicBezTo>
                    <a:pt x="1294" y="3487"/>
                    <a:pt x="1315" y="3489"/>
                    <a:pt x="1336" y="3489"/>
                  </a:cubicBezTo>
                  <a:cubicBezTo>
                    <a:pt x="1351" y="3489"/>
                    <a:pt x="1366" y="3488"/>
                    <a:pt x="1381" y="3485"/>
                  </a:cubicBezTo>
                  <a:cubicBezTo>
                    <a:pt x="1420" y="3480"/>
                    <a:pt x="1459" y="3472"/>
                    <a:pt x="1498" y="3461"/>
                  </a:cubicBezTo>
                  <a:cubicBezTo>
                    <a:pt x="1520" y="3457"/>
                    <a:pt x="1543" y="3455"/>
                    <a:pt x="1565" y="3455"/>
                  </a:cubicBezTo>
                  <a:cubicBezTo>
                    <a:pt x="1585" y="3455"/>
                    <a:pt x="1605" y="3457"/>
                    <a:pt x="1625" y="3460"/>
                  </a:cubicBezTo>
                  <a:cubicBezTo>
                    <a:pt x="1728" y="3401"/>
                    <a:pt x="1814" y="3352"/>
                    <a:pt x="1882" y="3314"/>
                  </a:cubicBezTo>
                  <a:cubicBezTo>
                    <a:pt x="1950" y="3275"/>
                    <a:pt x="2007" y="3235"/>
                    <a:pt x="2053" y="3194"/>
                  </a:cubicBezTo>
                  <a:cubicBezTo>
                    <a:pt x="2101" y="3151"/>
                    <a:pt x="2143" y="3100"/>
                    <a:pt x="2179" y="3040"/>
                  </a:cubicBezTo>
                  <a:cubicBezTo>
                    <a:pt x="2214" y="2980"/>
                    <a:pt x="2251" y="2901"/>
                    <a:pt x="2288" y="2800"/>
                  </a:cubicBezTo>
                  <a:lnTo>
                    <a:pt x="2288" y="2800"/>
                  </a:lnTo>
                  <a:cubicBezTo>
                    <a:pt x="2239" y="2827"/>
                    <a:pt x="2196" y="2861"/>
                    <a:pt x="2157" y="2900"/>
                  </a:cubicBezTo>
                  <a:cubicBezTo>
                    <a:pt x="2119" y="2937"/>
                    <a:pt x="2074" y="2966"/>
                    <a:pt x="2021" y="2985"/>
                  </a:cubicBezTo>
                  <a:cubicBezTo>
                    <a:pt x="1972" y="3042"/>
                    <a:pt x="1939" y="3079"/>
                    <a:pt x="1921" y="3096"/>
                  </a:cubicBezTo>
                  <a:cubicBezTo>
                    <a:pt x="1903" y="3112"/>
                    <a:pt x="1886" y="3124"/>
                    <a:pt x="1872" y="3129"/>
                  </a:cubicBezTo>
                  <a:cubicBezTo>
                    <a:pt x="1859" y="3134"/>
                    <a:pt x="1841" y="3143"/>
                    <a:pt x="1819" y="3153"/>
                  </a:cubicBezTo>
                  <a:cubicBezTo>
                    <a:pt x="1796" y="3165"/>
                    <a:pt x="1756" y="3193"/>
                    <a:pt x="1700" y="3239"/>
                  </a:cubicBezTo>
                  <a:cubicBezTo>
                    <a:pt x="1683" y="3235"/>
                    <a:pt x="1666" y="3232"/>
                    <a:pt x="1650" y="3232"/>
                  </a:cubicBezTo>
                  <a:cubicBezTo>
                    <a:pt x="1633" y="3232"/>
                    <a:pt x="1616" y="3235"/>
                    <a:pt x="1599" y="3241"/>
                  </a:cubicBezTo>
                  <a:cubicBezTo>
                    <a:pt x="1568" y="3253"/>
                    <a:pt x="1537" y="3264"/>
                    <a:pt x="1508" y="3276"/>
                  </a:cubicBezTo>
                  <a:cubicBezTo>
                    <a:pt x="1481" y="3286"/>
                    <a:pt x="1454" y="3291"/>
                    <a:pt x="1425" y="3291"/>
                  </a:cubicBezTo>
                  <a:cubicBezTo>
                    <a:pt x="1422" y="3291"/>
                    <a:pt x="1419" y="3291"/>
                    <a:pt x="1416" y="3290"/>
                  </a:cubicBezTo>
                  <a:cubicBezTo>
                    <a:pt x="1385" y="3289"/>
                    <a:pt x="1353" y="3271"/>
                    <a:pt x="1319" y="3234"/>
                  </a:cubicBezTo>
                  <a:cubicBezTo>
                    <a:pt x="1321" y="3210"/>
                    <a:pt x="1318" y="3190"/>
                    <a:pt x="1311" y="3173"/>
                  </a:cubicBezTo>
                  <a:cubicBezTo>
                    <a:pt x="1305" y="3154"/>
                    <a:pt x="1296" y="3135"/>
                    <a:pt x="1286" y="3118"/>
                  </a:cubicBezTo>
                  <a:cubicBezTo>
                    <a:pt x="1303" y="3101"/>
                    <a:pt x="1315" y="3082"/>
                    <a:pt x="1320" y="3062"/>
                  </a:cubicBezTo>
                  <a:cubicBezTo>
                    <a:pt x="1324" y="3040"/>
                    <a:pt x="1328" y="3018"/>
                    <a:pt x="1331" y="2996"/>
                  </a:cubicBezTo>
                  <a:cubicBezTo>
                    <a:pt x="1335" y="2972"/>
                    <a:pt x="1339" y="2950"/>
                    <a:pt x="1344" y="2930"/>
                  </a:cubicBezTo>
                  <a:cubicBezTo>
                    <a:pt x="1351" y="2908"/>
                    <a:pt x="1364" y="2888"/>
                    <a:pt x="1384" y="2871"/>
                  </a:cubicBezTo>
                  <a:cubicBezTo>
                    <a:pt x="1358" y="2867"/>
                    <a:pt x="1343" y="2860"/>
                    <a:pt x="1340" y="2849"/>
                  </a:cubicBezTo>
                  <a:cubicBezTo>
                    <a:pt x="1337" y="2837"/>
                    <a:pt x="1336" y="2823"/>
                    <a:pt x="1339" y="2810"/>
                  </a:cubicBezTo>
                  <a:cubicBezTo>
                    <a:pt x="1345" y="2797"/>
                    <a:pt x="1348" y="2783"/>
                    <a:pt x="1349" y="2771"/>
                  </a:cubicBezTo>
                  <a:cubicBezTo>
                    <a:pt x="1350" y="2757"/>
                    <a:pt x="1340" y="2747"/>
                    <a:pt x="1320" y="2737"/>
                  </a:cubicBezTo>
                  <a:cubicBezTo>
                    <a:pt x="1341" y="2702"/>
                    <a:pt x="1356" y="2667"/>
                    <a:pt x="1365" y="2629"/>
                  </a:cubicBezTo>
                  <a:cubicBezTo>
                    <a:pt x="1377" y="2589"/>
                    <a:pt x="1386" y="2549"/>
                    <a:pt x="1394" y="2510"/>
                  </a:cubicBezTo>
                  <a:cubicBezTo>
                    <a:pt x="1403" y="2470"/>
                    <a:pt x="1412" y="2432"/>
                    <a:pt x="1423" y="2396"/>
                  </a:cubicBezTo>
                  <a:cubicBezTo>
                    <a:pt x="1434" y="2359"/>
                    <a:pt x="1451" y="2326"/>
                    <a:pt x="1472" y="2298"/>
                  </a:cubicBezTo>
                  <a:cubicBezTo>
                    <a:pt x="1459" y="2269"/>
                    <a:pt x="1444" y="2239"/>
                    <a:pt x="1428" y="2208"/>
                  </a:cubicBezTo>
                  <a:cubicBezTo>
                    <a:pt x="1414" y="2180"/>
                    <a:pt x="1391" y="2166"/>
                    <a:pt x="1357" y="2166"/>
                  </a:cubicBezTo>
                  <a:cubicBezTo>
                    <a:pt x="1353" y="2166"/>
                    <a:pt x="1348" y="2166"/>
                    <a:pt x="1343" y="2167"/>
                  </a:cubicBezTo>
                  <a:cubicBezTo>
                    <a:pt x="1339" y="2167"/>
                    <a:pt x="1335" y="2168"/>
                    <a:pt x="1331" y="2171"/>
                  </a:cubicBezTo>
                  <a:lnTo>
                    <a:pt x="1321" y="2172"/>
                  </a:lnTo>
                  <a:lnTo>
                    <a:pt x="1298" y="2174"/>
                  </a:lnTo>
                  <a:cubicBezTo>
                    <a:pt x="1262" y="2175"/>
                    <a:pt x="1226" y="2178"/>
                    <a:pt x="1192" y="2184"/>
                  </a:cubicBezTo>
                  <a:cubicBezTo>
                    <a:pt x="1158" y="2187"/>
                    <a:pt x="1140" y="2212"/>
                    <a:pt x="1138" y="2260"/>
                  </a:cubicBezTo>
                  <a:lnTo>
                    <a:pt x="1113" y="2236"/>
                  </a:lnTo>
                  <a:cubicBezTo>
                    <a:pt x="1036" y="2278"/>
                    <a:pt x="965" y="2327"/>
                    <a:pt x="899" y="2385"/>
                  </a:cubicBezTo>
                  <a:cubicBezTo>
                    <a:pt x="834" y="2440"/>
                    <a:pt x="765" y="2491"/>
                    <a:pt x="691" y="2534"/>
                  </a:cubicBezTo>
                  <a:cubicBezTo>
                    <a:pt x="670" y="2518"/>
                    <a:pt x="659" y="2494"/>
                    <a:pt x="658" y="2459"/>
                  </a:cubicBezTo>
                  <a:cubicBezTo>
                    <a:pt x="658" y="2425"/>
                    <a:pt x="656" y="2395"/>
                    <a:pt x="654" y="2371"/>
                  </a:cubicBezTo>
                  <a:cubicBezTo>
                    <a:pt x="654" y="2367"/>
                    <a:pt x="654" y="2359"/>
                    <a:pt x="655" y="2345"/>
                  </a:cubicBezTo>
                  <a:cubicBezTo>
                    <a:pt x="658" y="2330"/>
                    <a:pt x="661" y="2320"/>
                    <a:pt x="665" y="2316"/>
                  </a:cubicBezTo>
                  <a:cubicBezTo>
                    <a:pt x="677" y="2273"/>
                    <a:pt x="696" y="2246"/>
                    <a:pt x="723" y="2232"/>
                  </a:cubicBezTo>
                  <a:cubicBezTo>
                    <a:pt x="751" y="2216"/>
                    <a:pt x="782" y="2207"/>
                    <a:pt x="814" y="2201"/>
                  </a:cubicBezTo>
                  <a:cubicBezTo>
                    <a:pt x="848" y="2194"/>
                    <a:pt x="882" y="2186"/>
                    <a:pt x="916" y="2176"/>
                  </a:cubicBezTo>
                  <a:cubicBezTo>
                    <a:pt x="951" y="2164"/>
                    <a:pt x="982" y="2140"/>
                    <a:pt x="1006" y="2103"/>
                  </a:cubicBezTo>
                  <a:cubicBezTo>
                    <a:pt x="1020" y="2108"/>
                    <a:pt x="1034" y="2110"/>
                    <a:pt x="1048" y="2110"/>
                  </a:cubicBezTo>
                  <a:cubicBezTo>
                    <a:pt x="1058" y="2110"/>
                    <a:pt x="1068" y="2109"/>
                    <a:pt x="1078" y="2106"/>
                  </a:cubicBezTo>
                  <a:cubicBezTo>
                    <a:pt x="1101" y="2098"/>
                    <a:pt x="1123" y="2086"/>
                    <a:pt x="1143" y="2070"/>
                  </a:cubicBezTo>
                  <a:cubicBezTo>
                    <a:pt x="1163" y="2056"/>
                    <a:pt x="1183" y="2039"/>
                    <a:pt x="1201" y="2020"/>
                  </a:cubicBezTo>
                  <a:cubicBezTo>
                    <a:pt x="1219" y="2001"/>
                    <a:pt x="1236" y="1986"/>
                    <a:pt x="1254" y="1973"/>
                  </a:cubicBezTo>
                  <a:cubicBezTo>
                    <a:pt x="1271" y="1960"/>
                    <a:pt x="1286" y="1953"/>
                    <a:pt x="1298" y="1950"/>
                  </a:cubicBezTo>
                  <a:cubicBezTo>
                    <a:pt x="1313" y="1944"/>
                    <a:pt x="1329" y="1937"/>
                    <a:pt x="1344" y="1929"/>
                  </a:cubicBezTo>
                  <a:cubicBezTo>
                    <a:pt x="1357" y="1924"/>
                    <a:pt x="1372" y="1915"/>
                    <a:pt x="1388" y="1903"/>
                  </a:cubicBezTo>
                  <a:cubicBezTo>
                    <a:pt x="1404" y="1888"/>
                    <a:pt x="1419" y="1872"/>
                    <a:pt x="1432" y="1857"/>
                  </a:cubicBezTo>
                  <a:cubicBezTo>
                    <a:pt x="1448" y="1838"/>
                    <a:pt x="1462" y="1819"/>
                    <a:pt x="1473" y="1801"/>
                  </a:cubicBezTo>
                  <a:cubicBezTo>
                    <a:pt x="1484" y="1782"/>
                    <a:pt x="1491" y="1767"/>
                    <a:pt x="1494" y="1754"/>
                  </a:cubicBezTo>
                  <a:cubicBezTo>
                    <a:pt x="1527" y="1751"/>
                    <a:pt x="1554" y="1740"/>
                    <a:pt x="1576" y="1724"/>
                  </a:cubicBezTo>
                  <a:cubicBezTo>
                    <a:pt x="1600" y="1704"/>
                    <a:pt x="1621" y="1682"/>
                    <a:pt x="1639" y="1656"/>
                  </a:cubicBezTo>
                  <a:cubicBezTo>
                    <a:pt x="1656" y="1630"/>
                    <a:pt x="1671" y="1603"/>
                    <a:pt x="1686" y="1574"/>
                  </a:cubicBezTo>
                  <a:cubicBezTo>
                    <a:pt x="1701" y="1544"/>
                    <a:pt x="1716" y="1518"/>
                    <a:pt x="1731" y="1495"/>
                  </a:cubicBezTo>
                  <a:cubicBezTo>
                    <a:pt x="1743" y="1478"/>
                    <a:pt x="1749" y="1458"/>
                    <a:pt x="1749" y="1435"/>
                  </a:cubicBezTo>
                  <a:cubicBezTo>
                    <a:pt x="1751" y="1411"/>
                    <a:pt x="1753" y="1388"/>
                    <a:pt x="1755" y="1366"/>
                  </a:cubicBezTo>
                  <a:cubicBezTo>
                    <a:pt x="1757" y="1344"/>
                    <a:pt x="1764" y="1325"/>
                    <a:pt x="1773" y="1310"/>
                  </a:cubicBezTo>
                  <a:cubicBezTo>
                    <a:pt x="1782" y="1291"/>
                    <a:pt x="1800" y="1280"/>
                    <a:pt x="1829" y="1275"/>
                  </a:cubicBezTo>
                  <a:lnTo>
                    <a:pt x="1836" y="1108"/>
                  </a:lnTo>
                  <a:cubicBezTo>
                    <a:pt x="1877" y="1053"/>
                    <a:pt x="1899" y="992"/>
                    <a:pt x="1904" y="924"/>
                  </a:cubicBezTo>
                  <a:cubicBezTo>
                    <a:pt x="1908" y="857"/>
                    <a:pt x="1908" y="788"/>
                    <a:pt x="1902" y="716"/>
                  </a:cubicBezTo>
                  <a:cubicBezTo>
                    <a:pt x="1895" y="643"/>
                    <a:pt x="1887" y="572"/>
                    <a:pt x="1879" y="500"/>
                  </a:cubicBezTo>
                  <a:cubicBezTo>
                    <a:pt x="1871" y="430"/>
                    <a:pt x="1872" y="363"/>
                    <a:pt x="1883" y="299"/>
                  </a:cubicBezTo>
                  <a:cubicBezTo>
                    <a:pt x="1861" y="294"/>
                    <a:pt x="1846" y="285"/>
                    <a:pt x="1839" y="271"/>
                  </a:cubicBezTo>
                  <a:cubicBezTo>
                    <a:pt x="1833" y="256"/>
                    <a:pt x="1830" y="239"/>
                    <a:pt x="1828" y="223"/>
                  </a:cubicBezTo>
                  <a:cubicBezTo>
                    <a:pt x="1826" y="206"/>
                    <a:pt x="1825" y="188"/>
                    <a:pt x="1826" y="171"/>
                  </a:cubicBezTo>
                  <a:cubicBezTo>
                    <a:pt x="1826" y="151"/>
                    <a:pt x="1825" y="134"/>
                    <a:pt x="1822" y="119"/>
                  </a:cubicBezTo>
                  <a:cubicBezTo>
                    <a:pt x="1812" y="110"/>
                    <a:pt x="1802" y="101"/>
                    <a:pt x="1794" y="96"/>
                  </a:cubicBezTo>
                  <a:lnTo>
                    <a:pt x="1766" y="73"/>
                  </a:lnTo>
                  <a:lnTo>
                    <a:pt x="1748" y="58"/>
                  </a:lnTo>
                  <a:lnTo>
                    <a:pt x="1748" y="51"/>
                  </a:lnTo>
                  <a:cubicBezTo>
                    <a:pt x="1747" y="49"/>
                    <a:pt x="1746" y="47"/>
                    <a:pt x="1744" y="46"/>
                  </a:cubicBezTo>
                  <a:lnTo>
                    <a:pt x="1726" y="31"/>
                  </a:lnTo>
                  <a:cubicBezTo>
                    <a:pt x="1703" y="13"/>
                    <a:pt x="1679" y="4"/>
                    <a:pt x="1652" y="2"/>
                  </a:cubicBezTo>
                  <a:cubicBezTo>
                    <a:pt x="1646" y="1"/>
                    <a:pt x="1640" y="1"/>
                    <a:pt x="1633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489625" y="2592325"/>
              <a:ext cx="61150" cy="45650"/>
            </a:xfrm>
            <a:custGeom>
              <a:avLst/>
              <a:gdLst/>
              <a:ahLst/>
              <a:cxnLst/>
              <a:rect l="l" t="t" r="r" b="b"/>
              <a:pathLst>
                <a:path w="2446" h="1826" extrusionOk="0">
                  <a:moveTo>
                    <a:pt x="966" y="286"/>
                  </a:moveTo>
                  <a:cubicBezTo>
                    <a:pt x="994" y="286"/>
                    <a:pt x="1027" y="294"/>
                    <a:pt x="1065" y="309"/>
                  </a:cubicBezTo>
                  <a:lnTo>
                    <a:pt x="1068" y="313"/>
                  </a:lnTo>
                  <a:cubicBezTo>
                    <a:pt x="1071" y="313"/>
                    <a:pt x="1073" y="314"/>
                    <a:pt x="1075" y="316"/>
                  </a:cubicBezTo>
                  <a:cubicBezTo>
                    <a:pt x="1074" y="326"/>
                    <a:pt x="1068" y="345"/>
                    <a:pt x="1058" y="372"/>
                  </a:cubicBezTo>
                  <a:cubicBezTo>
                    <a:pt x="1049" y="396"/>
                    <a:pt x="1043" y="415"/>
                    <a:pt x="1040" y="429"/>
                  </a:cubicBezTo>
                  <a:cubicBezTo>
                    <a:pt x="1022" y="493"/>
                    <a:pt x="998" y="556"/>
                    <a:pt x="969" y="618"/>
                  </a:cubicBezTo>
                  <a:cubicBezTo>
                    <a:pt x="941" y="678"/>
                    <a:pt x="892" y="721"/>
                    <a:pt x="825" y="748"/>
                  </a:cubicBezTo>
                  <a:cubicBezTo>
                    <a:pt x="810" y="787"/>
                    <a:pt x="783" y="821"/>
                    <a:pt x="747" y="848"/>
                  </a:cubicBezTo>
                  <a:cubicBezTo>
                    <a:pt x="710" y="875"/>
                    <a:pt x="671" y="902"/>
                    <a:pt x="630" y="927"/>
                  </a:cubicBezTo>
                  <a:cubicBezTo>
                    <a:pt x="591" y="950"/>
                    <a:pt x="552" y="975"/>
                    <a:pt x="513" y="1002"/>
                  </a:cubicBezTo>
                  <a:cubicBezTo>
                    <a:pt x="477" y="1030"/>
                    <a:pt x="448" y="1062"/>
                    <a:pt x="428" y="1098"/>
                  </a:cubicBezTo>
                  <a:lnTo>
                    <a:pt x="403" y="1078"/>
                  </a:lnTo>
                  <a:cubicBezTo>
                    <a:pt x="395" y="1071"/>
                    <a:pt x="389" y="1068"/>
                    <a:pt x="383" y="1068"/>
                  </a:cubicBezTo>
                  <a:cubicBezTo>
                    <a:pt x="380" y="1068"/>
                    <a:pt x="377" y="1069"/>
                    <a:pt x="374" y="1070"/>
                  </a:cubicBezTo>
                  <a:lnTo>
                    <a:pt x="359" y="1056"/>
                  </a:lnTo>
                  <a:cubicBezTo>
                    <a:pt x="376" y="1025"/>
                    <a:pt x="388" y="995"/>
                    <a:pt x="397" y="965"/>
                  </a:cubicBezTo>
                  <a:cubicBezTo>
                    <a:pt x="406" y="931"/>
                    <a:pt x="417" y="900"/>
                    <a:pt x="427" y="870"/>
                  </a:cubicBezTo>
                  <a:cubicBezTo>
                    <a:pt x="440" y="842"/>
                    <a:pt x="454" y="814"/>
                    <a:pt x="471" y="788"/>
                  </a:cubicBezTo>
                  <a:cubicBezTo>
                    <a:pt x="491" y="763"/>
                    <a:pt x="518" y="742"/>
                    <a:pt x="554" y="727"/>
                  </a:cubicBezTo>
                  <a:cubicBezTo>
                    <a:pt x="553" y="692"/>
                    <a:pt x="553" y="657"/>
                    <a:pt x="554" y="625"/>
                  </a:cubicBezTo>
                  <a:lnTo>
                    <a:pt x="564" y="520"/>
                  </a:lnTo>
                  <a:cubicBezTo>
                    <a:pt x="582" y="524"/>
                    <a:pt x="599" y="526"/>
                    <a:pt x="615" y="526"/>
                  </a:cubicBezTo>
                  <a:cubicBezTo>
                    <a:pt x="637" y="526"/>
                    <a:pt x="657" y="522"/>
                    <a:pt x="674" y="514"/>
                  </a:cubicBezTo>
                  <a:cubicBezTo>
                    <a:pt x="703" y="500"/>
                    <a:pt x="728" y="483"/>
                    <a:pt x="748" y="461"/>
                  </a:cubicBezTo>
                  <a:cubicBezTo>
                    <a:pt x="769" y="438"/>
                    <a:pt x="789" y="413"/>
                    <a:pt x="805" y="388"/>
                  </a:cubicBezTo>
                  <a:cubicBezTo>
                    <a:pt x="825" y="361"/>
                    <a:pt x="845" y="338"/>
                    <a:pt x="868" y="321"/>
                  </a:cubicBezTo>
                  <a:cubicBezTo>
                    <a:pt x="892" y="301"/>
                    <a:pt x="920" y="291"/>
                    <a:pt x="949" y="287"/>
                  </a:cubicBezTo>
                  <a:cubicBezTo>
                    <a:pt x="955" y="287"/>
                    <a:pt x="960" y="286"/>
                    <a:pt x="966" y="286"/>
                  </a:cubicBezTo>
                  <a:close/>
                  <a:moveTo>
                    <a:pt x="1067" y="0"/>
                  </a:moveTo>
                  <a:cubicBezTo>
                    <a:pt x="1009" y="0"/>
                    <a:pt x="954" y="32"/>
                    <a:pt x="903" y="94"/>
                  </a:cubicBezTo>
                  <a:lnTo>
                    <a:pt x="896" y="88"/>
                  </a:lnTo>
                  <a:cubicBezTo>
                    <a:pt x="875" y="76"/>
                    <a:pt x="858" y="70"/>
                    <a:pt x="843" y="70"/>
                  </a:cubicBezTo>
                  <a:cubicBezTo>
                    <a:pt x="833" y="70"/>
                    <a:pt x="824" y="73"/>
                    <a:pt x="817" y="79"/>
                  </a:cubicBezTo>
                  <a:cubicBezTo>
                    <a:pt x="799" y="94"/>
                    <a:pt x="781" y="112"/>
                    <a:pt x="763" y="135"/>
                  </a:cubicBezTo>
                  <a:cubicBezTo>
                    <a:pt x="746" y="156"/>
                    <a:pt x="725" y="176"/>
                    <a:pt x="701" y="196"/>
                  </a:cubicBezTo>
                  <a:cubicBezTo>
                    <a:pt x="688" y="208"/>
                    <a:pt x="672" y="213"/>
                    <a:pt x="652" y="213"/>
                  </a:cubicBezTo>
                  <a:cubicBezTo>
                    <a:pt x="638" y="213"/>
                    <a:pt x="622" y="210"/>
                    <a:pt x="604" y="205"/>
                  </a:cubicBezTo>
                  <a:cubicBezTo>
                    <a:pt x="571" y="242"/>
                    <a:pt x="535" y="278"/>
                    <a:pt x="497" y="313"/>
                  </a:cubicBezTo>
                  <a:cubicBezTo>
                    <a:pt x="458" y="346"/>
                    <a:pt x="422" y="381"/>
                    <a:pt x="386" y="416"/>
                  </a:cubicBezTo>
                  <a:cubicBezTo>
                    <a:pt x="349" y="450"/>
                    <a:pt x="315" y="487"/>
                    <a:pt x="282" y="526"/>
                  </a:cubicBezTo>
                  <a:cubicBezTo>
                    <a:pt x="251" y="564"/>
                    <a:pt x="225" y="606"/>
                    <a:pt x="203" y="653"/>
                  </a:cubicBezTo>
                  <a:cubicBezTo>
                    <a:pt x="211" y="682"/>
                    <a:pt x="214" y="704"/>
                    <a:pt x="212" y="721"/>
                  </a:cubicBezTo>
                  <a:cubicBezTo>
                    <a:pt x="209" y="736"/>
                    <a:pt x="204" y="751"/>
                    <a:pt x="196" y="764"/>
                  </a:cubicBezTo>
                  <a:cubicBezTo>
                    <a:pt x="189" y="776"/>
                    <a:pt x="179" y="789"/>
                    <a:pt x="167" y="803"/>
                  </a:cubicBezTo>
                  <a:cubicBezTo>
                    <a:pt x="158" y="815"/>
                    <a:pt x="147" y="831"/>
                    <a:pt x="136" y="851"/>
                  </a:cubicBezTo>
                  <a:cubicBezTo>
                    <a:pt x="139" y="858"/>
                    <a:pt x="144" y="864"/>
                    <a:pt x="150" y="869"/>
                  </a:cubicBezTo>
                  <a:cubicBezTo>
                    <a:pt x="160" y="875"/>
                    <a:pt x="165" y="884"/>
                    <a:pt x="166" y="894"/>
                  </a:cubicBezTo>
                  <a:cubicBezTo>
                    <a:pt x="167" y="913"/>
                    <a:pt x="165" y="928"/>
                    <a:pt x="157" y="937"/>
                  </a:cubicBezTo>
                  <a:cubicBezTo>
                    <a:pt x="150" y="945"/>
                    <a:pt x="142" y="950"/>
                    <a:pt x="129" y="953"/>
                  </a:cubicBezTo>
                  <a:lnTo>
                    <a:pt x="94" y="956"/>
                  </a:lnTo>
                  <a:cubicBezTo>
                    <a:pt x="87" y="956"/>
                    <a:pt x="81" y="955"/>
                    <a:pt x="75" y="955"/>
                  </a:cubicBezTo>
                  <a:cubicBezTo>
                    <a:pt x="69" y="955"/>
                    <a:pt x="63" y="956"/>
                    <a:pt x="58" y="956"/>
                  </a:cubicBezTo>
                  <a:cubicBezTo>
                    <a:pt x="59" y="971"/>
                    <a:pt x="61" y="984"/>
                    <a:pt x="64" y="997"/>
                  </a:cubicBezTo>
                  <a:lnTo>
                    <a:pt x="69" y="1039"/>
                  </a:lnTo>
                  <a:cubicBezTo>
                    <a:pt x="73" y="1082"/>
                    <a:pt x="71" y="1121"/>
                    <a:pt x="62" y="1153"/>
                  </a:cubicBezTo>
                  <a:cubicBezTo>
                    <a:pt x="53" y="1187"/>
                    <a:pt x="39" y="1218"/>
                    <a:pt x="22" y="1249"/>
                  </a:cubicBezTo>
                  <a:cubicBezTo>
                    <a:pt x="6" y="1278"/>
                    <a:pt x="0" y="1311"/>
                    <a:pt x="9" y="1350"/>
                  </a:cubicBezTo>
                  <a:cubicBezTo>
                    <a:pt x="14" y="1387"/>
                    <a:pt x="26" y="1423"/>
                    <a:pt x="44" y="1457"/>
                  </a:cubicBezTo>
                  <a:cubicBezTo>
                    <a:pt x="60" y="1493"/>
                    <a:pt x="80" y="1525"/>
                    <a:pt x="102" y="1556"/>
                  </a:cubicBezTo>
                  <a:cubicBezTo>
                    <a:pt x="124" y="1587"/>
                    <a:pt x="143" y="1610"/>
                    <a:pt x="157" y="1626"/>
                  </a:cubicBezTo>
                  <a:cubicBezTo>
                    <a:pt x="179" y="1650"/>
                    <a:pt x="200" y="1677"/>
                    <a:pt x="220" y="1708"/>
                  </a:cubicBezTo>
                  <a:cubicBezTo>
                    <a:pt x="242" y="1736"/>
                    <a:pt x="265" y="1761"/>
                    <a:pt x="288" y="1783"/>
                  </a:cubicBezTo>
                  <a:cubicBezTo>
                    <a:pt x="312" y="1803"/>
                    <a:pt x="337" y="1816"/>
                    <a:pt x="363" y="1822"/>
                  </a:cubicBezTo>
                  <a:cubicBezTo>
                    <a:pt x="371" y="1824"/>
                    <a:pt x="380" y="1825"/>
                    <a:pt x="388" y="1825"/>
                  </a:cubicBezTo>
                  <a:cubicBezTo>
                    <a:pt x="410" y="1825"/>
                    <a:pt x="434" y="1818"/>
                    <a:pt x="458" y="1803"/>
                  </a:cubicBezTo>
                  <a:lnTo>
                    <a:pt x="465" y="1803"/>
                  </a:lnTo>
                  <a:cubicBezTo>
                    <a:pt x="485" y="1805"/>
                    <a:pt x="504" y="1806"/>
                    <a:pt x="522" y="1806"/>
                  </a:cubicBezTo>
                  <a:cubicBezTo>
                    <a:pt x="531" y="1806"/>
                    <a:pt x="541" y="1806"/>
                    <a:pt x="550" y="1805"/>
                  </a:cubicBezTo>
                  <a:cubicBezTo>
                    <a:pt x="576" y="1803"/>
                    <a:pt x="603" y="1798"/>
                    <a:pt x="634" y="1790"/>
                  </a:cubicBezTo>
                  <a:cubicBezTo>
                    <a:pt x="661" y="1784"/>
                    <a:pt x="687" y="1779"/>
                    <a:pt x="713" y="1774"/>
                  </a:cubicBezTo>
                  <a:cubicBezTo>
                    <a:pt x="727" y="1773"/>
                    <a:pt x="740" y="1772"/>
                    <a:pt x="754" y="1772"/>
                  </a:cubicBezTo>
                  <a:cubicBezTo>
                    <a:pt x="767" y="1772"/>
                    <a:pt x="781" y="1773"/>
                    <a:pt x="794" y="1774"/>
                  </a:cubicBezTo>
                  <a:cubicBezTo>
                    <a:pt x="814" y="1758"/>
                    <a:pt x="844" y="1748"/>
                    <a:pt x="882" y="1742"/>
                  </a:cubicBezTo>
                  <a:cubicBezTo>
                    <a:pt x="921" y="1737"/>
                    <a:pt x="955" y="1730"/>
                    <a:pt x="988" y="1720"/>
                  </a:cubicBezTo>
                  <a:cubicBezTo>
                    <a:pt x="1019" y="1709"/>
                    <a:pt x="1042" y="1693"/>
                    <a:pt x="1058" y="1675"/>
                  </a:cubicBezTo>
                  <a:cubicBezTo>
                    <a:pt x="1074" y="1656"/>
                    <a:pt x="1071" y="1626"/>
                    <a:pt x="1050" y="1585"/>
                  </a:cubicBezTo>
                  <a:lnTo>
                    <a:pt x="1090" y="1568"/>
                  </a:lnTo>
                  <a:cubicBezTo>
                    <a:pt x="1139" y="1546"/>
                    <a:pt x="1186" y="1523"/>
                    <a:pt x="1234" y="1500"/>
                  </a:cubicBezTo>
                  <a:cubicBezTo>
                    <a:pt x="1283" y="1474"/>
                    <a:pt x="1330" y="1446"/>
                    <a:pt x="1376" y="1415"/>
                  </a:cubicBezTo>
                  <a:cubicBezTo>
                    <a:pt x="1386" y="1408"/>
                    <a:pt x="1395" y="1399"/>
                    <a:pt x="1406" y="1390"/>
                  </a:cubicBezTo>
                  <a:cubicBezTo>
                    <a:pt x="1415" y="1381"/>
                    <a:pt x="1426" y="1373"/>
                    <a:pt x="1436" y="1368"/>
                  </a:cubicBezTo>
                  <a:lnTo>
                    <a:pt x="1757" y="1176"/>
                  </a:lnTo>
                  <a:lnTo>
                    <a:pt x="1785" y="1200"/>
                  </a:lnTo>
                  <a:cubicBezTo>
                    <a:pt x="1829" y="1157"/>
                    <a:pt x="1876" y="1124"/>
                    <a:pt x="1926" y="1100"/>
                  </a:cubicBezTo>
                  <a:cubicBezTo>
                    <a:pt x="1975" y="1074"/>
                    <a:pt x="2024" y="1044"/>
                    <a:pt x="2074" y="1012"/>
                  </a:cubicBezTo>
                  <a:cubicBezTo>
                    <a:pt x="2075" y="1012"/>
                    <a:pt x="2076" y="1012"/>
                    <a:pt x="2077" y="1012"/>
                  </a:cubicBezTo>
                  <a:cubicBezTo>
                    <a:pt x="2090" y="1012"/>
                    <a:pt x="2100" y="1005"/>
                    <a:pt x="2107" y="993"/>
                  </a:cubicBezTo>
                  <a:lnTo>
                    <a:pt x="2135" y="945"/>
                  </a:lnTo>
                  <a:cubicBezTo>
                    <a:pt x="2147" y="926"/>
                    <a:pt x="2158" y="910"/>
                    <a:pt x="2170" y="895"/>
                  </a:cubicBezTo>
                  <a:cubicBezTo>
                    <a:pt x="2181" y="885"/>
                    <a:pt x="2196" y="879"/>
                    <a:pt x="2214" y="879"/>
                  </a:cubicBezTo>
                  <a:cubicBezTo>
                    <a:pt x="2219" y="879"/>
                    <a:pt x="2225" y="880"/>
                    <a:pt x="2231" y="881"/>
                  </a:cubicBezTo>
                  <a:cubicBezTo>
                    <a:pt x="2249" y="864"/>
                    <a:pt x="2264" y="845"/>
                    <a:pt x="2278" y="824"/>
                  </a:cubicBezTo>
                  <a:cubicBezTo>
                    <a:pt x="2291" y="803"/>
                    <a:pt x="2305" y="784"/>
                    <a:pt x="2321" y="765"/>
                  </a:cubicBezTo>
                  <a:cubicBezTo>
                    <a:pt x="2339" y="742"/>
                    <a:pt x="2351" y="725"/>
                    <a:pt x="2359" y="713"/>
                  </a:cubicBezTo>
                  <a:cubicBezTo>
                    <a:pt x="2368" y="701"/>
                    <a:pt x="2376" y="691"/>
                    <a:pt x="2382" y="682"/>
                  </a:cubicBezTo>
                  <a:lnTo>
                    <a:pt x="2405" y="647"/>
                  </a:lnTo>
                  <a:lnTo>
                    <a:pt x="2446" y="598"/>
                  </a:lnTo>
                  <a:cubicBezTo>
                    <a:pt x="2440" y="595"/>
                    <a:pt x="2438" y="588"/>
                    <a:pt x="2437" y="579"/>
                  </a:cubicBezTo>
                  <a:cubicBezTo>
                    <a:pt x="2438" y="570"/>
                    <a:pt x="2440" y="564"/>
                    <a:pt x="2443" y="559"/>
                  </a:cubicBezTo>
                  <a:lnTo>
                    <a:pt x="2439" y="527"/>
                  </a:lnTo>
                  <a:cubicBezTo>
                    <a:pt x="2438" y="514"/>
                    <a:pt x="2432" y="507"/>
                    <a:pt x="2421" y="502"/>
                  </a:cubicBezTo>
                  <a:cubicBezTo>
                    <a:pt x="2395" y="529"/>
                    <a:pt x="2368" y="553"/>
                    <a:pt x="2340" y="575"/>
                  </a:cubicBezTo>
                  <a:cubicBezTo>
                    <a:pt x="2314" y="597"/>
                    <a:pt x="2286" y="619"/>
                    <a:pt x="2258" y="641"/>
                  </a:cubicBezTo>
                  <a:cubicBezTo>
                    <a:pt x="2223" y="668"/>
                    <a:pt x="2196" y="689"/>
                    <a:pt x="2175" y="704"/>
                  </a:cubicBezTo>
                  <a:cubicBezTo>
                    <a:pt x="2157" y="716"/>
                    <a:pt x="2142" y="730"/>
                    <a:pt x="2127" y="743"/>
                  </a:cubicBezTo>
                  <a:cubicBezTo>
                    <a:pt x="2113" y="756"/>
                    <a:pt x="2099" y="770"/>
                    <a:pt x="2082" y="786"/>
                  </a:cubicBezTo>
                  <a:cubicBezTo>
                    <a:pt x="2068" y="803"/>
                    <a:pt x="2047" y="827"/>
                    <a:pt x="2018" y="861"/>
                  </a:cubicBezTo>
                  <a:lnTo>
                    <a:pt x="2010" y="874"/>
                  </a:lnTo>
                  <a:lnTo>
                    <a:pt x="1980" y="845"/>
                  </a:lnTo>
                  <a:cubicBezTo>
                    <a:pt x="1959" y="870"/>
                    <a:pt x="1936" y="895"/>
                    <a:pt x="1912" y="918"/>
                  </a:cubicBezTo>
                  <a:cubicBezTo>
                    <a:pt x="1896" y="936"/>
                    <a:pt x="1874" y="944"/>
                    <a:pt x="1849" y="944"/>
                  </a:cubicBezTo>
                  <a:cubicBezTo>
                    <a:pt x="1839" y="944"/>
                    <a:pt x="1828" y="943"/>
                    <a:pt x="1817" y="940"/>
                  </a:cubicBezTo>
                  <a:cubicBezTo>
                    <a:pt x="1801" y="953"/>
                    <a:pt x="1783" y="961"/>
                    <a:pt x="1764" y="965"/>
                  </a:cubicBezTo>
                  <a:cubicBezTo>
                    <a:pt x="1747" y="969"/>
                    <a:pt x="1730" y="973"/>
                    <a:pt x="1713" y="979"/>
                  </a:cubicBezTo>
                  <a:cubicBezTo>
                    <a:pt x="1698" y="984"/>
                    <a:pt x="1684" y="994"/>
                    <a:pt x="1670" y="1005"/>
                  </a:cubicBezTo>
                  <a:cubicBezTo>
                    <a:pt x="1659" y="1016"/>
                    <a:pt x="1649" y="1034"/>
                    <a:pt x="1643" y="1060"/>
                  </a:cubicBezTo>
                  <a:lnTo>
                    <a:pt x="1641" y="1070"/>
                  </a:lnTo>
                  <a:lnTo>
                    <a:pt x="1633" y="1070"/>
                  </a:lnTo>
                  <a:cubicBezTo>
                    <a:pt x="1606" y="1078"/>
                    <a:pt x="1579" y="1083"/>
                    <a:pt x="1551" y="1088"/>
                  </a:cubicBezTo>
                  <a:cubicBezTo>
                    <a:pt x="1523" y="1092"/>
                    <a:pt x="1497" y="1100"/>
                    <a:pt x="1472" y="1108"/>
                  </a:cubicBezTo>
                  <a:cubicBezTo>
                    <a:pt x="1449" y="1116"/>
                    <a:pt x="1427" y="1128"/>
                    <a:pt x="1406" y="1143"/>
                  </a:cubicBezTo>
                  <a:cubicBezTo>
                    <a:pt x="1386" y="1158"/>
                    <a:pt x="1369" y="1178"/>
                    <a:pt x="1357" y="1202"/>
                  </a:cubicBezTo>
                  <a:cubicBezTo>
                    <a:pt x="1349" y="1218"/>
                    <a:pt x="1344" y="1233"/>
                    <a:pt x="1341" y="1246"/>
                  </a:cubicBezTo>
                  <a:cubicBezTo>
                    <a:pt x="1338" y="1258"/>
                    <a:pt x="1335" y="1271"/>
                    <a:pt x="1332" y="1286"/>
                  </a:cubicBezTo>
                  <a:lnTo>
                    <a:pt x="1329" y="1293"/>
                  </a:lnTo>
                  <a:cubicBezTo>
                    <a:pt x="1314" y="1298"/>
                    <a:pt x="1298" y="1301"/>
                    <a:pt x="1282" y="1301"/>
                  </a:cubicBezTo>
                  <a:cubicBezTo>
                    <a:pt x="1280" y="1301"/>
                    <a:pt x="1277" y="1301"/>
                    <a:pt x="1275" y="1301"/>
                  </a:cubicBezTo>
                  <a:cubicBezTo>
                    <a:pt x="1257" y="1301"/>
                    <a:pt x="1242" y="1293"/>
                    <a:pt x="1230" y="1276"/>
                  </a:cubicBezTo>
                  <a:cubicBezTo>
                    <a:pt x="1180" y="1289"/>
                    <a:pt x="1130" y="1307"/>
                    <a:pt x="1082" y="1331"/>
                  </a:cubicBezTo>
                  <a:cubicBezTo>
                    <a:pt x="1037" y="1353"/>
                    <a:pt x="991" y="1376"/>
                    <a:pt x="946" y="1403"/>
                  </a:cubicBezTo>
                  <a:cubicBezTo>
                    <a:pt x="902" y="1426"/>
                    <a:pt x="857" y="1449"/>
                    <a:pt x="810" y="1473"/>
                  </a:cubicBezTo>
                  <a:cubicBezTo>
                    <a:pt x="763" y="1495"/>
                    <a:pt x="715" y="1511"/>
                    <a:pt x="664" y="1522"/>
                  </a:cubicBezTo>
                  <a:lnTo>
                    <a:pt x="661" y="1525"/>
                  </a:lnTo>
                  <a:lnTo>
                    <a:pt x="658" y="1522"/>
                  </a:lnTo>
                  <a:cubicBezTo>
                    <a:pt x="635" y="1510"/>
                    <a:pt x="610" y="1504"/>
                    <a:pt x="582" y="1504"/>
                  </a:cubicBezTo>
                  <a:cubicBezTo>
                    <a:pt x="577" y="1504"/>
                    <a:pt x="571" y="1504"/>
                    <a:pt x="565" y="1504"/>
                  </a:cubicBezTo>
                  <a:cubicBezTo>
                    <a:pt x="533" y="1507"/>
                    <a:pt x="499" y="1513"/>
                    <a:pt x="466" y="1520"/>
                  </a:cubicBezTo>
                  <a:cubicBezTo>
                    <a:pt x="431" y="1525"/>
                    <a:pt x="399" y="1528"/>
                    <a:pt x="366" y="1529"/>
                  </a:cubicBezTo>
                  <a:cubicBezTo>
                    <a:pt x="334" y="1527"/>
                    <a:pt x="305" y="1516"/>
                    <a:pt x="281" y="1495"/>
                  </a:cubicBezTo>
                  <a:cubicBezTo>
                    <a:pt x="295" y="1456"/>
                    <a:pt x="316" y="1427"/>
                    <a:pt x="342" y="1405"/>
                  </a:cubicBezTo>
                  <a:cubicBezTo>
                    <a:pt x="369" y="1381"/>
                    <a:pt x="400" y="1361"/>
                    <a:pt x="430" y="1345"/>
                  </a:cubicBezTo>
                  <a:cubicBezTo>
                    <a:pt x="464" y="1326"/>
                    <a:pt x="497" y="1311"/>
                    <a:pt x="531" y="1300"/>
                  </a:cubicBezTo>
                  <a:cubicBezTo>
                    <a:pt x="564" y="1286"/>
                    <a:pt x="593" y="1271"/>
                    <a:pt x="617" y="1253"/>
                  </a:cubicBezTo>
                  <a:cubicBezTo>
                    <a:pt x="644" y="1234"/>
                    <a:pt x="664" y="1210"/>
                    <a:pt x="679" y="1183"/>
                  </a:cubicBezTo>
                  <a:cubicBezTo>
                    <a:pt x="694" y="1155"/>
                    <a:pt x="700" y="1119"/>
                    <a:pt x="695" y="1074"/>
                  </a:cubicBezTo>
                  <a:lnTo>
                    <a:pt x="695" y="1074"/>
                  </a:lnTo>
                  <a:cubicBezTo>
                    <a:pt x="715" y="1077"/>
                    <a:pt x="736" y="1079"/>
                    <a:pt x="757" y="1081"/>
                  </a:cubicBezTo>
                  <a:cubicBezTo>
                    <a:pt x="779" y="1084"/>
                    <a:pt x="800" y="1087"/>
                    <a:pt x="820" y="1092"/>
                  </a:cubicBezTo>
                  <a:cubicBezTo>
                    <a:pt x="837" y="1080"/>
                    <a:pt x="848" y="1062"/>
                    <a:pt x="855" y="1040"/>
                  </a:cubicBezTo>
                  <a:cubicBezTo>
                    <a:pt x="863" y="1018"/>
                    <a:pt x="876" y="997"/>
                    <a:pt x="891" y="978"/>
                  </a:cubicBezTo>
                  <a:lnTo>
                    <a:pt x="898" y="971"/>
                  </a:lnTo>
                  <a:lnTo>
                    <a:pt x="904" y="977"/>
                  </a:lnTo>
                  <a:cubicBezTo>
                    <a:pt x="922" y="988"/>
                    <a:pt x="936" y="994"/>
                    <a:pt x="946" y="994"/>
                  </a:cubicBezTo>
                  <a:cubicBezTo>
                    <a:pt x="953" y="994"/>
                    <a:pt x="958" y="991"/>
                    <a:pt x="961" y="985"/>
                  </a:cubicBezTo>
                  <a:cubicBezTo>
                    <a:pt x="968" y="972"/>
                    <a:pt x="973" y="954"/>
                    <a:pt x="978" y="932"/>
                  </a:cubicBezTo>
                  <a:cubicBezTo>
                    <a:pt x="983" y="907"/>
                    <a:pt x="990" y="885"/>
                    <a:pt x="1001" y="865"/>
                  </a:cubicBezTo>
                  <a:cubicBezTo>
                    <a:pt x="1012" y="849"/>
                    <a:pt x="1029" y="841"/>
                    <a:pt x="1053" y="841"/>
                  </a:cubicBezTo>
                  <a:cubicBezTo>
                    <a:pt x="1062" y="841"/>
                    <a:pt x="1071" y="842"/>
                    <a:pt x="1081" y="844"/>
                  </a:cubicBezTo>
                  <a:cubicBezTo>
                    <a:pt x="1125" y="810"/>
                    <a:pt x="1159" y="771"/>
                    <a:pt x="1181" y="725"/>
                  </a:cubicBezTo>
                  <a:cubicBezTo>
                    <a:pt x="1202" y="677"/>
                    <a:pt x="1221" y="628"/>
                    <a:pt x="1238" y="577"/>
                  </a:cubicBezTo>
                  <a:lnTo>
                    <a:pt x="1273" y="489"/>
                  </a:lnTo>
                  <a:cubicBezTo>
                    <a:pt x="1285" y="460"/>
                    <a:pt x="1300" y="431"/>
                    <a:pt x="1317" y="404"/>
                  </a:cubicBezTo>
                  <a:cubicBezTo>
                    <a:pt x="1333" y="379"/>
                    <a:pt x="1338" y="350"/>
                    <a:pt x="1336" y="318"/>
                  </a:cubicBezTo>
                  <a:cubicBezTo>
                    <a:pt x="1333" y="285"/>
                    <a:pt x="1318" y="259"/>
                    <a:pt x="1293" y="237"/>
                  </a:cubicBezTo>
                  <a:cubicBezTo>
                    <a:pt x="1327" y="219"/>
                    <a:pt x="1337" y="190"/>
                    <a:pt x="1320" y="150"/>
                  </a:cubicBezTo>
                  <a:cubicBezTo>
                    <a:pt x="1303" y="108"/>
                    <a:pt x="1272" y="74"/>
                    <a:pt x="1227" y="45"/>
                  </a:cubicBezTo>
                  <a:cubicBezTo>
                    <a:pt x="1183" y="17"/>
                    <a:pt x="1130" y="1"/>
                    <a:pt x="1070" y="0"/>
                  </a:cubicBezTo>
                  <a:cubicBezTo>
                    <a:pt x="1069" y="0"/>
                    <a:pt x="1068" y="0"/>
                    <a:pt x="1067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536375" y="2590875"/>
              <a:ext cx="63400" cy="43450"/>
            </a:xfrm>
            <a:custGeom>
              <a:avLst/>
              <a:gdLst/>
              <a:ahLst/>
              <a:cxnLst/>
              <a:rect l="l" t="t" r="r" b="b"/>
              <a:pathLst>
                <a:path w="2536" h="1738" extrusionOk="0">
                  <a:moveTo>
                    <a:pt x="860" y="1"/>
                  </a:moveTo>
                  <a:cubicBezTo>
                    <a:pt x="825" y="36"/>
                    <a:pt x="799" y="77"/>
                    <a:pt x="779" y="124"/>
                  </a:cubicBezTo>
                  <a:cubicBezTo>
                    <a:pt x="762" y="169"/>
                    <a:pt x="743" y="214"/>
                    <a:pt x="723" y="260"/>
                  </a:cubicBezTo>
                  <a:cubicBezTo>
                    <a:pt x="704" y="305"/>
                    <a:pt x="680" y="348"/>
                    <a:pt x="654" y="389"/>
                  </a:cubicBezTo>
                  <a:cubicBezTo>
                    <a:pt x="629" y="428"/>
                    <a:pt x="593" y="458"/>
                    <a:pt x="548" y="476"/>
                  </a:cubicBezTo>
                  <a:cubicBezTo>
                    <a:pt x="547" y="494"/>
                    <a:pt x="548" y="511"/>
                    <a:pt x="553" y="528"/>
                  </a:cubicBezTo>
                  <a:cubicBezTo>
                    <a:pt x="556" y="544"/>
                    <a:pt x="567" y="554"/>
                    <a:pt x="585" y="561"/>
                  </a:cubicBezTo>
                  <a:cubicBezTo>
                    <a:pt x="592" y="595"/>
                    <a:pt x="589" y="625"/>
                    <a:pt x="577" y="653"/>
                  </a:cubicBezTo>
                  <a:cubicBezTo>
                    <a:pt x="566" y="678"/>
                    <a:pt x="548" y="700"/>
                    <a:pt x="524" y="720"/>
                  </a:cubicBezTo>
                  <a:cubicBezTo>
                    <a:pt x="502" y="736"/>
                    <a:pt x="476" y="752"/>
                    <a:pt x="447" y="765"/>
                  </a:cubicBezTo>
                  <a:cubicBezTo>
                    <a:pt x="421" y="776"/>
                    <a:pt x="392" y="784"/>
                    <a:pt x="365" y="789"/>
                  </a:cubicBezTo>
                  <a:cubicBezTo>
                    <a:pt x="379" y="863"/>
                    <a:pt x="371" y="930"/>
                    <a:pt x="344" y="989"/>
                  </a:cubicBezTo>
                  <a:cubicBezTo>
                    <a:pt x="317" y="1048"/>
                    <a:pt x="283" y="1104"/>
                    <a:pt x="242" y="1160"/>
                  </a:cubicBezTo>
                  <a:cubicBezTo>
                    <a:pt x="202" y="1213"/>
                    <a:pt x="162" y="1269"/>
                    <a:pt x="121" y="1324"/>
                  </a:cubicBezTo>
                  <a:cubicBezTo>
                    <a:pt x="80" y="1378"/>
                    <a:pt x="54" y="1437"/>
                    <a:pt x="42" y="1499"/>
                  </a:cubicBezTo>
                  <a:cubicBezTo>
                    <a:pt x="40" y="1519"/>
                    <a:pt x="34" y="1540"/>
                    <a:pt x="25" y="1563"/>
                  </a:cubicBezTo>
                  <a:cubicBezTo>
                    <a:pt x="16" y="1583"/>
                    <a:pt x="10" y="1604"/>
                    <a:pt x="6" y="1626"/>
                  </a:cubicBezTo>
                  <a:cubicBezTo>
                    <a:pt x="0" y="1646"/>
                    <a:pt x="0" y="1666"/>
                    <a:pt x="3" y="1685"/>
                  </a:cubicBezTo>
                  <a:cubicBezTo>
                    <a:pt x="8" y="1705"/>
                    <a:pt x="19" y="1722"/>
                    <a:pt x="38" y="1737"/>
                  </a:cubicBezTo>
                  <a:cubicBezTo>
                    <a:pt x="70" y="1734"/>
                    <a:pt x="96" y="1724"/>
                    <a:pt x="116" y="1705"/>
                  </a:cubicBezTo>
                  <a:cubicBezTo>
                    <a:pt x="137" y="1687"/>
                    <a:pt x="152" y="1666"/>
                    <a:pt x="166" y="1642"/>
                  </a:cubicBezTo>
                  <a:cubicBezTo>
                    <a:pt x="178" y="1617"/>
                    <a:pt x="189" y="1591"/>
                    <a:pt x="197" y="1564"/>
                  </a:cubicBezTo>
                  <a:cubicBezTo>
                    <a:pt x="206" y="1535"/>
                    <a:pt x="214" y="1508"/>
                    <a:pt x="222" y="1484"/>
                  </a:cubicBezTo>
                  <a:cubicBezTo>
                    <a:pt x="269" y="1484"/>
                    <a:pt x="300" y="1470"/>
                    <a:pt x="317" y="1443"/>
                  </a:cubicBezTo>
                  <a:cubicBezTo>
                    <a:pt x="334" y="1416"/>
                    <a:pt x="347" y="1386"/>
                    <a:pt x="358" y="1355"/>
                  </a:cubicBezTo>
                  <a:cubicBezTo>
                    <a:pt x="367" y="1321"/>
                    <a:pt x="381" y="1292"/>
                    <a:pt x="399" y="1267"/>
                  </a:cubicBezTo>
                  <a:cubicBezTo>
                    <a:pt x="415" y="1239"/>
                    <a:pt x="448" y="1224"/>
                    <a:pt x="495" y="1222"/>
                  </a:cubicBezTo>
                  <a:cubicBezTo>
                    <a:pt x="526" y="1120"/>
                    <a:pt x="574" y="1017"/>
                    <a:pt x="636" y="914"/>
                  </a:cubicBezTo>
                  <a:cubicBezTo>
                    <a:pt x="700" y="809"/>
                    <a:pt x="764" y="713"/>
                    <a:pt x="828" y="631"/>
                  </a:cubicBezTo>
                  <a:lnTo>
                    <a:pt x="794" y="604"/>
                  </a:lnTo>
                  <a:cubicBezTo>
                    <a:pt x="787" y="580"/>
                    <a:pt x="792" y="563"/>
                    <a:pt x="808" y="551"/>
                  </a:cubicBezTo>
                  <a:cubicBezTo>
                    <a:pt x="824" y="538"/>
                    <a:pt x="837" y="525"/>
                    <a:pt x="846" y="508"/>
                  </a:cubicBezTo>
                  <a:cubicBezTo>
                    <a:pt x="907" y="559"/>
                    <a:pt x="960" y="616"/>
                    <a:pt x="1004" y="679"/>
                  </a:cubicBezTo>
                  <a:cubicBezTo>
                    <a:pt x="1049" y="741"/>
                    <a:pt x="1105" y="793"/>
                    <a:pt x="1172" y="836"/>
                  </a:cubicBezTo>
                  <a:lnTo>
                    <a:pt x="1081" y="1169"/>
                  </a:lnTo>
                  <a:cubicBezTo>
                    <a:pt x="1089" y="1203"/>
                    <a:pt x="1098" y="1239"/>
                    <a:pt x="1107" y="1277"/>
                  </a:cubicBezTo>
                  <a:cubicBezTo>
                    <a:pt x="1118" y="1315"/>
                    <a:pt x="1129" y="1354"/>
                    <a:pt x="1144" y="1391"/>
                  </a:cubicBezTo>
                  <a:cubicBezTo>
                    <a:pt x="1157" y="1429"/>
                    <a:pt x="1175" y="1464"/>
                    <a:pt x="1195" y="1497"/>
                  </a:cubicBezTo>
                  <a:cubicBezTo>
                    <a:pt x="1216" y="1530"/>
                    <a:pt x="1240" y="1558"/>
                    <a:pt x="1267" y="1581"/>
                  </a:cubicBezTo>
                  <a:cubicBezTo>
                    <a:pt x="1280" y="1591"/>
                    <a:pt x="1289" y="1598"/>
                    <a:pt x="1299" y="1601"/>
                  </a:cubicBezTo>
                  <a:cubicBezTo>
                    <a:pt x="1310" y="1606"/>
                    <a:pt x="1322" y="1614"/>
                    <a:pt x="1333" y="1621"/>
                  </a:cubicBezTo>
                  <a:cubicBezTo>
                    <a:pt x="1365" y="1642"/>
                    <a:pt x="1398" y="1659"/>
                    <a:pt x="1432" y="1670"/>
                  </a:cubicBezTo>
                  <a:cubicBezTo>
                    <a:pt x="1473" y="1683"/>
                    <a:pt x="1516" y="1690"/>
                    <a:pt x="1559" y="1690"/>
                  </a:cubicBezTo>
                  <a:cubicBezTo>
                    <a:pt x="1568" y="1690"/>
                    <a:pt x="1577" y="1690"/>
                    <a:pt x="1586" y="1689"/>
                  </a:cubicBezTo>
                  <a:cubicBezTo>
                    <a:pt x="1641" y="1686"/>
                    <a:pt x="1693" y="1678"/>
                    <a:pt x="1746" y="1662"/>
                  </a:cubicBezTo>
                  <a:cubicBezTo>
                    <a:pt x="1801" y="1648"/>
                    <a:pt x="1852" y="1629"/>
                    <a:pt x="1900" y="1605"/>
                  </a:cubicBezTo>
                  <a:cubicBezTo>
                    <a:pt x="1950" y="1581"/>
                    <a:pt x="1996" y="1556"/>
                    <a:pt x="2037" y="1529"/>
                  </a:cubicBezTo>
                  <a:cubicBezTo>
                    <a:pt x="2031" y="1482"/>
                    <a:pt x="2042" y="1447"/>
                    <a:pt x="2066" y="1425"/>
                  </a:cubicBezTo>
                  <a:cubicBezTo>
                    <a:pt x="2092" y="1403"/>
                    <a:pt x="2122" y="1385"/>
                    <a:pt x="2155" y="1372"/>
                  </a:cubicBezTo>
                  <a:cubicBezTo>
                    <a:pt x="2189" y="1356"/>
                    <a:pt x="2219" y="1339"/>
                    <a:pt x="2248" y="1321"/>
                  </a:cubicBezTo>
                  <a:cubicBezTo>
                    <a:pt x="2279" y="1303"/>
                    <a:pt x="2298" y="1274"/>
                    <a:pt x="2305" y="1234"/>
                  </a:cubicBezTo>
                  <a:cubicBezTo>
                    <a:pt x="2349" y="1209"/>
                    <a:pt x="2375" y="1180"/>
                    <a:pt x="2385" y="1146"/>
                  </a:cubicBezTo>
                  <a:cubicBezTo>
                    <a:pt x="2397" y="1111"/>
                    <a:pt x="2406" y="1074"/>
                    <a:pt x="2411" y="1036"/>
                  </a:cubicBezTo>
                  <a:cubicBezTo>
                    <a:pt x="2418" y="999"/>
                    <a:pt x="2430" y="963"/>
                    <a:pt x="2443" y="926"/>
                  </a:cubicBezTo>
                  <a:cubicBezTo>
                    <a:pt x="2457" y="890"/>
                    <a:pt x="2488" y="859"/>
                    <a:pt x="2536" y="831"/>
                  </a:cubicBezTo>
                  <a:lnTo>
                    <a:pt x="2532" y="795"/>
                  </a:lnTo>
                  <a:cubicBezTo>
                    <a:pt x="2532" y="777"/>
                    <a:pt x="2532" y="762"/>
                    <a:pt x="2531" y="747"/>
                  </a:cubicBezTo>
                  <a:cubicBezTo>
                    <a:pt x="2529" y="729"/>
                    <a:pt x="2526" y="714"/>
                    <a:pt x="2521" y="702"/>
                  </a:cubicBezTo>
                  <a:cubicBezTo>
                    <a:pt x="2515" y="690"/>
                    <a:pt x="2508" y="685"/>
                    <a:pt x="2496" y="685"/>
                  </a:cubicBezTo>
                  <a:cubicBezTo>
                    <a:pt x="2495" y="685"/>
                    <a:pt x="2494" y="685"/>
                    <a:pt x="2493" y="685"/>
                  </a:cubicBezTo>
                  <a:cubicBezTo>
                    <a:pt x="2434" y="751"/>
                    <a:pt x="2375" y="816"/>
                    <a:pt x="2316" y="880"/>
                  </a:cubicBezTo>
                  <a:cubicBezTo>
                    <a:pt x="2259" y="943"/>
                    <a:pt x="2200" y="1008"/>
                    <a:pt x="2142" y="1074"/>
                  </a:cubicBezTo>
                  <a:cubicBezTo>
                    <a:pt x="2122" y="1095"/>
                    <a:pt x="2103" y="1114"/>
                    <a:pt x="2085" y="1130"/>
                  </a:cubicBezTo>
                  <a:cubicBezTo>
                    <a:pt x="2069" y="1147"/>
                    <a:pt x="2049" y="1163"/>
                    <a:pt x="2024" y="1179"/>
                  </a:cubicBezTo>
                  <a:cubicBezTo>
                    <a:pt x="1994" y="1197"/>
                    <a:pt x="1960" y="1212"/>
                    <a:pt x="1925" y="1227"/>
                  </a:cubicBezTo>
                  <a:cubicBezTo>
                    <a:pt x="1891" y="1241"/>
                    <a:pt x="1857" y="1255"/>
                    <a:pt x="1825" y="1271"/>
                  </a:cubicBezTo>
                  <a:cubicBezTo>
                    <a:pt x="1794" y="1287"/>
                    <a:pt x="1764" y="1306"/>
                    <a:pt x="1736" y="1328"/>
                  </a:cubicBezTo>
                  <a:cubicBezTo>
                    <a:pt x="1710" y="1350"/>
                    <a:pt x="1687" y="1378"/>
                    <a:pt x="1669" y="1412"/>
                  </a:cubicBezTo>
                  <a:cubicBezTo>
                    <a:pt x="1645" y="1417"/>
                    <a:pt x="1621" y="1419"/>
                    <a:pt x="1597" y="1419"/>
                  </a:cubicBezTo>
                  <a:cubicBezTo>
                    <a:pt x="1577" y="1419"/>
                    <a:pt x="1556" y="1417"/>
                    <a:pt x="1536" y="1415"/>
                  </a:cubicBezTo>
                  <a:cubicBezTo>
                    <a:pt x="1494" y="1407"/>
                    <a:pt x="1456" y="1383"/>
                    <a:pt x="1421" y="1343"/>
                  </a:cubicBezTo>
                  <a:lnTo>
                    <a:pt x="1399" y="1378"/>
                  </a:lnTo>
                  <a:lnTo>
                    <a:pt x="1367" y="1348"/>
                  </a:lnTo>
                  <a:cubicBezTo>
                    <a:pt x="1376" y="1311"/>
                    <a:pt x="1381" y="1270"/>
                    <a:pt x="1379" y="1227"/>
                  </a:cubicBezTo>
                  <a:cubicBezTo>
                    <a:pt x="1377" y="1182"/>
                    <a:pt x="1377" y="1138"/>
                    <a:pt x="1381" y="1097"/>
                  </a:cubicBezTo>
                  <a:cubicBezTo>
                    <a:pt x="1383" y="1053"/>
                    <a:pt x="1392" y="1014"/>
                    <a:pt x="1409" y="981"/>
                  </a:cubicBezTo>
                  <a:cubicBezTo>
                    <a:pt x="1425" y="945"/>
                    <a:pt x="1456" y="916"/>
                    <a:pt x="1501" y="895"/>
                  </a:cubicBezTo>
                  <a:cubicBezTo>
                    <a:pt x="1499" y="860"/>
                    <a:pt x="1505" y="831"/>
                    <a:pt x="1523" y="808"/>
                  </a:cubicBezTo>
                  <a:cubicBezTo>
                    <a:pt x="1542" y="783"/>
                    <a:pt x="1563" y="759"/>
                    <a:pt x="1585" y="741"/>
                  </a:cubicBezTo>
                  <a:cubicBezTo>
                    <a:pt x="1609" y="719"/>
                    <a:pt x="1632" y="698"/>
                    <a:pt x="1654" y="676"/>
                  </a:cubicBezTo>
                  <a:cubicBezTo>
                    <a:pt x="1678" y="655"/>
                    <a:pt x="1694" y="629"/>
                    <a:pt x="1702" y="600"/>
                  </a:cubicBezTo>
                  <a:cubicBezTo>
                    <a:pt x="1708" y="584"/>
                    <a:pt x="1709" y="577"/>
                    <a:pt x="1707" y="577"/>
                  </a:cubicBezTo>
                  <a:cubicBezTo>
                    <a:pt x="1704" y="577"/>
                    <a:pt x="1706" y="569"/>
                    <a:pt x="1708" y="551"/>
                  </a:cubicBezTo>
                  <a:cubicBezTo>
                    <a:pt x="1711" y="535"/>
                    <a:pt x="1713" y="525"/>
                    <a:pt x="1715" y="517"/>
                  </a:cubicBezTo>
                  <a:cubicBezTo>
                    <a:pt x="1718" y="511"/>
                    <a:pt x="1718" y="500"/>
                    <a:pt x="1715" y="482"/>
                  </a:cubicBezTo>
                  <a:cubicBezTo>
                    <a:pt x="1711" y="467"/>
                    <a:pt x="1702" y="459"/>
                    <a:pt x="1690" y="456"/>
                  </a:cubicBezTo>
                  <a:cubicBezTo>
                    <a:pt x="1678" y="451"/>
                    <a:pt x="1666" y="449"/>
                    <a:pt x="1652" y="449"/>
                  </a:cubicBezTo>
                  <a:cubicBezTo>
                    <a:pt x="1649" y="449"/>
                    <a:pt x="1646" y="449"/>
                    <a:pt x="1644" y="449"/>
                  </a:cubicBezTo>
                  <a:lnTo>
                    <a:pt x="1592" y="454"/>
                  </a:lnTo>
                  <a:cubicBezTo>
                    <a:pt x="1590" y="455"/>
                    <a:pt x="1588" y="455"/>
                    <a:pt x="1586" y="455"/>
                  </a:cubicBezTo>
                  <a:cubicBezTo>
                    <a:pt x="1571" y="455"/>
                    <a:pt x="1561" y="451"/>
                    <a:pt x="1552" y="445"/>
                  </a:cubicBezTo>
                  <a:cubicBezTo>
                    <a:pt x="1536" y="476"/>
                    <a:pt x="1513" y="497"/>
                    <a:pt x="1483" y="506"/>
                  </a:cubicBezTo>
                  <a:cubicBezTo>
                    <a:pt x="1453" y="513"/>
                    <a:pt x="1421" y="518"/>
                    <a:pt x="1387" y="522"/>
                  </a:cubicBezTo>
                  <a:cubicBezTo>
                    <a:pt x="1354" y="523"/>
                    <a:pt x="1322" y="525"/>
                    <a:pt x="1290" y="530"/>
                  </a:cubicBezTo>
                  <a:cubicBezTo>
                    <a:pt x="1258" y="533"/>
                    <a:pt x="1230" y="546"/>
                    <a:pt x="1206" y="567"/>
                  </a:cubicBezTo>
                  <a:cubicBezTo>
                    <a:pt x="1167" y="542"/>
                    <a:pt x="1133" y="511"/>
                    <a:pt x="1106" y="472"/>
                  </a:cubicBezTo>
                  <a:cubicBezTo>
                    <a:pt x="1079" y="433"/>
                    <a:pt x="1047" y="400"/>
                    <a:pt x="1010" y="374"/>
                  </a:cubicBezTo>
                  <a:cubicBezTo>
                    <a:pt x="1020" y="347"/>
                    <a:pt x="1024" y="321"/>
                    <a:pt x="1022" y="297"/>
                  </a:cubicBezTo>
                  <a:lnTo>
                    <a:pt x="1016" y="227"/>
                  </a:lnTo>
                  <a:cubicBezTo>
                    <a:pt x="1014" y="201"/>
                    <a:pt x="1014" y="176"/>
                    <a:pt x="1016" y="152"/>
                  </a:cubicBezTo>
                  <a:cubicBezTo>
                    <a:pt x="1018" y="127"/>
                    <a:pt x="1027" y="102"/>
                    <a:pt x="1044" y="75"/>
                  </a:cubicBezTo>
                  <a:cubicBezTo>
                    <a:pt x="1015" y="58"/>
                    <a:pt x="984" y="46"/>
                    <a:pt x="953" y="37"/>
                  </a:cubicBezTo>
                  <a:cubicBezTo>
                    <a:pt x="923" y="27"/>
                    <a:pt x="891" y="15"/>
                    <a:pt x="860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5601700" y="2552800"/>
              <a:ext cx="25575" cy="72300"/>
            </a:xfrm>
            <a:custGeom>
              <a:avLst/>
              <a:gdLst/>
              <a:ahLst/>
              <a:cxnLst/>
              <a:rect l="l" t="t" r="r" b="b"/>
              <a:pathLst>
                <a:path w="1023" h="2892" extrusionOk="0">
                  <a:moveTo>
                    <a:pt x="977" y="0"/>
                  </a:moveTo>
                  <a:cubicBezTo>
                    <a:pt x="971" y="0"/>
                    <a:pt x="966" y="1"/>
                    <a:pt x="960" y="3"/>
                  </a:cubicBezTo>
                  <a:cubicBezTo>
                    <a:pt x="947" y="6"/>
                    <a:pt x="934" y="10"/>
                    <a:pt x="921" y="15"/>
                  </a:cubicBezTo>
                  <a:cubicBezTo>
                    <a:pt x="911" y="20"/>
                    <a:pt x="900" y="23"/>
                    <a:pt x="889" y="23"/>
                  </a:cubicBezTo>
                  <a:cubicBezTo>
                    <a:pt x="887" y="23"/>
                    <a:pt x="885" y="23"/>
                    <a:pt x="884" y="23"/>
                  </a:cubicBezTo>
                  <a:cubicBezTo>
                    <a:pt x="859" y="53"/>
                    <a:pt x="852" y="89"/>
                    <a:pt x="867" y="131"/>
                  </a:cubicBezTo>
                  <a:cubicBezTo>
                    <a:pt x="845" y="169"/>
                    <a:pt x="821" y="207"/>
                    <a:pt x="797" y="245"/>
                  </a:cubicBezTo>
                  <a:cubicBezTo>
                    <a:pt x="774" y="282"/>
                    <a:pt x="755" y="318"/>
                    <a:pt x="738" y="357"/>
                  </a:cubicBezTo>
                  <a:cubicBezTo>
                    <a:pt x="722" y="395"/>
                    <a:pt x="712" y="435"/>
                    <a:pt x="707" y="477"/>
                  </a:cubicBezTo>
                  <a:cubicBezTo>
                    <a:pt x="703" y="516"/>
                    <a:pt x="710" y="558"/>
                    <a:pt x="724" y="605"/>
                  </a:cubicBezTo>
                  <a:cubicBezTo>
                    <a:pt x="695" y="630"/>
                    <a:pt x="671" y="658"/>
                    <a:pt x="654" y="689"/>
                  </a:cubicBezTo>
                  <a:cubicBezTo>
                    <a:pt x="637" y="721"/>
                    <a:pt x="625" y="753"/>
                    <a:pt x="614" y="787"/>
                  </a:cubicBezTo>
                  <a:cubicBezTo>
                    <a:pt x="605" y="820"/>
                    <a:pt x="594" y="855"/>
                    <a:pt x="585" y="891"/>
                  </a:cubicBezTo>
                  <a:cubicBezTo>
                    <a:pt x="575" y="924"/>
                    <a:pt x="561" y="957"/>
                    <a:pt x="542" y="989"/>
                  </a:cubicBezTo>
                  <a:lnTo>
                    <a:pt x="566" y="1006"/>
                  </a:lnTo>
                  <a:lnTo>
                    <a:pt x="501" y="1083"/>
                  </a:lnTo>
                  <a:cubicBezTo>
                    <a:pt x="490" y="1117"/>
                    <a:pt x="479" y="1157"/>
                    <a:pt x="470" y="1203"/>
                  </a:cubicBezTo>
                  <a:cubicBezTo>
                    <a:pt x="463" y="1249"/>
                    <a:pt x="456" y="1296"/>
                    <a:pt x="447" y="1344"/>
                  </a:cubicBezTo>
                  <a:cubicBezTo>
                    <a:pt x="438" y="1391"/>
                    <a:pt x="427" y="1436"/>
                    <a:pt x="413" y="1478"/>
                  </a:cubicBezTo>
                  <a:cubicBezTo>
                    <a:pt x="402" y="1517"/>
                    <a:pt x="385" y="1551"/>
                    <a:pt x="361" y="1577"/>
                  </a:cubicBezTo>
                  <a:cubicBezTo>
                    <a:pt x="353" y="1587"/>
                    <a:pt x="346" y="1593"/>
                    <a:pt x="340" y="1598"/>
                  </a:cubicBezTo>
                  <a:cubicBezTo>
                    <a:pt x="333" y="1603"/>
                    <a:pt x="328" y="1611"/>
                    <a:pt x="323" y="1622"/>
                  </a:cubicBezTo>
                  <a:cubicBezTo>
                    <a:pt x="311" y="1647"/>
                    <a:pt x="307" y="1675"/>
                    <a:pt x="307" y="1705"/>
                  </a:cubicBezTo>
                  <a:lnTo>
                    <a:pt x="316" y="1792"/>
                  </a:lnTo>
                  <a:cubicBezTo>
                    <a:pt x="318" y="1820"/>
                    <a:pt x="316" y="1847"/>
                    <a:pt x="309" y="1874"/>
                  </a:cubicBezTo>
                  <a:cubicBezTo>
                    <a:pt x="303" y="1900"/>
                    <a:pt x="286" y="1922"/>
                    <a:pt x="257" y="1940"/>
                  </a:cubicBezTo>
                  <a:cubicBezTo>
                    <a:pt x="263" y="1954"/>
                    <a:pt x="266" y="1972"/>
                    <a:pt x="268" y="1991"/>
                  </a:cubicBezTo>
                  <a:cubicBezTo>
                    <a:pt x="272" y="2010"/>
                    <a:pt x="276" y="2028"/>
                    <a:pt x="280" y="2046"/>
                  </a:cubicBezTo>
                  <a:cubicBezTo>
                    <a:pt x="285" y="2062"/>
                    <a:pt x="294" y="2079"/>
                    <a:pt x="303" y="2095"/>
                  </a:cubicBezTo>
                  <a:cubicBezTo>
                    <a:pt x="314" y="2110"/>
                    <a:pt x="327" y="2120"/>
                    <a:pt x="345" y="2127"/>
                  </a:cubicBezTo>
                  <a:cubicBezTo>
                    <a:pt x="369" y="2105"/>
                    <a:pt x="388" y="2080"/>
                    <a:pt x="401" y="2051"/>
                  </a:cubicBezTo>
                  <a:cubicBezTo>
                    <a:pt x="412" y="2019"/>
                    <a:pt x="424" y="1986"/>
                    <a:pt x="433" y="1950"/>
                  </a:cubicBezTo>
                  <a:lnTo>
                    <a:pt x="470" y="1843"/>
                  </a:lnTo>
                  <a:cubicBezTo>
                    <a:pt x="483" y="1807"/>
                    <a:pt x="504" y="1775"/>
                    <a:pt x="532" y="1747"/>
                  </a:cubicBezTo>
                  <a:cubicBezTo>
                    <a:pt x="533" y="1701"/>
                    <a:pt x="539" y="1660"/>
                    <a:pt x="554" y="1624"/>
                  </a:cubicBezTo>
                  <a:cubicBezTo>
                    <a:pt x="569" y="1587"/>
                    <a:pt x="585" y="1547"/>
                    <a:pt x="602" y="1506"/>
                  </a:cubicBezTo>
                  <a:cubicBezTo>
                    <a:pt x="607" y="1495"/>
                    <a:pt x="611" y="1483"/>
                    <a:pt x="614" y="1469"/>
                  </a:cubicBezTo>
                  <a:cubicBezTo>
                    <a:pt x="617" y="1457"/>
                    <a:pt x="621" y="1444"/>
                    <a:pt x="624" y="1432"/>
                  </a:cubicBezTo>
                  <a:cubicBezTo>
                    <a:pt x="634" y="1408"/>
                    <a:pt x="647" y="1384"/>
                    <a:pt x="659" y="1361"/>
                  </a:cubicBezTo>
                  <a:cubicBezTo>
                    <a:pt x="673" y="1336"/>
                    <a:pt x="684" y="1311"/>
                    <a:pt x="692" y="1284"/>
                  </a:cubicBezTo>
                  <a:cubicBezTo>
                    <a:pt x="700" y="1262"/>
                    <a:pt x="707" y="1241"/>
                    <a:pt x="709" y="1221"/>
                  </a:cubicBezTo>
                  <a:cubicBezTo>
                    <a:pt x="714" y="1201"/>
                    <a:pt x="719" y="1179"/>
                    <a:pt x="725" y="1154"/>
                  </a:cubicBezTo>
                  <a:cubicBezTo>
                    <a:pt x="729" y="1141"/>
                    <a:pt x="734" y="1127"/>
                    <a:pt x="741" y="1114"/>
                  </a:cubicBezTo>
                  <a:cubicBezTo>
                    <a:pt x="751" y="1098"/>
                    <a:pt x="759" y="1082"/>
                    <a:pt x="766" y="1069"/>
                  </a:cubicBezTo>
                  <a:cubicBezTo>
                    <a:pt x="786" y="1019"/>
                    <a:pt x="804" y="970"/>
                    <a:pt x="822" y="921"/>
                  </a:cubicBezTo>
                  <a:cubicBezTo>
                    <a:pt x="839" y="872"/>
                    <a:pt x="847" y="821"/>
                    <a:pt x="847" y="769"/>
                  </a:cubicBezTo>
                  <a:cubicBezTo>
                    <a:pt x="878" y="753"/>
                    <a:pt x="896" y="731"/>
                    <a:pt x="903" y="703"/>
                  </a:cubicBezTo>
                  <a:cubicBezTo>
                    <a:pt x="911" y="672"/>
                    <a:pt x="915" y="640"/>
                    <a:pt x="917" y="608"/>
                  </a:cubicBezTo>
                  <a:cubicBezTo>
                    <a:pt x="918" y="575"/>
                    <a:pt x="921" y="543"/>
                    <a:pt x="928" y="512"/>
                  </a:cubicBezTo>
                  <a:cubicBezTo>
                    <a:pt x="936" y="481"/>
                    <a:pt x="954" y="458"/>
                    <a:pt x="983" y="442"/>
                  </a:cubicBezTo>
                  <a:lnTo>
                    <a:pt x="959" y="428"/>
                  </a:lnTo>
                  <a:lnTo>
                    <a:pt x="1004" y="356"/>
                  </a:lnTo>
                  <a:cubicBezTo>
                    <a:pt x="998" y="328"/>
                    <a:pt x="995" y="302"/>
                    <a:pt x="997" y="275"/>
                  </a:cubicBezTo>
                  <a:cubicBezTo>
                    <a:pt x="1001" y="247"/>
                    <a:pt x="1005" y="219"/>
                    <a:pt x="1009" y="193"/>
                  </a:cubicBezTo>
                  <a:cubicBezTo>
                    <a:pt x="1014" y="164"/>
                    <a:pt x="1016" y="137"/>
                    <a:pt x="1018" y="111"/>
                  </a:cubicBezTo>
                  <a:cubicBezTo>
                    <a:pt x="1022" y="85"/>
                    <a:pt x="1021" y="59"/>
                    <a:pt x="1015" y="36"/>
                  </a:cubicBezTo>
                  <a:cubicBezTo>
                    <a:pt x="1008" y="18"/>
                    <a:pt x="1001" y="6"/>
                    <a:pt x="993" y="3"/>
                  </a:cubicBezTo>
                  <a:cubicBezTo>
                    <a:pt x="988" y="1"/>
                    <a:pt x="982" y="0"/>
                    <a:pt x="977" y="0"/>
                  </a:cubicBezTo>
                  <a:close/>
                  <a:moveTo>
                    <a:pt x="184" y="2493"/>
                  </a:moveTo>
                  <a:cubicBezTo>
                    <a:pt x="181" y="2493"/>
                    <a:pt x="177" y="2493"/>
                    <a:pt x="174" y="2493"/>
                  </a:cubicBezTo>
                  <a:cubicBezTo>
                    <a:pt x="146" y="2494"/>
                    <a:pt x="120" y="2504"/>
                    <a:pt x="96" y="2524"/>
                  </a:cubicBezTo>
                  <a:cubicBezTo>
                    <a:pt x="72" y="2540"/>
                    <a:pt x="60" y="2566"/>
                    <a:pt x="57" y="2601"/>
                  </a:cubicBezTo>
                  <a:cubicBezTo>
                    <a:pt x="54" y="2617"/>
                    <a:pt x="50" y="2628"/>
                    <a:pt x="46" y="2635"/>
                  </a:cubicBezTo>
                  <a:cubicBezTo>
                    <a:pt x="43" y="2642"/>
                    <a:pt x="42" y="2653"/>
                    <a:pt x="43" y="2670"/>
                  </a:cubicBezTo>
                  <a:lnTo>
                    <a:pt x="55" y="2683"/>
                  </a:lnTo>
                  <a:cubicBezTo>
                    <a:pt x="43" y="2703"/>
                    <a:pt x="31" y="2722"/>
                    <a:pt x="17" y="2738"/>
                  </a:cubicBezTo>
                  <a:cubicBezTo>
                    <a:pt x="5" y="2754"/>
                    <a:pt x="0" y="2776"/>
                    <a:pt x="0" y="2804"/>
                  </a:cubicBezTo>
                  <a:cubicBezTo>
                    <a:pt x="0" y="2833"/>
                    <a:pt x="13" y="2856"/>
                    <a:pt x="36" y="2873"/>
                  </a:cubicBezTo>
                  <a:cubicBezTo>
                    <a:pt x="54" y="2885"/>
                    <a:pt x="72" y="2891"/>
                    <a:pt x="91" y="2891"/>
                  </a:cubicBezTo>
                  <a:cubicBezTo>
                    <a:pt x="99" y="2891"/>
                    <a:pt x="107" y="2890"/>
                    <a:pt x="115" y="2888"/>
                  </a:cubicBezTo>
                  <a:cubicBezTo>
                    <a:pt x="124" y="2890"/>
                    <a:pt x="132" y="2891"/>
                    <a:pt x="139" y="2891"/>
                  </a:cubicBezTo>
                  <a:cubicBezTo>
                    <a:pt x="152" y="2891"/>
                    <a:pt x="164" y="2888"/>
                    <a:pt x="176" y="2883"/>
                  </a:cubicBezTo>
                  <a:cubicBezTo>
                    <a:pt x="197" y="2873"/>
                    <a:pt x="215" y="2860"/>
                    <a:pt x="232" y="2845"/>
                  </a:cubicBezTo>
                  <a:cubicBezTo>
                    <a:pt x="250" y="2829"/>
                    <a:pt x="265" y="2811"/>
                    <a:pt x="279" y="2793"/>
                  </a:cubicBezTo>
                  <a:cubicBezTo>
                    <a:pt x="292" y="2774"/>
                    <a:pt x="304" y="2756"/>
                    <a:pt x="316" y="2740"/>
                  </a:cubicBezTo>
                  <a:lnTo>
                    <a:pt x="299" y="2726"/>
                  </a:lnTo>
                  <a:lnTo>
                    <a:pt x="340" y="2680"/>
                  </a:lnTo>
                  <a:cubicBezTo>
                    <a:pt x="322" y="2672"/>
                    <a:pt x="309" y="2666"/>
                    <a:pt x="302" y="2661"/>
                  </a:cubicBezTo>
                  <a:cubicBezTo>
                    <a:pt x="308" y="2649"/>
                    <a:pt x="311" y="2637"/>
                    <a:pt x="312" y="2624"/>
                  </a:cubicBezTo>
                  <a:cubicBezTo>
                    <a:pt x="315" y="2608"/>
                    <a:pt x="312" y="2596"/>
                    <a:pt x="305" y="2585"/>
                  </a:cubicBezTo>
                  <a:cubicBezTo>
                    <a:pt x="298" y="2554"/>
                    <a:pt x="282" y="2530"/>
                    <a:pt x="257" y="2515"/>
                  </a:cubicBezTo>
                  <a:cubicBezTo>
                    <a:pt x="235" y="2500"/>
                    <a:pt x="210" y="2493"/>
                    <a:pt x="184" y="2493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6043875" y="2320400"/>
              <a:ext cx="99950" cy="100525"/>
            </a:xfrm>
            <a:custGeom>
              <a:avLst/>
              <a:gdLst/>
              <a:ahLst/>
              <a:cxnLst/>
              <a:rect l="l" t="t" r="r" b="b"/>
              <a:pathLst>
                <a:path w="3998" h="4021" extrusionOk="0">
                  <a:moveTo>
                    <a:pt x="2004" y="0"/>
                  </a:moveTo>
                  <a:cubicBezTo>
                    <a:pt x="954" y="0"/>
                    <a:pt x="80" y="809"/>
                    <a:pt x="1" y="1856"/>
                  </a:cubicBezTo>
                  <a:cubicBezTo>
                    <a:pt x="80" y="1084"/>
                    <a:pt x="732" y="502"/>
                    <a:pt x="1500" y="502"/>
                  </a:cubicBezTo>
                  <a:cubicBezTo>
                    <a:pt x="1526" y="502"/>
                    <a:pt x="1552" y="503"/>
                    <a:pt x="1578" y="504"/>
                  </a:cubicBezTo>
                  <a:cubicBezTo>
                    <a:pt x="2379" y="545"/>
                    <a:pt x="3008" y="1208"/>
                    <a:pt x="3008" y="2010"/>
                  </a:cubicBezTo>
                  <a:cubicBezTo>
                    <a:pt x="3008" y="2813"/>
                    <a:pt x="2379" y="3476"/>
                    <a:pt x="1578" y="3516"/>
                  </a:cubicBezTo>
                  <a:cubicBezTo>
                    <a:pt x="1552" y="3518"/>
                    <a:pt x="1526" y="3518"/>
                    <a:pt x="1500" y="3518"/>
                  </a:cubicBezTo>
                  <a:cubicBezTo>
                    <a:pt x="732" y="3518"/>
                    <a:pt x="80" y="2937"/>
                    <a:pt x="1" y="2164"/>
                  </a:cubicBezTo>
                  <a:lnTo>
                    <a:pt x="1" y="2164"/>
                  </a:lnTo>
                  <a:cubicBezTo>
                    <a:pt x="79" y="3203"/>
                    <a:pt x="945" y="4021"/>
                    <a:pt x="2004" y="4021"/>
                  </a:cubicBezTo>
                  <a:cubicBezTo>
                    <a:pt x="3107" y="4011"/>
                    <a:pt x="3997" y="3114"/>
                    <a:pt x="3997" y="2010"/>
                  </a:cubicBezTo>
                  <a:cubicBezTo>
                    <a:pt x="3997" y="907"/>
                    <a:pt x="3107" y="9"/>
                    <a:pt x="2004" y="0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5262850" y="2259200"/>
              <a:ext cx="825475" cy="199575"/>
            </a:xfrm>
            <a:custGeom>
              <a:avLst/>
              <a:gdLst/>
              <a:ahLst/>
              <a:cxnLst/>
              <a:rect l="l" t="t" r="r" b="b"/>
              <a:pathLst>
                <a:path w="33019" h="7983" extrusionOk="0">
                  <a:moveTo>
                    <a:pt x="2286" y="1"/>
                  </a:moveTo>
                  <a:cubicBezTo>
                    <a:pt x="1024" y="1"/>
                    <a:pt x="0" y="786"/>
                    <a:pt x="0" y="1753"/>
                  </a:cubicBezTo>
                  <a:lnTo>
                    <a:pt x="0" y="6231"/>
                  </a:lnTo>
                  <a:cubicBezTo>
                    <a:pt x="0" y="7198"/>
                    <a:pt x="1024" y="7982"/>
                    <a:pt x="2286" y="7982"/>
                  </a:cubicBezTo>
                  <a:lnTo>
                    <a:pt x="30731" y="7982"/>
                  </a:lnTo>
                  <a:cubicBezTo>
                    <a:pt x="31994" y="7982"/>
                    <a:pt x="33017" y="7198"/>
                    <a:pt x="33017" y="6231"/>
                  </a:cubicBezTo>
                  <a:lnTo>
                    <a:pt x="33018" y="1753"/>
                  </a:lnTo>
                  <a:cubicBezTo>
                    <a:pt x="33018" y="786"/>
                    <a:pt x="31994" y="1"/>
                    <a:pt x="30732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5310325" y="2306975"/>
              <a:ext cx="67600" cy="94300"/>
            </a:xfrm>
            <a:custGeom>
              <a:avLst/>
              <a:gdLst/>
              <a:ahLst/>
              <a:cxnLst/>
              <a:rect l="l" t="t" r="r" b="b"/>
              <a:pathLst>
                <a:path w="2704" h="3772" extrusionOk="0">
                  <a:moveTo>
                    <a:pt x="1344" y="507"/>
                  </a:moveTo>
                  <a:cubicBezTo>
                    <a:pt x="1428" y="972"/>
                    <a:pt x="1642" y="1574"/>
                    <a:pt x="1987" y="2313"/>
                  </a:cubicBezTo>
                  <a:cubicBezTo>
                    <a:pt x="1816" y="2296"/>
                    <a:pt x="1604" y="2287"/>
                    <a:pt x="1349" y="2287"/>
                  </a:cubicBezTo>
                  <a:lnTo>
                    <a:pt x="787" y="2287"/>
                  </a:lnTo>
                  <a:cubicBezTo>
                    <a:pt x="1092" y="1505"/>
                    <a:pt x="1278" y="911"/>
                    <a:pt x="1344" y="507"/>
                  </a:cubicBezTo>
                  <a:close/>
                  <a:moveTo>
                    <a:pt x="1169" y="1"/>
                  </a:moveTo>
                  <a:cubicBezTo>
                    <a:pt x="1059" y="388"/>
                    <a:pt x="863" y="962"/>
                    <a:pt x="582" y="1720"/>
                  </a:cubicBezTo>
                  <a:cubicBezTo>
                    <a:pt x="301" y="2479"/>
                    <a:pt x="107" y="3055"/>
                    <a:pt x="0" y="3446"/>
                  </a:cubicBezTo>
                  <a:cubicBezTo>
                    <a:pt x="0" y="3536"/>
                    <a:pt x="26" y="3611"/>
                    <a:pt x="76" y="3671"/>
                  </a:cubicBezTo>
                  <a:cubicBezTo>
                    <a:pt x="126" y="3735"/>
                    <a:pt x="186" y="3766"/>
                    <a:pt x="256" y="3766"/>
                  </a:cubicBezTo>
                  <a:cubicBezTo>
                    <a:pt x="320" y="3766"/>
                    <a:pt x="377" y="3736"/>
                    <a:pt x="427" y="3676"/>
                  </a:cubicBezTo>
                  <a:cubicBezTo>
                    <a:pt x="464" y="3572"/>
                    <a:pt x="514" y="3385"/>
                    <a:pt x="577" y="3114"/>
                  </a:cubicBezTo>
                  <a:cubicBezTo>
                    <a:pt x="641" y="2844"/>
                    <a:pt x="694" y="2648"/>
                    <a:pt x="737" y="2527"/>
                  </a:cubicBezTo>
                  <a:cubicBezTo>
                    <a:pt x="915" y="2548"/>
                    <a:pt x="1348" y="2602"/>
                    <a:pt x="2037" y="2688"/>
                  </a:cubicBezTo>
                  <a:cubicBezTo>
                    <a:pt x="2200" y="3129"/>
                    <a:pt x="2297" y="3424"/>
                    <a:pt x="2327" y="3570"/>
                  </a:cubicBezTo>
                  <a:cubicBezTo>
                    <a:pt x="2341" y="3634"/>
                    <a:pt x="2366" y="3682"/>
                    <a:pt x="2403" y="3716"/>
                  </a:cubicBezTo>
                  <a:cubicBezTo>
                    <a:pt x="2442" y="3753"/>
                    <a:pt x="2484" y="3772"/>
                    <a:pt x="2527" y="3772"/>
                  </a:cubicBezTo>
                  <a:cubicBezTo>
                    <a:pt x="2578" y="3772"/>
                    <a:pt x="2620" y="3746"/>
                    <a:pt x="2653" y="3696"/>
                  </a:cubicBezTo>
                  <a:cubicBezTo>
                    <a:pt x="2687" y="3649"/>
                    <a:pt x="2703" y="3578"/>
                    <a:pt x="2703" y="3480"/>
                  </a:cubicBezTo>
                  <a:cubicBezTo>
                    <a:pt x="2609" y="3106"/>
                    <a:pt x="2417" y="2541"/>
                    <a:pt x="2127" y="1785"/>
                  </a:cubicBezTo>
                  <a:cubicBezTo>
                    <a:pt x="1836" y="1027"/>
                    <a:pt x="1644" y="441"/>
                    <a:pt x="1549" y="26"/>
                  </a:cubicBezTo>
                  <a:lnTo>
                    <a:pt x="1169" y="1"/>
                  </a:ln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5395750" y="2306600"/>
              <a:ext cx="58550" cy="91300"/>
            </a:xfrm>
            <a:custGeom>
              <a:avLst/>
              <a:gdLst/>
              <a:ahLst/>
              <a:cxnLst/>
              <a:rect l="l" t="t" r="r" b="b"/>
              <a:pathLst>
                <a:path w="2342" h="3652" extrusionOk="0">
                  <a:moveTo>
                    <a:pt x="472" y="296"/>
                  </a:moveTo>
                  <a:cubicBezTo>
                    <a:pt x="675" y="296"/>
                    <a:pt x="896" y="387"/>
                    <a:pt x="1133" y="568"/>
                  </a:cubicBezTo>
                  <a:cubicBezTo>
                    <a:pt x="1374" y="745"/>
                    <a:pt x="1578" y="979"/>
                    <a:pt x="1745" y="1269"/>
                  </a:cubicBezTo>
                  <a:cubicBezTo>
                    <a:pt x="1915" y="1557"/>
                    <a:pt x="2001" y="1841"/>
                    <a:pt x="2001" y="2122"/>
                  </a:cubicBezTo>
                  <a:cubicBezTo>
                    <a:pt x="2001" y="2329"/>
                    <a:pt x="1956" y="2513"/>
                    <a:pt x="1866" y="2673"/>
                  </a:cubicBezTo>
                  <a:cubicBezTo>
                    <a:pt x="1776" y="2831"/>
                    <a:pt x="1655" y="2954"/>
                    <a:pt x="1504" y="3045"/>
                  </a:cubicBezTo>
                  <a:cubicBezTo>
                    <a:pt x="1354" y="3135"/>
                    <a:pt x="1190" y="3203"/>
                    <a:pt x="1013" y="3250"/>
                  </a:cubicBezTo>
                  <a:cubicBezTo>
                    <a:pt x="835" y="3293"/>
                    <a:pt x="652" y="3315"/>
                    <a:pt x="461" y="3315"/>
                  </a:cubicBezTo>
                  <a:lnTo>
                    <a:pt x="376" y="3315"/>
                  </a:lnTo>
                  <a:cubicBezTo>
                    <a:pt x="357" y="1513"/>
                    <a:pt x="346" y="512"/>
                    <a:pt x="346" y="312"/>
                  </a:cubicBezTo>
                  <a:cubicBezTo>
                    <a:pt x="386" y="302"/>
                    <a:pt x="428" y="296"/>
                    <a:pt x="472" y="296"/>
                  </a:cubicBezTo>
                  <a:close/>
                  <a:moveTo>
                    <a:pt x="15" y="1"/>
                  </a:moveTo>
                  <a:lnTo>
                    <a:pt x="0" y="3621"/>
                  </a:lnTo>
                  <a:cubicBezTo>
                    <a:pt x="157" y="3641"/>
                    <a:pt x="303" y="3651"/>
                    <a:pt x="436" y="3651"/>
                  </a:cubicBezTo>
                  <a:cubicBezTo>
                    <a:pt x="650" y="3651"/>
                    <a:pt x="866" y="3621"/>
                    <a:pt x="1083" y="3561"/>
                  </a:cubicBezTo>
                  <a:cubicBezTo>
                    <a:pt x="1304" y="3497"/>
                    <a:pt x="1507" y="3408"/>
                    <a:pt x="1695" y="3295"/>
                  </a:cubicBezTo>
                  <a:cubicBezTo>
                    <a:pt x="1886" y="3182"/>
                    <a:pt x="2041" y="3029"/>
                    <a:pt x="2161" y="2839"/>
                  </a:cubicBezTo>
                  <a:cubicBezTo>
                    <a:pt x="2282" y="2648"/>
                    <a:pt x="2342" y="2438"/>
                    <a:pt x="2342" y="2207"/>
                  </a:cubicBezTo>
                  <a:cubicBezTo>
                    <a:pt x="2342" y="1488"/>
                    <a:pt x="2139" y="943"/>
                    <a:pt x="1735" y="572"/>
                  </a:cubicBezTo>
                  <a:cubicBezTo>
                    <a:pt x="1330" y="198"/>
                    <a:pt x="757" y="7"/>
                    <a:pt x="15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5465850" y="2307600"/>
              <a:ext cx="53825" cy="90400"/>
            </a:xfrm>
            <a:custGeom>
              <a:avLst/>
              <a:gdLst/>
              <a:ahLst/>
              <a:cxnLst/>
              <a:rect l="l" t="t" r="r" b="b"/>
              <a:pathLst>
                <a:path w="2153" h="3616" extrusionOk="0">
                  <a:moveTo>
                    <a:pt x="1" y="1"/>
                  </a:moveTo>
                  <a:cubicBezTo>
                    <a:pt x="8" y="28"/>
                    <a:pt x="40" y="181"/>
                    <a:pt x="96" y="462"/>
                  </a:cubicBezTo>
                  <a:cubicBezTo>
                    <a:pt x="153" y="743"/>
                    <a:pt x="206" y="1007"/>
                    <a:pt x="257" y="1254"/>
                  </a:cubicBezTo>
                  <a:cubicBezTo>
                    <a:pt x="310" y="1498"/>
                    <a:pt x="372" y="1779"/>
                    <a:pt x="442" y="2097"/>
                  </a:cubicBezTo>
                  <a:cubicBezTo>
                    <a:pt x="512" y="2414"/>
                    <a:pt x="579" y="2704"/>
                    <a:pt x="643" y="2964"/>
                  </a:cubicBezTo>
                  <a:cubicBezTo>
                    <a:pt x="709" y="3225"/>
                    <a:pt x="768" y="3430"/>
                    <a:pt x="818" y="3581"/>
                  </a:cubicBezTo>
                  <a:cubicBezTo>
                    <a:pt x="936" y="3604"/>
                    <a:pt x="1041" y="3616"/>
                    <a:pt x="1134" y="3616"/>
                  </a:cubicBezTo>
                  <a:cubicBezTo>
                    <a:pt x="1167" y="3616"/>
                    <a:pt x="1201" y="3612"/>
                    <a:pt x="1234" y="3606"/>
                  </a:cubicBezTo>
                  <a:cubicBezTo>
                    <a:pt x="1328" y="3365"/>
                    <a:pt x="1504" y="2709"/>
                    <a:pt x="1761" y="1636"/>
                  </a:cubicBezTo>
                  <a:cubicBezTo>
                    <a:pt x="2018" y="562"/>
                    <a:pt x="2148" y="23"/>
                    <a:pt x="2153" y="16"/>
                  </a:cubicBezTo>
                  <a:lnTo>
                    <a:pt x="1852" y="1"/>
                  </a:lnTo>
                  <a:cubicBezTo>
                    <a:pt x="1805" y="94"/>
                    <a:pt x="1524" y="1080"/>
                    <a:pt x="1009" y="2959"/>
                  </a:cubicBezTo>
                  <a:cubicBezTo>
                    <a:pt x="661" y="1602"/>
                    <a:pt x="421" y="616"/>
                    <a:pt x="287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5537625" y="2306600"/>
              <a:ext cx="51150" cy="92150"/>
            </a:xfrm>
            <a:custGeom>
              <a:avLst/>
              <a:gdLst/>
              <a:ahLst/>
              <a:cxnLst/>
              <a:rect l="l" t="t" r="r" b="b"/>
              <a:pathLst>
                <a:path w="2046" h="3686" extrusionOk="0">
                  <a:moveTo>
                    <a:pt x="125" y="1"/>
                  </a:moveTo>
                  <a:cubicBezTo>
                    <a:pt x="89" y="341"/>
                    <a:pt x="67" y="943"/>
                    <a:pt x="60" y="1806"/>
                  </a:cubicBezTo>
                  <a:cubicBezTo>
                    <a:pt x="54" y="2668"/>
                    <a:pt x="33" y="3283"/>
                    <a:pt x="1" y="3651"/>
                  </a:cubicBezTo>
                  <a:cubicBezTo>
                    <a:pt x="91" y="3674"/>
                    <a:pt x="259" y="3686"/>
                    <a:pt x="507" y="3686"/>
                  </a:cubicBezTo>
                  <a:cubicBezTo>
                    <a:pt x="660" y="3686"/>
                    <a:pt x="907" y="3680"/>
                    <a:pt x="1249" y="3666"/>
                  </a:cubicBezTo>
                  <a:cubicBezTo>
                    <a:pt x="1593" y="3656"/>
                    <a:pt x="1831" y="3651"/>
                    <a:pt x="1961" y="3651"/>
                  </a:cubicBezTo>
                  <a:lnTo>
                    <a:pt x="1910" y="3425"/>
                  </a:lnTo>
                  <a:cubicBezTo>
                    <a:pt x="1713" y="3396"/>
                    <a:pt x="1232" y="3345"/>
                    <a:pt x="466" y="3275"/>
                  </a:cubicBezTo>
                  <a:cubicBezTo>
                    <a:pt x="466" y="3135"/>
                    <a:pt x="468" y="2916"/>
                    <a:pt x="471" y="2618"/>
                  </a:cubicBezTo>
                  <a:cubicBezTo>
                    <a:pt x="479" y="2317"/>
                    <a:pt x="482" y="2093"/>
                    <a:pt x="482" y="1946"/>
                  </a:cubicBezTo>
                  <a:cubicBezTo>
                    <a:pt x="602" y="1943"/>
                    <a:pt x="1015" y="1909"/>
                    <a:pt x="1719" y="1845"/>
                  </a:cubicBezTo>
                  <a:lnTo>
                    <a:pt x="1670" y="1615"/>
                  </a:lnTo>
                  <a:cubicBezTo>
                    <a:pt x="1589" y="1609"/>
                    <a:pt x="1399" y="1594"/>
                    <a:pt x="1098" y="1570"/>
                  </a:cubicBezTo>
                  <a:cubicBezTo>
                    <a:pt x="797" y="1544"/>
                    <a:pt x="590" y="1524"/>
                    <a:pt x="476" y="1510"/>
                  </a:cubicBezTo>
                  <a:cubicBezTo>
                    <a:pt x="473" y="1356"/>
                    <a:pt x="465" y="1161"/>
                    <a:pt x="451" y="923"/>
                  </a:cubicBezTo>
                  <a:cubicBezTo>
                    <a:pt x="442" y="686"/>
                    <a:pt x="434" y="529"/>
                    <a:pt x="431" y="452"/>
                  </a:cubicBezTo>
                  <a:cubicBezTo>
                    <a:pt x="454" y="448"/>
                    <a:pt x="692" y="428"/>
                    <a:pt x="1143" y="392"/>
                  </a:cubicBezTo>
                  <a:cubicBezTo>
                    <a:pt x="1595" y="355"/>
                    <a:pt x="1896" y="324"/>
                    <a:pt x="2045" y="296"/>
                  </a:cubicBezTo>
                  <a:lnTo>
                    <a:pt x="1991" y="71"/>
                  </a:lnTo>
                  <a:cubicBezTo>
                    <a:pt x="1840" y="48"/>
                    <a:pt x="1519" y="32"/>
                    <a:pt x="1028" y="26"/>
                  </a:cubicBezTo>
                  <a:cubicBezTo>
                    <a:pt x="540" y="19"/>
                    <a:pt x="240" y="10"/>
                    <a:pt x="125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5609100" y="2307475"/>
              <a:ext cx="60225" cy="93300"/>
            </a:xfrm>
            <a:custGeom>
              <a:avLst/>
              <a:gdLst/>
              <a:ahLst/>
              <a:cxnLst/>
              <a:rect l="l" t="t" r="r" b="b"/>
              <a:pathLst>
                <a:path w="2409" h="3732" extrusionOk="0">
                  <a:moveTo>
                    <a:pt x="2032" y="0"/>
                  </a:moveTo>
                  <a:cubicBezTo>
                    <a:pt x="1995" y="806"/>
                    <a:pt x="1976" y="1714"/>
                    <a:pt x="1976" y="2723"/>
                  </a:cubicBezTo>
                  <a:lnTo>
                    <a:pt x="1976" y="3120"/>
                  </a:lnTo>
                  <a:lnTo>
                    <a:pt x="337" y="6"/>
                  </a:lnTo>
                  <a:lnTo>
                    <a:pt x="67" y="6"/>
                  </a:lnTo>
                  <a:lnTo>
                    <a:pt x="1" y="3476"/>
                  </a:lnTo>
                  <a:cubicBezTo>
                    <a:pt x="14" y="3546"/>
                    <a:pt x="48" y="3606"/>
                    <a:pt x="101" y="3656"/>
                  </a:cubicBezTo>
                  <a:cubicBezTo>
                    <a:pt x="158" y="3706"/>
                    <a:pt x="217" y="3732"/>
                    <a:pt x="276" y="3732"/>
                  </a:cubicBezTo>
                  <a:cubicBezTo>
                    <a:pt x="363" y="3732"/>
                    <a:pt x="422" y="3679"/>
                    <a:pt x="453" y="3575"/>
                  </a:cubicBezTo>
                  <a:cubicBezTo>
                    <a:pt x="442" y="3265"/>
                    <a:pt x="436" y="2808"/>
                    <a:pt x="433" y="2207"/>
                  </a:cubicBezTo>
                  <a:cubicBezTo>
                    <a:pt x="433" y="1605"/>
                    <a:pt x="430" y="1191"/>
                    <a:pt x="427" y="964"/>
                  </a:cubicBezTo>
                  <a:lnTo>
                    <a:pt x="427" y="964"/>
                  </a:lnTo>
                  <a:cubicBezTo>
                    <a:pt x="554" y="1188"/>
                    <a:pt x="768" y="1602"/>
                    <a:pt x="1069" y="2207"/>
                  </a:cubicBezTo>
                  <a:cubicBezTo>
                    <a:pt x="1374" y="2812"/>
                    <a:pt x="1627" y="3272"/>
                    <a:pt x="1831" y="3586"/>
                  </a:cubicBezTo>
                  <a:cubicBezTo>
                    <a:pt x="1954" y="3653"/>
                    <a:pt x="2074" y="3687"/>
                    <a:pt x="2187" y="3687"/>
                  </a:cubicBezTo>
                  <a:cubicBezTo>
                    <a:pt x="2264" y="3687"/>
                    <a:pt x="2338" y="3671"/>
                    <a:pt x="2408" y="3642"/>
                  </a:cubicBezTo>
                  <a:cubicBezTo>
                    <a:pt x="2384" y="1976"/>
                    <a:pt x="2355" y="781"/>
                    <a:pt x="2318" y="56"/>
                  </a:cubicBezTo>
                  <a:lnTo>
                    <a:pt x="2032" y="0"/>
                  </a:ln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5687275" y="2305350"/>
              <a:ext cx="55275" cy="94400"/>
            </a:xfrm>
            <a:custGeom>
              <a:avLst/>
              <a:gdLst/>
              <a:ahLst/>
              <a:cxnLst/>
              <a:rect l="l" t="t" r="r" b="b"/>
              <a:pathLst>
                <a:path w="2211" h="3776" extrusionOk="0">
                  <a:moveTo>
                    <a:pt x="1915" y="1"/>
                  </a:moveTo>
                  <a:lnTo>
                    <a:pt x="0" y="111"/>
                  </a:lnTo>
                  <a:lnTo>
                    <a:pt x="50" y="337"/>
                  </a:lnTo>
                  <a:cubicBezTo>
                    <a:pt x="257" y="346"/>
                    <a:pt x="549" y="365"/>
                    <a:pt x="928" y="391"/>
                  </a:cubicBezTo>
                  <a:cubicBezTo>
                    <a:pt x="914" y="712"/>
                    <a:pt x="908" y="1072"/>
                    <a:pt x="908" y="1470"/>
                  </a:cubicBezTo>
                  <a:lnTo>
                    <a:pt x="908" y="2086"/>
                  </a:lnTo>
                  <a:cubicBezTo>
                    <a:pt x="911" y="2361"/>
                    <a:pt x="912" y="2566"/>
                    <a:pt x="912" y="2704"/>
                  </a:cubicBezTo>
                  <a:cubicBezTo>
                    <a:pt x="912" y="3070"/>
                    <a:pt x="909" y="3345"/>
                    <a:pt x="903" y="3525"/>
                  </a:cubicBezTo>
                  <a:cubicBezTo>
                    <a:pt x="916" y="3595"/>
                    <a:pt x="951" y="3654"/>
                    <a:pt x="1007" y="3701"/>
                  </a:cubicBezTo>
                  <a:cubicBezTo>
                    <a:pt x="1064" y="3751"/>
                    <a:pt x="1123" y="3776"/>
                    <a:pt x="1184" y="3776"/>
                  </a:cubicBezTo>
                  <a:cubicBezTo>
                    <a:pt x="1266" y="3776"/>
                    <a:pt x="1324" y="3727"/>
                    <a:pt x="1353" y="3626"/>
                  </a:cubicBezTo>
                  <a:cubicBezTo>
                    <a:pt x="1314" y="2660"/>
                    <a:pt x="1252" y="1586"/>
                    <a:pt x="1168" y="407"/>
                  </a:cubicBezTo>
                  <a:lnTo>
                    <a:pt x="1168" y="407"/>
                  </a:lnTo>
                  <a:lnTo>
                    <a:pt x="2010" y="452"/>
                  </a:lnTo>
                  <a:cubicBezTo>
                    <a:pt x="2078" y="445"/>
                    <a:pt x="2128" y="425"/>
                    <a:pt x="2161" y="391"/>
                  </a:cubicBezTo>
                  <a:cubicBezTo>
                    <a:pt x="2194" y="358"/>
                    <a:pt x="2211" y="320"/>
                    <a:pt x="2211" y="276"/>
                  </a:cubicBezTo>
                  <a:cubicBezTo>
                    <a:pt x="2211" y="209"/>
                    <a:pt x="2182" y="147"/>
                    <a:pt x="2126" y="91"/>
                  </a:cubicBezTo>
                  <a:cubicBezTo>
                    <a:pt x="2069" y="34"/>
                    <a:pt x="1999" y="4"/>
                    <a:pt x="1915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5760500" y="2304850"/>
              <a:ext cx="57200" cy="96925"/>
            </a:xfrm>
            <a:custGeom>
              <a:avLst/>
              <a:gdLst/>
              <a:ahLst/>
              <a:cxnLst/>
              <a:rect l="l" t="t" r="r" b="b"/>
              <a:pathLst>
                <a:path w="2288" h="3877" extrusionOk="0">
                  <a:moveTo>
                    <a:pt x="1926" y="1"/>
                  </a:moveTo>
                  <a:cubicBezTo>
                    <a:pt x="1920" y="184"/>
                    <a:pt x="1914" y="597"/>
                    <a:pt x="1911" y="1239"/>
                  </a:cubicBezTo>
                  <a:cubicBezTo>
                    <a:pt x="1908" y="1881"/>
                    <a:pt x="1895" y="2345"/>
                    <a:pt x="1872" y="2633"/>
                  </a:cubicBezTo>
                  <a:cubicBezTo>
                    <a:pt x="1861" y="2747"/>
                    <a:pt x="1852" y="2834"/>
                    <a:pt x="1841" y="2893"/>
                  </a:cubicBezTo>
                  <a:cubicBezTo>
                    <a:pt x="1835" y="2950"/>
                    <a:pt x="1821" y="3019"/>
                    <a:pt x="1801" y="3099"/>
                  </a:cubicBezTo>
                  <a:cubicBezTo>
                    <a:pt x="1781" y="3176"/>
                    <a:pt x="1753" y="3235"/>
                    <a:pt x="1715" y="3275"/>
                  </a:cubicBezTo>
                  <a:cubicBezTo>
                    <a:pt x="1683" y="3315"/>
                    <a:pt x="1638" y="3355"/>
                    <a:pt x="1580" y="3395"/>
                  </a:cubicBezTo>
                  <a:cubicBezTo>
                    <a:pt x="1527" y="3435"/>
                    <a:pt x="1456" y="3464"/>
                    <a:pt x="1369" y="3480"/>
                  </a:cubicBezTo>
                  <a:cubicBezTo>
                    <a:pt x="1287" y="3494"/>
                    <a:pt x="1186" y="3500"/>
                    <a:pt x="1069" y="3500"/>
                  </a:cubicBezTo>
                  <a:cubicBezTo>
                    <a:pt x="952" y="3500"/>
                    <a:pt x="854" y="3483"/>
                    <a:pt x="773" y="3450"/>
                  </a:cubicBezTo>
                  <a:cubicBezTo>
                    <a:pt x="693" y="3416"/>
                    <a:pt x="632" y="3377"/>
                    <a:pt x="588" y="3329"/>
                  </a:cubicBezTo>
                  <a:cubicBezTo>
                    <a:pt x="545" y="3283"/>
                    <a:pt x="509" y="3216"/>
                    <a:pt x="483" y="3129"/>
                  </a:cubicBezTo>
                  <a:cubicBezTo>
                    <a:pt x="459" y="3042"/>
                    <a:pt x="444" y="2966"/>
                    <a:pt x="438" y="2899"/>
                  </a:cubicBezTo>
                  <a:cubicBezTo>
                    <a:pt x="430" y="2832"/>
                    <a:pt x="425" y="2741"/>
                    <a:pt x="422" y="2628"/>
                  </a:cubicBezTo>
                  <a:cubicBezTo>
                    <a:pt x="413" y="2387"/>
                    <a:pt x="393" y="1983"/>
                    <a:pt x="362" y="1414"/>
                  </a:cubicBezTo>
                  <a:cubicBezTo>
                    <a:pt x="332" y="843"/>
                    <a:pt x="314" y="403"/>
                    <a:pt x="307" y="96"/>
                  </a:cubicBezTo>
                  <a:lnTo>
                    <a:pt x="31" y="35"/>
                  </a:lnTo>
                  <a:cubicBezTo>
                    <a:pt x="11" y="765"/>
                    <a:pt x="1" y="1249"/>
                    <a:pt x="1" y="1490"/>
                  </a:cubicBezTo>
                  <a:cubicBezTo>
                    <a:pt x="1" y="1774"/>
                    <a:pt x="9" y="2120"/>
                    <a:pt x="26" y="2528"/>
                  </a:cubicBezTo>
                  <a:lnTo>
                    <a:pt x="26" y="2547"/>
                  </a:lnTo>
                  <a:cubicBezTo>
                    <a:pt x="33" y="2665"/>
                    <a:pt x="39" y="2767"/>
                    <a:pt x="46" y="2854"/>
                  </a:cubicBezTo>
                  <a:cubicBezTo>
                    <a:pt x="53" y="2941"/>
                    <a:pt x="63" y="3033"/>
                    <a:pt x="76" y="3129"/>
                  </a:cubicBezTo>
                  <a:cubicBezTo>
                    <a:pt x="93" y="3227"/>
                    <a:pt x="115" y="3309"/>
                    <a:pt x="141" y="3380"/>
                  </a:cubicBezTo>
                  <a:cubicBezTo>
                    <a:pt x="172" y="3450"/>
                    <a:pt x="211" y="3519"/>
                    <a:pt x="262" y="3585"/>
                  </a:cubicBezTo>
                  <a:cubicBezTo>
                    <a:pt x="312" y="3649"/>
                    <a:pt x="372" y="3700"/>
                    <a:pt x="442" y="3741"/>
                  </a:cubicBezTo>
                  <a:cubicBezTo>
                    <a:pt x="516" y="3781"/>
                    <a:pt x="606" y="3813"/>
                    <a:pt x="713" y="3837"/>
                  </a:cubicBezTo>
                  <a:cubicBezTo>
                    <a:pt x="820" y="3863"/>
                    <a:pt x="944" y="3876"/>
                    <a:pt x="1084" y="3876"/>
                  </a:cubicBezTo>
                  <a:cubicBezTo>
                    <a:pt x="1278" y="3876"/>
                    <a:pt x="1444" y="3857"/>
                    <a:pt x="1580" y="3817"/>
                  </a:cubicBezTo>
                  <a:cubicBezTo>
                    <a:pt x="1717" y="3779"/>
                    <a:pt x="1827" y="3730"/>
                    <a:pt x="1911" y="3666"/>
                  </a:cubicBezTo>
                  <a:cubicBezTo>
                    <a:pt x="1998" y="3599"/>
                    <a:pt x="2066" y="3511"/>
                    <a:pt x="2117" y="3400"/>
                  </a:cubicBezTo>
                  <a:cubicBezTo>
                    <a:pt x="2167" y="3290"/>
                    <a:pt x="2203" y="3177"/>
                    <a:pt x="2223" y="3064"/>
                  </a:cubicBezTo>
                  <a:cubicBezTo>
                    <a:pt x="2243" y="2947"/>
                    <a:pt x="2256" y="2805"/>
                    <a:pt x="2262" y="2638"/>
                  </a:cubicBezTo>
                  <a:cubicBezTo>
                    <a:pt x="2279" y="2244"/>
                    <a:pt x="2288" y="1892"/>
                    <a:pt x="2288" y="1585"/>
                  </a:cubicBezTo>
                  <a:cubicBezTo>
                    <a:pt x="2288" y="1161"/>
                    <a:pt x="2266" y="641"/>
                    <a:pt x="2223" y="26"/>
                  </a:cubicBezTo>
                  <a:lnTo>
                    <a:pt x="1926" y="1"/>
                  </a:ln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5840650" y="2306100"/>
              <a:ext cx="60225" cy="98925"/>
            </a:xfrm>
            <a:custGeom>
              <a:avLst/>
              <a:gdLst/>
              <a:ahLst/>
              <a:cxnLst/>
              <a:rect l="l" t="t" r="r" b="b"/>
              <a:pathLst>
                <a:path w="2409" h="3957" extrusionOk="0">
                  <a:moveTo>
                    <a:pt x="984" y="286"/>
                  </a:moveTo>
                  <a:cubicBezTo>
                    <a:pt x="1234" y="286"/>
                    <a:pt x="1443" y="395"/>
                    <a:pt x="1611" y="612"/>
                  </a:cubicBezTo>
                  <a:cubicBezTo>
                    <a:pt x="1777" y="830"/>
                    <a:pt x="1861" y="1074"/>
                    <a:pt x="1861" y="1345"/>
                  </a:cubicBezTo>
                  <a:cubicBezTo>
                    <a:pt x="1861" y="1595"/>
                    <a:pt x="1781" y="1808"/>
                    <a:pt x="1620" y="1981"/>
                  </a:cubicBezTo>
                  <a:cubicBezTo>
                    <a:pt x="1460" y="2155"/>
                    <a:pt x="1265" y="2242"/>
                    <a:pt x="1034" y="2242"/>
                  </a:cubicBezTo>
                  <a:cubicBezTo>
                    <a:pt x="793" y="2242"/>
                    <a:pt x="581" y="2191"/>
                    <a:pt x="397" y="2092"/>
                  </a:cubicBezTo>
                  <a:lnTo>
                    <a:pt x="357" y="527"/>
                  </a:lnTo>
                  <a:cubicBezTo>
                    <a:pt x="571" y="367"/>
                    <a:pt x="780" y="286"/>
                    <a:pt x="984" y="286"/>
                  </a:cubicBezTo>
                  <a:close/>
                  <a:moveTo>
                    <a:pt x="1114" y="1"/>
                  </a:moveTo>
                  <a:cubicBezTo>
                    <a:pt x="770" y="1"/>
                    <a:pt x="503" y="64"/>
                    <a:pt x="312" y="192"/>
                  </a:cubicBezTo>
                  <a:cubicBezTo>
                    <a:pt x="309" y="178"/>
                    <a:pt x="307" y="117"/>
                    <a:pt x="307" y="10"/>
                  </a:cubicBezTo>
                  <a:lnTo>
                    <a:pt x="81" y="71"/>
                  </a:lnTo>
                  <a:cubicBezTo>
                    <a:pt x="62" y="516"/>
                    <a:pt x="45" y="1144"/>
                    <a:pt x="31" y="1957"/>
                  </a:cubicBezTo>
                  <a:cubicBezTo>
                    <a:pt x="21" y="2769"/>
                    <a:pt x="11" y="3315"/>
                    <a:pt x="1" y="3596"/>
                  </a:cubicBezTo>
                  <a:cubicBezTo>
                    <a:pt x="14" y="3666"/>
                    <a:pt x="48" y="3725"/>
                    <a:pt x="101" y="3771"/>
                  </a:cubicBezTo>
                  <a:cubicBezTo>
                    <a:pt x="158" y="3821"/>
                    <a:pt x="217" y="3846"/>
                    <a:pt x="276" y="3846"/>
                  </a:cubicBezTo>
                  <a:cubicBezTo>
                    <a:pt x="363" y="3846"/>
                    <a:pt x="422" y="3795"/>
                    <a:pt x="453" y="3691"/>
                  </a:cubicBezTo>
                  <a:cubicBezTo>
                    <a:pt x="433" y="3177"/>
                    <a:pt x="419" y="2797"/>
                    <a:pt x="413" y="2553"/>
                  </a:cubicBezTo>
                  <a:lnTo>
                    <a:pt x="413" y="2553"/>
                  </a:lnTo>
                  <a:lnTo>
                    <a:pt x="808" y="2598"/>
                  </a:lnTo>
                  <a:cubicBezTo>
                    <a:pt x="889" y="2739"/>
                    <a:pt x="984" y="2882"/>
                    <a:pt x="1094" y="3029"/>
                  </a:cubicBezTo>
                  <a:cubicBezTo>
                    <a:pt x="1208" y="3172"/>
                    <a:pt x="1335" y="3317"/>
                    <a:pt x="1475" y="3461"/>
                  </a:cubicBezTo>
                  <a:cubicBezTo>
                    <a:pt x="1619" y="3601"/>
                    <a:pt x="1773" y="3717"/>
                    <a:pt x="1937" y="3812"/>
                  </a:cubicBezTo>
                  <a:cubicBezTo>
                    <a:pt x="2100" y="3905"/>
                    <a:pt x="2257" y="3953"/>
                    <a:pt x="2408" y="3956"/>
                  </a:cubicBezTo>
                  <a:lnTo>
                    <a:pt x="2328" y="3751"/>
                  </a:lnTo>
                  <a:cubicBezTo>
                    <a:pt x="2134" y="3698"/>
                    <a:pt x="1938" y="3556"/>
                    <a:pt x="1741" y="3325"/>
                  </a:cubicBezTo>
                  <a:cubicBezTo>
                    <a:pt x="1544" y="3094"/>
                    <a:pt x="1386" y="2857"/>
                    <a:pt x="1270" y="2613"/>
                  </a:cubicBezTo>
                  <a:cubicBezTo>
                    <a:pt x="1434" y="2599"/>
                    <a:pt x="1579" y="2553"/>
                    <a:pt x="1706" y="2472"/>
                  </a:cubicBezTo>
                  <a:cubicBezTo>
                    <a:pt x="1833" y="2393"/>
                    <a:pt x="1931" y="2290"/>
                    <a:pt x="2002" y="2166"/>
                  </a:cubicBezTo>
                  <a:cubicBezTo>
                    <a:pt x="2075" y="2043"/>
                    <a:pt x="2131" y="1911"/>
                    <a:pt x="2167" y="1771"/>
                  </a:cubicBezTo>
                  <a:cubicBezTo>
                    <a:pt x="2204" y="1627"/>
                    <a:pt x="2223" y="1478"/>
                    <a:pt x="2223" y="1325"/>
                  </a:cubicBezTo>
                  <a:cubicBezTo>
                    <a:pt x="2223" y="906"/>
                    <a:pt x="2131" y="583"/>
                    <a:pt x="1946" y="352"/>
                  </a:cubicBezTo>
                  <a:cubicBezTo>
                    <a:pt x="1763" y="117"/>
                    <a:pt x="1485" y="1"/>
                    <a:pt x="1114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5920050" y="2306600"/>
              <a:ext cx="51175" cy="92150"/>
            </a:xfrm>
            <a:custGeom>
              <a:avLst/>
              <a:gdLst/>
              <a:ahLst/>
              <a:cxnLst/>
              <a:rect l="l" t="t" r="r" b="b"/>
              <a:pathLst>
                <a:path w="2047" h="3686" extrusionOk="0">
                  <a:moveTo>
                    <a:pt x="126" y="1"/>
                  </a:moveTo>
                  <a:cubicBezTo>
                    <a:pt x="90" y="341"/>
                    <a:pt x="68" y="943"/>
                    <a:pt x="61" y="1806"/>
                  </a:cubicBezTo>
                  <a:cubicBezTo>
                    <a:pt x="54" y="2668"/>
                    <a:pt x="34" y="3283"/>
                    <a:pt x="1" y="3651"/>
                  </a:cubicBezTo>
                  <a:cubicBezTo>
                    <a:pt x="91" y="3674"/>
                    <a:pt x="260" y="3686"/>
                    <a:pt x="508" y="3686"/>
                  </a:cubicBezTo>
                  <a:cubicBezTo>
                    <a:pt x="661" y="3686"/>
                    <a:pt x="908" y="3680"/>
                    <a:pt x="1250" y="3666"/>
                  </a:cubicBezTo>
                  <a:cubicBezTo>
                    <a:pt x="1594" y="3656"/>
                    <a:pt x="1830" y="3651"/>
                    <a:pt x="1961" y="3651"/>
                  </a:cubicBezTo>
                  <a:lnTo>
                    <a:pt x="1911" y="3425"/>
                  </a:lnTo>
                  <a:cubicBezTo>
                    <a:pt x="1714" y="3396"/>
                    <a:pt x="1233" y="3345"/>
                    <a:pt x="467" y="3275"/>
                  </a:cubicBezTo>
                  <a:cubicBezTo>
                    <a:pt x="467" y="3135"/>
                    <a:pt x="469" y="2916"/>
                    <a:pt x="472" y="2618"/>
                  </a:cubicBezTo>
                  <a:cubicBezTo>
                    <a:pt x="478" y="2317"/>
                    <a:pt x="483" y="2093"/>
                    <a:pt x="483" y="1946"/>
                  </a:cubicBezTo>
                  <a:cubicBezTo>
                    <a:pt x="602" y="1943"/>
                    <a:pt x="1015" y="1909"/>
                    <a:pt x="1720" y="1845"/>
                  </a:cubicBezTo>
                  <a:lnTo>
                    <a:pt x="1670" y="1615"/>
                  </a:lnTo>
                  <a:cubicBezTo>
                    <a:pt x="1590" y="1609"/>
                    <a:pt x="1400" y="1594"/>
                    <a:pt x="1099" y="1570"/>
                  </a:cubicBezTo>
                  <a:cubicBezTo>
                    <a:pt x="798" y="1544"/>
                    <a:pt x="591" y="1524"/>
                    <a:pt x="477" y="1510"/>
                  </a:cubicBezTo>
                  <a:cubicBezTo>
                    <a:pt x="474" y="1356"/>
                    <a:pt x="466" y="1161"/>
                    <a:pt x="452" y="923"/>
                  </a:cubicBezTo>
                  <a:cubicBezTo>
                    <a:pt x="442" y="686"/>
                    <a:pt x="435" y="529"/>
                    <a:pt x="432" y="452"/>
                  </a:cubicBezTo>
                  <a:cubicBezTo>
                    <a:pt x="455" y="448"/>
                    <a:pt x="693" y="428"/>
                    <a:pt x="1144" y="392"/>
                  </a:cubicBezTo>
                  <a:cubicBezTo>
                    <a:pt x="1596" y="355"/>
                    <a:pt x="1897" y="324"/>
                    <a:pt x="2046" y="296"/>
                  </a:cubicBezTo>
                  <a:lnTo>
                    <a:pt x="1992" y="71"/>
                  </a:lnTo>
                  <a:cubicBezTo>
                    <a:pt x="1841" y="48"/>
                    <a:pt x="1520" y="32"/>
                    <a:pt x="1029" y="26"/>
                  </a:cubicBezTo>
                  <a:cubicBezTo>
                    <a:pt x="540" y="19"/>
                    <a:pt x="239" y="10"/>
                    <a:pt x="126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5987675" y="2301600"/>
              <a:ext cx="54800" cy="96925"/>
            </a:xfrm>
            <a:custGeom>
              <a:avLst/>
              <a:gdLst/>
              <a:ahLst/>
              <a:cxnLst/>
              <a:rect l="l" t="t" r="r" b="b"/>
              <a:pathLst>
                <a:path w="2192" h="3877" extrusionOk="0">
                  <a:moveTo>
                    <a:pt x="873" y="1"/>
                  </a:moveTo>
                  <a:cubicBezTo>
                    <a:pt x="633" y="1"/>
                    <a:pt x="426" y="99"/>
                    <a:pt x="256" y="296"/>
                  </a:cubicBezTo>
                  <a:cubicBezTo>
                    <a:pt x="86" y="490"/>
                    <a:pt x="1" y="706"/>
                    <a:pt x="1" y="943"/>
                  </a:cubicBezTo>
                  <a:cubicBezTo>
                    <a:pt x="1" y="1137"/>
                    <a:pt x="60" y="1314"/>
                    <a:pt x="181" y="1474"/>
                  </a:cubicBezTo>
                  <a:cubicBezTo>
                    <a:pt x="301" y="1631"/>
                    <a:pt x="447" y="1766"/>
                    <a:pt x="617" y="1876"/>
                  </a:cubicBezTo>
                  <a:cubicBezTo>
                    <a:pt x="788" y="1983"/>
                    <a:pt x="959" y="2087"/>
                    <a:pt x="1128" y="2191"/>
                  </a:cubicBezTo>
                  <a:cubicBezTo>
                    <a:pt x="1299" y="2295"/>
                    <a:pt x="1445" y="2415"/>
                    <a:pt x="1564" y="2553"/>
                  </a:cubicBezTo>
                  <a:cubicBezTo>
                    <a:pt x="1685" y="2686"/>
                    <a:pt x="1746" y="2835"/>
                    <a:pt x="1746" y="2998"/>
                  </a:cubicBezTo>
                  <a:cubicBezTo>
                    <a:pt x="1746" y="3183"/>
                    <a:pt x="1673" y="3316"/>
                    <a:pt x="1530" y="3400"/>
                  </a:cubicBezTo>
                  <a:cubicBezTo>
                    <a:pt x="1389" y="3480"/>
                    <a:pt x="1219" y="3520"/>
                    <a:pt x="1018" y="3520"/>
                  </a:cubicBezTo>
                  <a:cubicBezTo>
                    <a:pt x="737" y="3520"/>
                    <a:pt x="451" y="3442"/>
                    <a:pt x="161" y="3284"/>
                  </a:cubicBezTo>
                  <a:lnTo>
                    <a:pt x="91" y="3565"/>
                  </a:lnTo>
                  <a:cubicBezTo>
                    <a:pt x="195" y="3649"/>
                    <a:pt x="370" y="3722"/>
                    <a:pt x="617" y="3785"/>
                  </a:cubicBezTo>
                  <a:cubicBezTo>
                    <a:pt x="867" y="3846"/>
                    <a:pt x="1103" y="3877"/>
                    <a:pt x="1324" y="3877"/>
                  </a:cubicBezTo>
                  <a:cubicBezTo>
                    <a:pt x="1581" y="3877"/>
                    <a:pt x="1791" y="3798"/>
                    <a:pt x="1951" y="3641"/>
                  </a:cubicBezTo>
                  <a:cubicBezTo>
                    <a:pt x="2111" y="3480"/>
                    <a:pt x="2191" y="3274"/>
                    <a:pt x="2191" y="3023"/>
                  </a:cubicBezTo>
                  <a:cubicBezTo>
                    <a:pt x="2191" y="2846"/>
                    <a:pt x="2160" y="2688"/>
                    <a:pt x="2097" y="2548"/>
                  </a:cubicBezTo>
                  <a:cubicBezTo>
                    <a:pt x="2033" y="2404"/>
                    <a:pt x="1949" y="2284"/>
                    <a:pt x="1845" y="2191"/>
                  </a:cubicBezTo>
                  <a:cubicBezTo>
                    <a:pt x="1746" y="2098"/>
                    <a:pt x="1634" y="2011"/>
                    <a:pt x="1510" y="1930"/>
                  </a:cubicBezTo>
                  <a:cubicBezTo>
                    <a:pt x="1386" y="1851"/>
                    <a:pt x="1260" y="1775"/>
                    <a:pt x="1134" y="1705"/>
                  </a:cubicBezTo>
                  <a:cubicBezTo>
                    <a:pt x="1010" y="1635"/>
                    <a:pt x="897" y="1563"/>
                    <a:pt x="793" y="1489"/>
                  </a:cubicBezTo>
                  <a:cubicBezTo>
                    <a:pt x="692" y="1416"/>
                    <a:pt x="611" y="1329"/>
                    <a:pt x="547" y="1229"/>
                  </a:cubicBezTo>
                  <a:cubicBezTo>
                    <a:pt x="484" y="1128"/>
                    <a:pt x="451" y="1016"/>
                    <a:pt x="451" y="893"/>
                  </a:cubicBezTo>
                  <a:cubicBezTo>
                    <a:pt x="451" y="729"/>
                    <a:pt x="509" y="595"/>
                    <a:pt x="622" y="491"/>
                  </a:cubicBezTo>
                  <a:cubicBezTo>
                    <a:pt x="735" y="388"/>
                    <a:pt x="873" y="336"/>
                    <a:pt x="1033" y="336"/>
                  </a:cubicBezTo>
                  <a:cubicBezTo>
                    <a:pt x="1294" y="336"/>
                    <a:pt x="1615" y="401"/>
                    <a:pt x="1996" y="532"/>
                  </a:cubicBezTo>
                  <a:lnTo>
                    <a:pt x="2056" y="331"/>
                  </a:lnTo>
                  <a:cubicBezTo>
                    <a:pt x="1903" y="257"/>
                    <a:pt x="1712" y="184"/>
                    <a:pt x="1485" y="111"/>
                  </a:cubicBezTo>
                  <a:cubicBezTo>
                    <a:pt x="1260" y="37"/>
                    <a:pt x="1057" y="1"/>
                    <a:pt x="873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5570925" y="1937450"/>
              <a:ext cx="345450" cy="194000"/>
            </a:xfrm>
            <a:custGeom>
              <a:avLst/>
              <a:gdLst/>
              <a:ahLst/>
              <a:cxnLst/>
              <a:rect l="l" t="t" r="r" b="b"/>
              <a:pathLst>
                <a:path w="13818" h="7760" extrusionOk="0">
                  <a:moveTo>
                    <a:pt x="13030" y="1"/>
                  </a:moveTo>
                  <a:cubicBezTo>
                    <a:pt x="13011" y="1"/>
                    <a:pt x="12992" y="3"/>
                    <a:pt x="12972" y="7"/>
                  </a:cubicBezTo>
                  <a:cubicBezTo>
                    <a:pt x="12860" y="26"/>
                    <a:pt x="12749" y="55"/>
                    <a:pt x="12640" y="89"/>
                  </a:cubicBezTo>
                  <a:cubicBezTo>
                    <a:pt x="12626" y="77"/>
                    <a:pt x="12607" y="71"/>
                    <a:pt x="12589" y="71"/>
                  </a:cubicBezTo>
                  <a:cubicBezTo>
                    <a:pt x="12559" y="71"/>
                    <a:pt x="12528" y="89"/>
                    <a:pt x="12519" y="129"/>
                  </a:cubicBezTo>
                  <a:cubicBezTo>
                    <a:pt x="12461" y="385"/>
                    <a:pt x="12283" y="507"/>
                    <a:pt x="12089" y="507"/>
                  </a:cubicBezTo>
                  <a:cubicBezTo>
                    <a:pt x="11951" y="507"/>
                    <a:pt x="11805" y="444"/>
                    <a:pt x="11689" y="323"/>
                  </a:cubicBezTo>
                  <a:cubicBezTo>
                    <a:pt x="11712" y="284"/>
                    <a:pt x="11684" y="236"/>
                    <a:pt x="11640" y="236"/>
                  </a:cubicBezTo>
                  <a:cubicBezTo>
                    <a:pt x="11638" y="236"/>
                    <a:pt x="11637" y="236"/>
                    <a:pt x="11636" y="236"/>
                  </a:cubicBezTo>
                  <a:cubicBezTo>
                    <a:pt x="11521" y="240"/>
                    <a:pt x="11407" y="253"/>
                    <a:pt x="11295" y="273"/>
                  </a:cubicBezTo>
                  <a:cubicBezTo>
                    <a:pt x="11284" y="245"/>
                    <a:pt x="11252" y="226"/>
                    <a:pt x="11221" y="226"/>
                  </a:cubicBezTo>
                  <a:cubicBezTo>
                    <a:pt x="11195" y="226"/>
                    <a:pt x="11171" y="239"/>
                    <a:pt x="11160" y="267"/>
                  </a:cubicBezTo>
                  <a:cubicBezTo>
                    <a:pt x="11102" y="421"/>
                    <a:pt x="11027" y="583"/>
                    <a:pt x="10867" y="655"/>
                  </a:cubicBezTo>
                  <a:cubicBezTo>
                    <a:pt x="10826" y="675"/>
                    <a:pt x="10782" y="684"/>
                    <a:pt x="10739" y="684"/>
                  </a:cubicBezTo>
                  <a:cubicBezTo>
                    <a:pt x="10588" y="684"/>
                    <a:pt x="10449" y="573"/>
                    <a:pt x="10453" y="404"/>
                  </a:cubicBezTo>
                  <a:cubicBezTo>
                    <a:pt x="10455" y="382"/>
                    <a:pt x="10437" y="363"/>
                    <a:pt x="10416" y="363"/>
                  </a:cubicBezTo>
                  <a:cubicBezTo>
                    <a:pt x="10414" y="363"/>
                    <a:pt x="10412" y="364"/>
                    <a:pt x="10409" y="364"/>
                  </a:cubicBezTo>
                  <a:cubicBezTo>
                    <a:pt x="10405" y="341"/>
                    <a:pt x="10385" y="326"/>
                    <a:pt x="10363" y="326"/>
                  </a:cubicBezTo>
                  <a:cubicBezTo>
                    <a:pt x="10362" y="326"/>
                    <a:pt x="10360" y="326"/>
                    <a:pt x="10359" y="326"/>
                  </a:cubicBezTo>
                  <a:cubicBezTo>
                    <a:pt x="10228" y="338"/>
                    <a:pt x="10096" y="356"/>
                    <a:pt x="9967" y="376"/>
                  </a:cubicBezTo>
                  <a:cubicBezTo>
                    <a:pt x="9958" y="378"/>
                    <a:pt x="9949" y="382"/>
                    <a:pt x="9943" y="389"/>
                  </a:cubicBezTo>
                  <a:cubicBezTo>
                    <a:pt x="9939" y="389"/>
                    <a:pt x="9936" y="388"/>
                    <a:pt x="9932" y="388"/>
                  </a:cubicBezTo>
                  <a:cubicBezTo>
                    <a:pt x="9902" y="388"/>
                    <a:pt x="9875" y="408"/>
                    <a:pt x="9864" y="437"/>
                  </a:cubicBezTo>
                  <a:cubicBezTo>
                    <a:pt x="9804" y="672"/>
                    <a:pt x="9629" y="798"/>
                    <a:pt x="9449" y="798"/>
                  </a:cubicBezTo>
                  <a:cubicBezTo>
                    <a:pt x="9303" y="798"/>
                    <a:pt x="9153" y="715"/>
                    <a:pt x="9057" y="542"/>
                  </a:cubicBezTo>
                  <a:cubicBezTo>
                    <a:pt x="9049" y="525"/>
                    <a:pt x="9035" y="518"/>
                    <a:pt x="9021" y="518"/>
                  </a:cubicBezTo>
                  <a:cubicBezTo>
                    <a:pt x="9006" y="518"/>
                    <a:pt x="8990" y="526"/>
                    <a:pt x="8979" y="539"/>
                  </a:cubicBezTo>
                  <a:lnTo>
                    <a:pt x="8976" y="531"/>
                  </a:lnTo>
                  <a:cubicBezTo>
                    <a:pt x="9036" y="505"/>
                    <a:pt x="9017" y="416"/>
                    <a:pt x="8954" y="416"/>
                  </a:cubicBezTo>
                  <a:cubicBezTo>
                    <a:pt x="8952" y="416"/>
                    <a:pt x="8951" y="416"/>
                    <a:pt x="8949" y="416"/>
                  </a:cubicBezTo>
                  <a:cubicBezTo>
                    <a:pt x="8789" y="419"/>
                    <a:pt x="8622" y="465"/>
                    <a:pt x="8464" y="490"/>
                  </a:cubicBezTo>
                  <a:cubicBezTo>
                    <a:pt x="8461" y="489"/>
                    <a:pt x="8458" y="489"/>
                    <a:pt x="8456" y="489"/>
                  </a:cubicBezTo>
                  <a:cubicBezTo>
                    <a:pt x="8424" y="489"/>
                    <a:pt x="8397" y="510"/>
                    <a:pt x="8391" y="541"/>
                  </a:cubicBezTo>
                  <a:cubicBezTo>
                    <a:pt x="8347" y="709"/>
                    <a:pt x="8275" y="871"/>
                    <a:pt x="8083" y="904"/>
                  </a:cubicBezTo>
                  <a:cubicBezTo>
                    <a:pt x="8061" y="907"/>
                    <a:pt x="8040" y="909"/>
                    <a:pt x="8020" y="909"/>
                  </a:cubicBezTo>
                  <a:cubicBezTo>
                    <a:pt x="7863" y="909"/>
                    <a:pt x="7739" y="806"/>
                    <a:pt x="7658" y="672"/>
                  </a:cubicBezTo>
                  <a:cubicBezTo>
                    <a:pt x="7655" y="665"/>
                    <a:pt x="7650" y="659"/>
                    <a:pt x="7643" y="657"/>
                  </a:cubicBezTo>
                  <a:cubicBezTo>
                    <a:pt x="7640" y="631"/>
                    <a:pt x="7623" y="607"/>
                    <a:pt x="7593" y="607"/>
                  </a:cubicBezTo>
                  <a:cubicBezTo>
                    <a:pt x="7590" y="607"/>
                    <a:pt x="7587" y="608"/>
                    <a:pt x="7584" y="608"/>
                  </a:cubicBezTo>
                  <a:cubicBezTo>
                    <a:pt x="7421" y="639"/>
                    <a:pt x="7257" y="647"/>
                    <a:pt x="7095" y="678"/>
                  </a:cubicBezTo>
                  <a:cubicBezTo>
                    <a:pt x="7071" y="681"/>
                    <a:pt x="7059" y="709"/>
                    <a:pt x="7072" y="730"/>
                  </a:cubicBezTo>
                  <a:cubicBezTo>
                    <a:pt x="7072" y="730"/>
                    <a:pt x="7072" y="730"/>
                    <a:pt x="7071" y="731"/>
                  </a:cubicBezTo>
                  <a:cubicBezTo>
                    <a:pt x="7004" y="948"/>
                    <a:pt x="6834" y="1055"/>
                    <a:pt x="6658" y="1055"/>
                  </a:cubicBezTo>
                  <a:cubicBezTo>
                    <a:pt x="6510" y="1055"/>
                    <a:pt x="6358" y="981"/>
                    <a:pt x="6255" y="836"/>
                  </a:cubicBezTo>
                  <a:cubicBezTo>
                    <a:pt x="6249" y="829"/>
                    <a:pt x="6243" y="825"/>
                    <a:pt x="6237" y="821"/>
                  </a:cubicBezTo>
                  <a:cubicBezTo>
                    <a:pt x="6251" y="786"/>
                    <a:pt x="6232" y="737"/>
                    <a:pt x="6183" y="737"/>
                  </a:cubicBezTo>
                  <a:cubicBezTo>
                    <a:pt x="6181" y="737"/>
                    <a:pt x="6180" y="737"/>
                    <a:pt x="6178" y="737"/>
                  </a:cubicBezTo>
                  <a:cubicBezTo>
                    <a:pt x="6004" y="746"/>
                    <a:pt x="5828" y="772"/>
                    <a:pt x="5656" y="798"/>
                  </a:cubicBezTo>
                  <a:cubicBezTo>
                    <a:pt x="5642" y="787"/>
                    <a:pt x="5625" y="782"/>
                    <a:pt x="5608" y="782"/>
                  </a:cubicBezTo>
                  <a:cubicBezTo>
                    <a:pt x="5605" y="782"/>
                    <a:pt x="5602" y="782"/>
                    <a:pt x="5600" y="782"/>
                  </a:cubicBezTo>
                  <a:cubicBezTo>
                    <a:pt x="5560" y="785"/>
                    <a:pt x="5520" y="815"/>
                    <a:pt x="5529" y="861"/>
                  </a:cubicBezTo>
                  <a:cubicBezTo>
                    <a:pt x="5560" y="1022"/>
                    <a:pt x="5478" y="1195"/>
                    <a:pt x="5298" y="1206"/>
                  </a:cubicBezTo>
                  <a:cubicBezTo>
                    <a:pt x="5291" y="1206"/>
                    <a:pt x="5285" y="1206"/>
                    <a:pt x="5279" y="1206"/>
                  </a:cubicBezTo>
                  <a:cubicBezTo>
                    <a:pt x="5122" y="1206"/>
                    <a:pt x="5044" y="1081"/>
                    <a:pt x="4984" y="953"/>
                  </a:cubicBezTo>
                  <a:cubicBezTo>
                    <a:pt x="5010" y="923"/>
                    <a:pt x="4992" y="859"/>
                    <a:pt x="4939" y="859"/>
                  </a:cubicBezTo>
                  <a:cubicBezTo>
                    <a:pt x="4938" y="859"/>
                    <a:pt x="4938" y="859"/>
                    <a:pt x="4937" y="859"/>
                  </a:cubicBezTo>
                  <a:lnTo>
                    <a:pt x="4928" y="859"/>
                  </a:lnTo>
                  <a:cubicBezTo>
                    <a:pt x="4921" y="856"/>
                    <a:pt x="4913" y="854"/>
                    <a:pt x="4906" y="854"/>
                  </a:cubicBezTo>
                  <a:cubicBezTo>
                    <a:pt x="4897" y="854"/>
                    <a:pt x="4888" y="857"/>
                    <a:pt x="4880" y="861"/>
                  </a:cubicBezTo>
                  <a:cubicBezTo>
                    <a:pt x="4696" y="868"/>
                    <a:pt x="4515" y="895"/>
                    <a:pt x="4338" y="945"/>
                  </a:cubicBezTo>
                  <a:cubicBezTo>
                    <a:pt x="4327" y="947"/>
                    <a:pt x="4319" y="954"/>
                    <a:pt x="4315" y="963"/>
                  </a:cubicBezTo>
                  <a:cubicBezTo>
                    <a:pt x="4292" y="972"/>
                    <a:pt x="4274" y="991"/>
                    <a:pt x="4269" y="1015"/>
                  </a:cubicBezTo>
                  <a:cubicBezTo>
                    <a:pt x="4230" y="1213"/>
                    <a:pt x="4088" y="1305"/>
                    <a:pt x="3939" y="1305"/>
                  </a:cubicBezTo>
                  <a:cubicBezTo>
                    <a:pt x="3794" y="1305"/>
                    <a:pt x="3642" y="1218"/>
                    <a:pt x="3573" y="1054"/>
                  </a:cubicBezTo>
                  <a:cubicBezTo>
                    <a:pt x="3564" y="1034"/>
                    <a:pt x="3544" y="1024"/>
                    <a:pt x="3524" y="1024"/>
                  </a:cubicBezTo>
                  <a:cubicBezTo>
                    <a:pt x="3507" y="1024"/>
                    <a:pt x="3490" y="1031"/>
                    <a:pt x="3481" y="1045"/>
                  </a:cubicBezTo>
                  <a:cubicBezTo>
                    <a:pt x="3473" y="1037"/>
                    <a:pt x="3463" y="1030"/>
                    <a:pt x="3450" y="1028"/>
                  </a:cubicBezTo>
                  <a:cubicBezTo>
                    <a:pt x="3437" y="1027"/>
                    <a:pt x="3425" y="1027"/>
                    <a:pt x="3413" y="1027"/>
                  </a:cubicBezTo>
                  <a:cubicBezTo>
                    <a:pt x="3354" y="1027"/>
                    <a:pt x="3296" y="1037"/>
                    <a:pt x="3237" y="1038"/>
                  </a:cubicBezTo>
                  <a:cubicBezTo>
                    <a:pt x="3231" y="1038"/>
                    <a:pt x="3226" y="1038"/>
                    <a:pt x="3220" y="1038"/>
                  </a:cubicBezTo>
                  <a:cubicBezTo>
                    <a:pt x="3185" y="1038"/>
                    <a:pt x="3150" y="1034"/>
                    <a:pt x="3115" y="1034"/>
                  </a:cubicBezTo>
                  <a:cubicBezTo>
                    <a:pt x="3087" y="1034"/>
                    <a:pt x="3059" y="1037"/>
                    <a:pt x="3033" y="1046"/>
                  </a:cubicBezTo>
                  <a:cubicBezTo>
                    <a:pt x="3007" y="1057"/>
                    <a:pt x="3001" y="1090"/>
                    <a:pt x="3022" y="1108"/>
                  </a:cubicBezTo>
                  <a:cubicBezTo>
                    <a:pt x="3023" y="1109"/>
                    <a:pt x="3026" y="1110"/>
                    <a:pt x="3027" y="1110"/>
                  </a:cubicBezTo>
                  <a:lnTo>
                    <a:pt x="3020" y="1122"/>
                  </a:lnTo>
                  <a:cubicBezTo>
                    <a:pt x="3007" y="1108"/>
                    <a:pt x="2988" y="1101"/>
                    <a:pt x="2968" y="1101"/>
                  </a:cubicBezTo>
                  <a:cubicBezTo>
                    <a:pt x="2945" y="1101"/>
                    <a:pt x="2921" y="1112"/>
                    <a:pt x="2908" y="1136"/>
                  </a:cubicBezTo>
                  <a:cubicBezTo>
                    <a:pt x="2813" y="1323"/>
                    <a:pt x="2646" y="1428"/>
                    <a:pt x="2481" y="1428"/>
                  </a:cubicBezTo>
                  <a:cubicBezTo>
                    <a:pt x="2351" y="1428"/>
                    <a:pt x="2222" y="1364"/>
                    <a:pt x="2127" y="1226"/>
                  </a:cubicBezTo>
                  <a:cubicBezTo>
                    <a:pt x="2176" y="1200"/>
                    <a:pt x="2163" y="1112"/>
                    <a:pt x="2097" y="1112"/>
                  </a:cubicBezTo>
                  <a:cubicBezTo>
                    <a:pt x="2095" y="1112"/>
                    <a:pt x="2094" y="1112"/>
                    <a:pt x="2092" y="1112"/>
                  </a:cubicBezTo>
                  <a:cubicBezTo>
                    <a:pt x="1895" y="1124"/>
                    <a:pt x="1699" y="1146"/>
                    <a:pt x="1504" y="1179"/>
                  </a:cubicBezTo>
                  <a:cubicBezTo>
                    <a:pt x="1490" y="1182"/>
                    <a:pt x="1477" y="1191"/>
                    <a:pt x="1470" y="1202"/>
                  </a:cubicBezTo>
                  <a:cubicBezTo>
                    <a:pt x="1463" y="1200"/>
                    <a:pt x="1455" y="1199"/>
                    <a:pt x="1447" y="1199"/>
                  </a:cubicBezTo>
                  <a:cubicBezTo>
                    <a:pt x="1417" y="1199"/>
                    <a:pt x="1387" y="1216"/>
                    <a:pt x="1382" y="1251"/>
                  </a:cubicBezTo>
                  <a:cubicBezTo>
                    <a:pt x="1357" y="1431"/>
                    <a:pt x="1261" y="1631"/>
                    <a:pt x="1058" y="1660"/>
                  </a:cubicBezTo>
                  <a:cubicBezTo>
                    <a:pt x="1044" y="1663"/>
                    <a:pt x="1029" y="1664"/>
                    <a:pt x="1015" y="1664"/>
                  </a:cubicBezTo>
                  <a:cubicBezTo>
                    <a:pt x="842" y="1664"/>
                    <a:pt x="709" y="1502"/>
                    <a:pt x="717" y="1332"/>
                  </a:cubicBezTo>
                  <a:cubicBezTo>
                    <a:pt x="717" y="1304"/>
                    <a:pt x="696" y="1291"/>
                    <a:pt x="674" y="1291"/>
                  </a:cubicBezTo>
                  <a:cubicBezTo>
                    <a:pt x="663" y="1291"/>
                    <a:pt x="652" y="1294"/>
                    <a:pt x="642" y="1300"/>
                  </a:cubicBezTo>
                  <a:cubicBezTo>
                    <a:pt x="632" y="1286"/>
                    <a:pt x="617" y="1277"/>
                    <a:pt x="600" y="1277"/>
                  </a:cubicBezTo>
                  <a:cubicBezTo>
                    <a:pt x="596" y="1277"/>
                    <a:pt x="593" y="1277"/>
                    <a:pt x="590" y="1278"/>
                  </a:cubicBezTo>
                  <a:cubicBezTo>
                    <a:pt x="464" y="1294"/>
                    <a:pt x="339" y="1316"/>
                    <a:pt x="216" y="1339"/>
                  </a:cubicBezTo>
                  <a:cubicBezTo>
                    <a:pt x="146" y="1351"/>
                    <a:pt x="76" y="1356"/>
                    <a:pt x="39" y="1424"/>
                  </a:cubicBezTo>
                  <a:cubicBezTo>
                    <a:pt x="1" y="1496"/>
                    <a:pt x="25" y="1595"/>
                    <a:pt x="33" y="1673"/>
                  </a:cubicBezTo>
                  <a:cubicBezTo>
                    <a:pt x="44" y="1783"/>
                    <a:pt x="66" y="1891"/>
                    <a:pt x="97" y="1996"/>
                  </a:cubicBezTo>
                  <a:cubicBezTo>
                    <a:pt x="102" y="2014"/>
                    <a:pt x="117" y="2025"/>
                    <a:pt x="135" y="2026"/>
                  </a:cubicBezTo>
                  <a:cubicBezTo>
                    <a:pt x="139" y="2058"/>
                    <a:pt x="166" y="2082"/>
                    <a:pt x="198" y="2082"/>
                  </a:cubicBezTo>
                  <a:cubicBezTo>
                    <a:pt x="200" y="2082"/>
                    <a:pt x="202" y="2082"/>
                    <a:pt x="204" y="2082"/>
                  </a:cubicBezTo>
                  <a:cubicBezTo>
                    <a:pt x="209" y="2082"/>
                    <a:pt x="214" y="2081"/>
                    <a:pt x="219" y="2081"/>
                  </a:cubicBezTo>
                  <a:cubicBezTo>
                    <a:pt x="380" y="2081"/>
                    <a:pt x="544" y="2192"/>
                    <a:pt x="552" y="2366"/>
                  </a:cubicBezTo>
                  <a:cubicBezTo>
                    <a:pt x="560" y="2545"/>
                    <a:pt x="399" y="2685"/>
                    <a:pt x="229" y="2694"/>
                  </a:cubicBezTo>
                  <a:cubicBezTo>
                    <a:pt x="191" y="2695"/>
                    <a:pt x="180" y="2727"/>
                    <a:pt x="189" y="2756"/>
                  </a:cubicBezTo>
                  <a:cubicBezTo>
                    <a:pt x="172" y="2759"/>
                    <a:pt x="159" y="2772"/>
                    <a:pt x="158" y="2790"/>
                  </a:cubicBezTo>
                  <a:cubicBezTo>
                    <a:pt x="151" y="2958"/>
                    <a:pt x="168" y="3127"/>
                    <a:pt x="183" y="3294"/>
                  </a:cubicBezTo>
                  <a:cubicBezTo>
                    <a:pt x="184" y="3306"/>
                    <a:pt x="188" y="3316"/>
                    <a:pt x="196" y="3326"/>
                  </a:cubicBezTo>
                  <a:cubicBezTo>
                    <a:pt x="187" y="3329"/>
                    <a:pt x="179" y="3330"/>
                    <a:pt x="170" y="3333"/>
                  </a:cubicBezTo>
                  <a:cubicBezTo>
                    <a:pt x="118" y="3353"/>
                    <a:pt x="125" y="3434"/>
                    <a:pt x="181" y="3442"/>
                  </a:cubicBezTo>
                  <a:cubicBezTo>
                    <a:pt x="356" y="3472"/>
                    <a:pt x="550" y="3444"/>
                    <a:pt x="631" y="3650"/>
                  </a:cubicBezTo>
                  <a:cubicBezTo>
                    <a:pt x="712" y="3858"/>
                    <a:pt x="568" y="4056"/>
                    <a:pt x="356" y="4084"/>
                  </a:cubicBezTo>
                  <a:cubicBezTo>
                    <a:pt x="309" y="4089"/>
                    <a:pt x="302" y="4153"/>
                    <a:pt x="344" y="4170"/>
                  </a:cubicBezTo>
                  <a:lnTo>
                    <a:pt x="322" y="4172"/>
                  </a:lnTo>
                  <a:cubicBezTo>
                    <a:pt x="316" y="4168"/>
                    <a:pt x="309" y="4167"/>
                    <a:pt x="301" y="4167"/>
                  </a:cubicBezTo>
                  <a:cubicBezTo>
                    <a:pt x="281" y="4167"/>
                    <a:pt x="261" y="4178"/>
                    <a:pt x="261" y="4199"/>
                  </a:cubicBezTo>
                  <a:cubicBezTo>
                    <a:pt x="252" y="4356"/>
                    <a:pt x="261" y="4513"/>
                    <a:pt x="285" y="4669"/>
                  </a:cubicBezTo>
                  <a:cubicBezTo>
                    <a:pt x="288" y="4697"/>
                    <a:pt x="312" y="4719"/>
                    <a:pt x="340" y="4719"/>
                  </a:cubicBezTo>
                  <a:cubicBezTo>
                    <a:pt x="344" y="4719"/>
                    <a:pt x="347" y="4718"/>
                    <a:pt x="351" y="4718"/>
                  </a:cubicBezTo>
                  <a:cubicBezTo>
                    <a:pt x="379" y="4805"/>
                    <a:pt x="547" y="4805"/>
                    <a:pt x="625" y="4845"/>
                  </a:cubicBezTo>
                  <a:cubicBezTo>
                    <a:pt x="776" y="4919"/>
                    <a:pt x="862" y="5098"/>
                    <a:pt x="802" y="5260"/>
                  </a:cubicBezTo>
                  <a:cubicBezTo>
                    <a:pt x="745" y="5410"/>
                    <a:pt x="621" y="5442"/>
                    <a:pt x="501" y="5524"/>
                  </a:cubicBezTo>
                  <a:cubicBezTo>
                    <a:pt x="480" y="5539"/>
                    <a:pt x="482" y="5572"/>
                    <a:pt x="504" y="5586"/>
                  </a:cubicBezTo>
                  <a:lnTo>
                    <a:pt x="466" y="5590"/>
                  </a:lnTo>
                  <a:cubicBezTo>
                    <a:pt x="461" y="5584"/>
                    <a:pt x="454" y="5581"/>
                    <a:pt x="446" y="5581"/>
                  </a:cubicBezTo>
                  <a:cubicBezTo>
                    <a:pt x="436" y="5581"/>
                    <a:pt x="426" y="5587"/>
                    <a:pt x="422" y="5597"/>
                  </a:cubicBezTo>
                  <a:cubicBezTo>
                    <a:pt x="357" y="5755"/>
                    <a:pt x="388" y="5992"/>
                    <a:pt x="429" y="6154"/>
                  </a:cubicBezTo>
                  <a:cubicBezTo>
                    <a:pt x="435" y="6178"/>
                    <a:pt x="454" y="6189"/>
                    <a:pt x="475" y="6189"/>
                  </a:cubicBezTo>
                  <a:cubicBezTo>
                    <a:pt x="480" y="6189"/>
                    <a:pt x="486" y="6188"/>
                    <a:pt x="492" y="6186"/>
                  </a:cubicBezTo>
                  <a:cubicBezTo>
                    <a:pt x="500" y="6201"/>
                    <a:pt x="515" y="6211"/>
                    <a:pt x="532" y="6213"/>
                  </a:cubicBezTo>
                  <a:cubicBezTo>
                    <a:pt x="717" y="6244"/>
                    <a:pt x="887" y="6337"/>
                    <a:pt x="920" y="6541"/>
                  </a:cubicBezTo>
                  <a:cubicBezTo>
                    <a:pt x="951" y="6737"/>
                    <a:pt x="816" y="6904"/>
                    <a:pt x="643" y="6976"/>
                  </a:cubicBezTo>
                  <a:cubicBezTo>
                    <a:pt x="600" y="6993"/>
                    <a:pt x="609" y="7042"/>
                    <a:pt x="638" y="7060"/>
                  </a:cubicBezTo>
                  <a:lnTo>
                    <a:pt x="615" y="7057"/>
                  </a:lnTo>
                  <a:cubicBezTo>
                    <a:pt x="610" y="7053"/>
                    <a:pt x="604" y="7052"/>
                    <a:pt x="598" y="7052"/>
                  </a:cubicBezTo>
                  <a:cubicBezTo>
                    <a:pt x="583" y="7052"/>
                    <a:pt x="569" y="7064"/>
                    <a:pt x="570" y="7082"/>
                  </a:cubicBezTo>
                  <a:lnTo>
                    <a:pt x="571" y="7095"/>
                  </a:lnTo>
                  <a:cubicBezTo>
                    <a:pt x="570" y="7099"/>
                    <a:pt x="565" y="7101"/>
                    <a:pt x="565" y="7105"/>
                  </a:cubicBezTo>
                  <a:cubicBezTo>
                    <a:pt x="545" y="7301"/>
                    <a:pt x="575" y="7508"/>
                    <a:pt x="594" y="7703"/>
                  </a:cubicBezTo>
                  <a:cubicBezTo>
                    <a:pt x="597" y="7736"/>
                    <a:pt x="625" y="7759"/>
                    <a:pt x="658" y="7759"/>
                  </a:cubicBezTo>
                  <a:cubicBezTo>
                    <a:pt x="659" y="7759"/>
                    <a:pt x="661" y="7759"/>
                    <a:pt x="662" y="7759"/>
                  </a:cubicBezTo>
                  <a:cubicBezTo>
                    <a:pt x="857" y="7742"/>
                    <a:pt x="1057" y="7736"/>
                    <a:pt x="1250" y="7705"/>
                  </a:cubicBezTo>
                  <a:cubicBezTo>
                    <a:pt x="1280" y="7702"/>
                    <a:pt x="1302" y="7673"/>
                    <a:pt x="1298" y="7642"/>
                  </a:cubicBezTo>
                  <a:lnTo>
                    <a:pt x="1298" y="7642"/>
                  </a:lnTo>
                  <a:cubicBezTo>
                    <a:pt x="1303" y="7644"/>
                    <a:pt x="1308" y="7645"/>
                    <a:pt x="1313" y="7645"/>
                  </a:cubicBezTo>
                  <a:cubicBezTo>
                    <a:pt x="1332" y="7645"/>
                    <a:pt x="1351" y="7633"/>
                    <a:pt x="1353" y="7613"/>
                  </a:cubicBezTo>
                  <a:cubicBezTo>
                    <a:pt x="1362" y="7452"/>
                    <a:pt x="1453" y="7273"/>
                    <a:pt x="1634" y="7259"/>
                  </a:cubicBezTo>
                  <a:cubicBezTo>
                    <a:pt x="1642" y="7259"/>
                    <a:pt x="1650" y="7258"/>
                    <a:pt x="1658" y="7258"/>
                  </a:cubicBezTo>
                  <a:cubicBezTo>
                    <a:pt x="1838" y="7258"/>
                    <a:pt x="1905" y="7417"/>
                    <a:pt x="1959" y="7562"/>
                  </a:cubicBezTo>
                  <a:cubicBezTo>
                    <a:pt x="1964" y="7579"/>
                    <a:pt x="1977" y="7592"/>
                    <a:pt x="1994" y="7596"/>
                  </a:cubicBezTo>
                  <a:cubicBezTo>
                    <a:pt x="2000" y="7610"/>
                    <a:pt x="2015" y="7619"/>
                    <a:pt x="2030" y="7619"/>
                  </a:cubicBezTo>
                  <a:cubicBezTo>
                    <a:pt x="2031" y="7619"/>
                    <a:pt x="2032" y="7619"/>
                    <a:pt x="2033" y="7619"/>
                  </a:cubicBezTo>
                  <a:cubicBezTo>
                    <a:pt x="2131" y="7613"/>
                    <a:pt x="2230" y="7601"/>
                    <a:pt x="2329" y="7596"/>
                  </a:cubicBezTo>
                  <a:cubicBezTo>
                    <a:pt x="2356" y="7595"/>
                    <a:pt x="2385" y="7594"/>
                    <a:pt x="2413" y="7594"/>
                  </a:cubicBezTo>
                  <a:cubicBezTo>
                    <a:pt x="2424" y="7594"/>
                    <a:pt x="2436" y="7594"/>
                    <a:pt x="2447" y="7594"/>
                  </a:cubicBezTo>
                  <a:cubicBezTo>
                    <a:pt x="2507" y="7594"/>
                    <a:pt x="2567" y="7594"/>
                    <a:pt x="2624" y="7584"/>
                  </a:cubicBezTo>
                  <a:cubicBezTo>
                    <a:pt x="2664" y="7578"/>
                    <a:pt x="2680" y="7529"/>
                    <a:pt x="2650" y="7501"/>
                  </a:cubicBezTo>
                  <a:lnTo>
                    <a:pt x="2650" y="7501"/>
                  </a:lnTo>
                  <a:cubicBezTo>
                    <a:pt x="2658" y="7504"/>
                    <a:pt x="2665" y="7505"/>
                    <a:pt x="2673" y="7505"/>
                  </a:cubicBezTo>
                  <a:cubicBezTo>
                    <a:pt x="2690" y="7505"/>
                    <a:pt x="2706" y="7498"/>
                    <a:pt x="2712" y="7477"/>
                  </a:cubicBezTo>
                  <a:cubicBezTo>
                    <a:pt x="2776" y="7304"/>
                    <a:pt x="2907" y="7158"/>
                    <a:pt x="3102" y="7148"/>
                  </a:cubicBezTo>
                  <a:cubicBezTo>
                    <a:pt x="3110" y="7148"/>
                    <a:pt x="3118" y="7148"/>
                    <a:pt x="3126" y="7148"/>
                  </a:cubicBezTo>
                  <a:cubicBezTo>
                    <a:pt x="3313" y="7148"/>
                    <a:pt x="3434" y="7279"/>
                    <a:pt x="3519" y="7433"/>
                  </a:cubicBezTo>
                  <a:cubicBezTo>
                    <a:pt x="3528" y="7450"/>
                    <a:pt x="3546" y="7461"/>
                    <a:pt x="3565" y="7461"/>
                  </a:cubicBezTo>
                  <a:cubicBezTo>
                    <a:pt x="3569" y="7461"/>
                    <a:pt x="3574" y="7461"/>
                    <a:pt x="3578" y="7460"/>
                  </a:cubicBezTo>
                  <a:cubicBezTo>
                    <a:pt x="3581" y="7462"/>
                    <a:pt x="3585" y="7463"/>
                    <a:pt x="3590" y="7463"/>
                  </a:cubicBezTo>
                  <a:cubicBezTo>
                    <a:pt x="3629" y="7468"/>
                    <a:pt x="3669" y="7471"/>
                    <a:pt x="3710" y="7471"/>
                  </a:cubicBezTo>
                  <a:cubicBezTo>
                    <a:pt x="3801" y="7471"/>
                    <a:pt x="3893" y="7456"/>
                    <a:pt x="3975" y="7420"/>
                  </a:cubicBezTo>
                  <a:cubicBezTo>
                    <a:pt x="3986" y="7415"/>
                    <a:pt x="3994" y="7408"/>
                    <a:pt x="4000" y="7398"/>
                  </a:cubicBezTo>
                  <a:cubicBezTo>
                    <a:pt x="4007" y="7402"/>
                    <a:pt x="4015" y="7404"/>
                    <a:pt x="4022" y="7404"/>
                  </a:cubicBezTo>
                  <a:cubicBezTo>
                    <a:pt x="4044" y="7404"/>
                    <a:pt x="4063" y="7388"/>
                    <a:pt x="4067" y="7365"/>
                  </a:cubicBezTo>
                  <a:cubicBezTo>
                    <a:pt x="4107" y="7209"/>
                    <a:pt x="4235" y="7067"/>
                    <a:pt x="4407" y="7067"/>
                  </a:cubicBezTo>
                  <a:cubicBezTo>
                    <a:pt x="4412" y="7067"/>
                    <a:pt x="4417" y="7067"/>
                    <a:pt x="4422" y="7068"/>
                  </a:cubicBezTo>
                  <a:cubicBezTo>
                    <a:pt x="4596" y="7075"/>
                    <a:pt x="4722" y="7222"/>
                    <a:pt x="4738" y="7389"/>
                  </a:cubicBezTo>
                  <a:cubicBezTo>
                    <a:pt x="4741" y="7429"/>
                    <a:pt x="4771" y="7447"/>
                    <a:pt x="4801" y="7447"/>
                  </a:cubicBezTo>
                  <a:cubicBezTo>
                    <a:pt x="4830" y="7447"/>
                    <a:pt x="4860" y="7430"/>
                    <a:pt x="4868" y="7398"/>
                  </a:cubicBezTo>
                  <a:cubicBezTo>
                    <a:pt x="4889" y="7398"/>
                    <a:pt x="4909" y="7399"/>
                    <a:pt x="4930" y="7399"/>
                  </a:cubicBezTo>
                  <a:cubicBezTo>
                    <a:pt x="5073" y="7399"/>
                    <a:pt x="5216" y="7380"/>
                    <a:pt x="5354" y="7343"/>
                  </a:cubicBezTo>
                  <a:cubicBezTo>
                    <a:pt x="5383" y="7335"/>
                    <a:pt x="5398" y="7305"/>
                    <a:pt x="5391" y="7278"/>
                  </a:cubicBezTo>
                  <a:lnTo>
                    <a:pt x="5391" y="7278"/>
                  </a:lnTo>
                  <a:cubicBezTo>
                    <a:pt x="5392" y="7278"/>
                    <a:pt x="5393" y="7278"/>
                    <a:pt x="5393" y="7278"/>
                  </a:cubicBezTo>
                  <a:cubicBezTo>
                    <a:pt x="5410" y="7278"/>
                    <a:pt x="5425" y="7268"/>
                    <a:pt x="5431" y="7253"/>
                  </a:cubicBezTo>
                  <a:cubicBezTo>
                    <a:pt x="5497" y="7097"/>
                    <a:pt x="5608" y="6929"/>
                    <a:pt x="5788" y="6899"/>
                  </a:cubicBezTo>
                  <a:cubicBezTo>
                    <a:pt x="5803" y="6896"/>
                    <a:pt x="5819" y="6895"/>
                    <a:pt x="5834" y="6895"/>
                  </a:cubicBezTo>
                  <a:cubicBezTo>
                    <a:pt x="5996" y="6895"/>
                    <a:pt x="6147" y="7038"/>
                    <a:pt x="6099" y="7209"/>
                  </a:cubicBezTo>
                  <a:cubicBezTo>
                    <a:pt x="6085" y="7255"/>
                    <a:pt x="6121" y="7284"/>
                    <a:pt x="6161" y="7284"/>
                  </a:cubicBezTo>
                  <a:cubicBezTo>
                    <a:pt x="6166" y="7284"/>
                    <a:pt x="6171" y="7283"/>
                    <a:pt x="6176" y="7282"/>
                  </a:cubicBezTo>
                  <a:cubicBezTo>
                    <a:pt x="6184" y="7299"/>
                    <a:pt x="6200" y="7308"/>
                    <a:pt x="6218" y="7308"/>
                  </a:cubicBezTo>
                  <a:cubicBezTo>
                    <a:pt x="6220" y="7308"/>
                    <a:pt x="6221" y="7308"/>
                    <a:pt x="6223" y="7308"/>
                  </a:cubicBezTo>
                  <a:cubicBezTo>
                    <a:pt x="6396" y="7289"/>
                    <a:pt x="6572" y="7261"/>
                    <a:pt x="6743" y="7226"/>
                  </a:cubicBezTo>
                  <a:cubicBezTo>
                    <a:pt x="6753" y="7223"/>
                    <a:pt x="6762" y="7217"/>
                    <a:pt x="6770" y="7211"/>
                  </a:cubicBezTo>
                  <a:cubicBezTo>
                    <a:pt x="6774" y="7213"/>
                    <a:pt x="6779" y="7214"/>
                    <a:pt x="6783" y="7214"/>
                  </a:cubicBezTo>
                  <a:cubicBezTo>
                    <a:pt x="6796" y="7214"/>
                    <a:pt x="6807" y="7206"/>
                    <a:pt x="6811" y="7192"/>
                  </a:cubicBezTo>
                  <a:cubicBezTo>
                    <a:pt x="6870" y="7043"/>
                    <a:pt x="6967" y="6889"/>
                    <a:pt x="7130" y="6840"/>
                  </a:cubicBezTo>
                  <a:cubicBezTo>
                    <a:pt x="7160" y="6831"/>
                    <a:pt x="7190" y="6826"/>
                    <a:pt x="7218" y="6826"/>
                  </a:cubicBezTo>
                  <a:cubicBezTo>
                    <a:pt x="7364" y="6826"/>
                    <a:pt x="7472" y="6946"/>
                    <a:pt x="7505" y="7091"/>
                  </a:cubicBezTo>
                  <a:cubicBezTo>
                    <a:pt x="7511" y="7113"/>
                    <a:pt x="7532" y="7130"/>
                    <a:pt x="7555" y="7130"/>
                  </a:cubicBezTo>
                  <a:cubicBezTo>
                    <a:pt x="7557" y="7130"/>
                    <a:pt x="7558" y="7129"/>
                    <a:pt x="7560" y="7129"/>
                  </a:cubicBezTo>
                  <a:cubicBezTo>
                    <a:pt x="7568" y="7137"/>
                    <a:pt x="7578" y="7140"/>
                    <a:pt x="7589" y="7140"/>
                  </a:cubicBezTo>
                  <a:cubicBezTo>
                    <a:pt x="7590" y="7140"/>
                    <a:pt x="7592" y="7140"/>
                    <a:pt x="7593" y="7140"/>
                  </a:cubicBezTo>
                  <a:cubicBezTo>
                    <a:pt x="7767" y="7130"/>
                    <a:pt x="7943" y="7125"/>
                    <a:pt x="8116" y="7105"/>
                  </a:cubicBezTo>
                  <a:cubicBezTo>
                    <a:pt x="8144" y="7103"/>
                    <a:pt x="8166" y="7078"/>
                    <a:pt x="8165" y="7050"/>
                  </a:cubicBezTo>
                  <a:cubicBezTo>
                    <a:pt x="8180" y="7046"/>
                    <a:pt x="8191" y="7033"/>
                    <a:pt x="8192" y="7018"/>
                  </a:cubicBezTo>
                  <a:cubicBezTo>
                    <a:pt x="8219" y="6840"/>
                    <a:pt x="8349" y="6664"/>
                    <a:pt x="8543" y="6664"/>
                  </a:cubicBezTo>
                  <a:cubicBezTo>
                    <a:pt x="8548" y="6664"/>
                    <a:pt x="8553" y="6664"/>
                    <a:pt x="8558" y="6664"/>
                  </a:cubicBezTo>
                  <a:cubicBezTo>
                    <a:pt x="8756" y="6672"/>
                    <a:pt x="8887" y="6851"/>
                    <a:pt x="8883" y="7038"/>
                  </a:cubicBezTo>
                  <a:cubicBezTo>
                    <a:pt x="8882" y="7080"/>
                    <a:pt x="8911" y="7098"/>
                    <a:pt x="8943" y="7099"/>
                  </a:cubicBezTo>
                  <a:cubicBezTo>
                    <a:pt x="8949" y="7103"/>
                    <a:pt x="8957" y="7105"/>
                    <a:pt x="8964" y="7105"/>
                  </a:cubicBezTo>
                  <a:cubicBezTo>
                    <a:pt x="8967" y="7105"/>
                    <a:pt x="8970" y="7105"/>
                    <a:pt x="8972" y="7104"/>
                  </a:cubicBezTo>
                  <a:cubicBezTo>
                    <a:pt x="9060" y="7088"/>
                    <a:pt x="9147" y="7068"/>
                    <a:pt x="9235" y="7049"/>
                  </a:cubicBezTo>
                  <a:cubicBezTo>
                    <a:pt x="9310" y="7032"/>
                    <a:pt x="9387" y="7022"/>
                    <a:pt x="9453" y="6984"/>
                  </a:cubicBezTo>
                  <a:cubicBezTo>
                    <a:pt x="9473" y="6973"/>
                    <a:pt x="9483" y="6951"/>
                    <a:pt x="9477" y="6930"/>
                  </a:cubicBezTo>
                  <a:lnTo>
                    <a:pt x="9481" y="6930"/>
                  </a:lnTo>
                  <a:cubicBezTo>
                    <a:pt x="9488" y="6948"/>
                    <a:pt x="9507" y="6959"/>
                    <a:pt x="9524" y="6959"/>
                  </a:cubicBezTo>
                  <a:cubicBezTo>
                    <a:pt x="9542" y="6959"/>
                    <a:pt x="9559" y="6948"/>
                    <a:pt x="9561" y="6924"/>
                  </a:cubicBezTo>
                  <a:cubicBezTo>
                    <a:pt x="9581" y="6737"/>
                    <a:pt x="9690" y="6545"/>
                    <a:pt x="9897" y="6516"/>
                  </a:cubicBezTo>
                  <a:cubicBezTo>
                    <a:pt x="9914" y="6514"/>
                    <a:pt x="9931" y="6513"/>
                    <a:pt x="9947" y="6513"/>
                  </a:cubicBezTo>
                  <a:cubicBezTo>
                    <a:pt x="10123" y="6513"/>
                    <a:pt x="10237" y="6654"/>
                    <a:pt x="10307" y="6807"/>
                  </a:cubicBezTo>
                  <a:cubicBezTo>
                    <a:pt x="10273" y="6834"/>
                    <a:pt x="10293" y="6887"/>
                    <a:pt x="10334" y="6887"/>
                  </a:cubicBezTo>
                  <a:cubicBezTo>
                    <a:pt x="10336" y="6887"/>
                    <a:pt x="10337" y="6887"/>
                    <a:pt x="10338" y="6887"/>
                  </a:cubicBezTo>
                  <a:cubicBezTo>
                    <a:pt x="10481" y="6883"/>
                    <a:pt x="10623" y="6879"/>
                    <a:pt x="10764" y="6862"/>
                  </a:cubicBezTo>
                  <a:cubicBezTo>
                    <a:pt x="10782" y="6860"/>
                    <a:pt x="10798" y="6850"/>
                    <a:pt x="10808" y="6834"/>
                  </a:cubicBezTo>
                  <a:cubicBezTo>
                    <a:pt x="10854" y="6826"/>
                    <a:pt x="10895" y="6797"/>
                    <a:pt x="10918" y="6755"/>
                  </a:cubicBezTo>
                  <a:cubicBezTo>
                    <a:pt x="10922" y="6757"/>
                    <a:pt x="10927" y="6758"/>
                    <a:pt x="10932" y="6758"/>
                  </a:cubicBezTo>
                  <a:cubicBezTo>
                    <a:pt x="10949" y="6758"/>
                    <a:pt x="10965" y="6746"/>
                    <a:pt x="10970" y="6728"/>
                  </a:cubicBezTo>
                  <a:cubicBezTo>
                    <a:pt x="11009" y="6571"/>
                    <a:pt x="11061" y="6405"/>
                    <a:pt x="11248" y="6372"/>
                  </a:cubicBezTo>
                  <a:cubicBezTo>
                    <a:pt x="11266" y="6368"/>
                    <a:pt x="11284" y="6367"/>
                    <a:pt x="11301" y="6367"/>
                  </a:cubicBezTo>
                  <a:cubicBezTo>
                    <a:pt x="11460" y="6367"/>
                    <a:pt x="11595" y="6498"/>
                    <a:pt x="11615" y="6659"/>
                  </a:cubicBezTo>
                  <a:cubicBezTo>
                    <a:pt x="11618" y="6692"/>
                    <a:pt x="11646" y="6718"/>
                    <a:pt x="11679" y="6718"/>
                  </a:cubicBezTo>
                  <a:cubicBezTo>
                    <a:pt x="11681" y="6718"/>
                    <a:pt x="11683" y="6718"/>
                    <a:pt x="11686" y="6717"/>
                  </a:cubicBezTo>
                  <a:cubicBezTo>
                    <a:pt x="11692" y="6721"/>
                    <a:pt x="11700" y="6723"/>
                    <a:pt x="11707" y="6723"/>
                  </a:cubicBezTo>
                  <a:cubicBezTo>
                    <a:pt x="11724" y="6723"/>
                    <a:pt x="11740" y="6723"/>
                    <a:pt x="11757" y="6723"/>
                  </a:cubicBezTo>
                  <a:cubicBezTo>
                    <a:pt x="11915" y="6723"/>
                    <a:pt x="12075" y="6707"/>
                    <a:pt x="12231" y="6693"/>
                  </a:cubicBezTo>
                  <a:cubicBezTo>
                    <a:pt x="12247" y="6692"/>
                    <a:pt x="12260" y="6684"/>
                    <a:pt x="12270" y="6671"/>
                  </a:cubicBezTo>
                  <a:cubicBezTo>
                    <a:pt x="12273" y="6672"/>
                    <a:pt x="12277" y="6672"/>
                    <a:pt x="12280" y="6672"/>
                  </a:cubicBezTo>
                  <a:cubicBezTo>
                    <a:pt x="12301" y="6672"/>
                    <a:pt x="12321" y="6659"/>
                    <a:pt x="12328" y="6638"/>
                  </a:cubicBezTo>
                  <a:cubicBezTo>
                    <a:pt x="12381" y="6444"/>
                    <a:pt x="12576" y="6313"/>
                    <a:pt x="12752" y="6313"/>
                  </a:cubicBezTo>
                  <a:cubicBezTo>
                    <a:pt x="12879" y="6313"/>
                    <a:pt x="12997" y="6381"/>
                    <a:pt x="13045" y="6542"/>
                  </a:cubicBezTo>
                  <a:cubicBezTo>
                    <a:pt x="13054" y="6565"/>
                    <a:pt x="13076" y="6582"/>
                    <a:pt x="13101" y="6583"/>
                  </a:cubicBezTo>
                  <a:cubicBezTo>
                    <a:pt x="13101" y="6607"/>
                    <a:pt x="13120" y="6626"/>
                    <a:pt x="13143" y="6626"/>
                  </a:cubicBezTo>
                  <a:cubicBezTo>
                    <a:pt x="13145" y="6626"/>
                    <a:pt x="13146" y="6626"/>
                    <a:pt x="13147" y="6626"/>
                  </a:cubicBezTo>
                  <a:cubicBezTo>
                    <a:pt x="13293" y="6622"/>
                    <a:pt x="13438" y="6614"/>
                    <a:pt x="13582" y="6602"/>
                  </a:cubicBezTo>
                  <a:cubicBezTo>
                    <a:pt x="13650" y="6597"/>
                    <a:pt x="13723" y="6597"/>
                    <a:pt x="13765" y="6535"/>
                  </a:cubicBezTo>
                  <a:cubicBezTo>
                    <a:pt x="13818" y="6462"/>
                    <a:pt x="13797" y="6318"/>
                    <a:pt x="13796" y="6234"/>
                  </a:cubicBezTo>
                  <a:cubicBezTo>
                    <a:pt x="13794" y="6100"/>
                    <a:pt x="13782" y="5966"/>
                    <a:pt x="13762" y="5834"/>
                  </a:cubicBezTo>
                  <a:cubicBezTo>
                    <a:pt x="13757" y="5801"/>
                    <a:pt x="13728" y="5780"/>
                    <a:pt x="13697" y="5780"/>
                  </a:cubicBezTo>
                  <a:cubicBezTo>
                    <a:pt x="13687" y="5780"/>
                    <a:pt x="13677" y="5782"/>
                    <a:pt x="13668" y="5787"/>
                  </a:cubicBezTo>
                  <a:cubicBezTo>
                    <a:pt x="13679" y="5761"/>
                    <a:pt x="13665" y="5730"/>
                    <a:pt x="13637" y="5724"/>
                  </a:cubicBezTo>
                  <a:cubicBezTo>
                    <a:pt x="13483" y="5690"/>
                    <a:pt x="13338" y="5579"/>
                    <a:pt x="13336" y="5408"/>
                  </a:cubicBezTo>
                  <a:cubicBezTo>
                    <a:pt x="13334" y="5237"/>
                    <a:pt x="13479" y="5135"/>
                    <a:pt x="13631" y="5103"/>
                  </a:cubicBezTo>
                  <a:cubicBezTo>
                    <a:pt x="13690" y="5092"/>
                    <a:pt x="13711" y="5005"/>
                    <a:pt x="13662" y="4982"/>
                  </a:cubicBezTo>
                  <a:cubicBezTo>
                    <a:pt x="13668" y="4825"/>
                    <a:pt x="13686" y="4334"/>
                    <a:pt x="13533" y="4323"/>
                  </a:cubicBezTo>
                  <a:cubicBezTo>
                    <a:pt x="13540" y="4296"/>
                    <a:pt x="13526" y="4262"/>
                    <a:pt x="13495" y="4262"/>
                  </a:cubicBezTo>
                  <a:cubicBezTo>
                    <a:pt x="13493" y="4262"/>
                    <a:pt x="13491" y="4262"/>
                    <a:pt x="13489" y="4263"/>
                  </a:cubicBezTo>
                  <a:cubicBezTo>
                    <a:pt x="13475" y="4264"/>
                    <a:pt x="13462" y="4265"/>
                    <a:pt x="13449" y="4265"/>
                  </a:cubicBezTo>
                  <a:cubicBezTo>
                    <a:pt x="13196" y="4265"/>
                    <a:pt x="13098" y="3964"/>
                    <a:pt x="13272" y="3784"/>
                  </a:cubicBezTo>
                  <a:cubicBezTo>
                    <a:pt x="13376" y="3676"/>
                    <a:pt x="13540" y="3686"/>
                    <a:pt x="13586" y="3527"/>
                  </a:cubicBezTo>
                  <a:cubicBezTo>
                    <a:pt x="13593" y="3501"/>
                    <a:pt x="13580" y="3473"/>
                    <a:pt x="13555" y="3463"/>
                  </a:cubicBezTo>
                  <a:cubicBezTo>
                    <a:pt x="13542" y="3283"/>
                    <a:pt x="13512" y="3103"/>
                    <a:pt x="13478" y="2925"/>
                  </a:cubicBezTo>
                  <a:cubicBezTo>
                    <a:pt x="13472" y="2893"/>
                    <a:pt x="13444" y="2872"/>
                    <a:pt x="13414" y="2872"/>
                  </a:cubicBezTo>
                  <a:cubicBezTo>
                    <a:pt x="13406" y="2872"/>
                    <a:pt x="13398" y="2873"/>
                    <a:pt x="13390" y="2876"/>
                  </a:cubicBezTo>
                  <a:cubicBezTo>
                    <a:pt x="13382" y="2870"/>
                    <a:pt x="13371" y="2867"/>
                    <a:pt x="13361" y="2867"/>
                  </a:cubicBezTo>
                  <a:cubicBezTo>
                    <a:pt x="13358" y="2867"/>
                    <a:pt x="13356" y="2867"/>
                    <a:pt x="13353" y="2867"/>
                  </a:cubicBezTo>
                  <a:cubicBezTo>
                    <a:pt x="13168" y="2867"/>
                    <a:pt x="12973" y="2715"/>
                    <a:pt x="13001" y="2516"/>
                  </a:cubicBezTo>
                  <a:cubicBezTo>
                    <a:pt x="13026" y="2344"/>
                    <a:pt x="13191" y="2262"/>
                    <a:pt x="13346" y="2262"/>
                  </a:cubicBezTo>
                  <a:cubicBezTo>
                    <a:pt x="13357" y="2262"/>
                    <a:pt x="13369" y="2262"/>
                    <a:pt x="13380" y="2263"/>
                  </a:cubicBezTo>
                  <a:cubicBezTo>
                    <a:pt x="13381" y="2263"/>
                    <a:pt x="13383" y="2263"/>
                    <a:pt x="13385" y="2263"/>
                  </a:cubicBezTo>
                  <a:cubicBezTo>
                    <a:pt x="13448" y="2263"/>
                    <a:pt x="13490" y="2171"/>
                    <a:pt x="13426" y="2141"/>
                  </a:cubicBezTo>
                  <a:cubicBezTo>
                    <a:pt x="13455" y="1965"/>
                    <a:pt x="13470" y="1753"/>
                    <a:pt x="13439" y="1579"/>
                  </a:cubicBezTo>
                  <a:cubicBezTo>
                    <a:pt x="13435" y="1559"/>
                    <a:pt x="13422" y="1542"/>
                    <a:pt x="13404" y="1534"/>
                  </a:cubicBezTo>
                  <a:cubicBezTo>
                    <a:pt x="13407" y="1497"/>
                    <a:pt x="13377" y="1465"/>
                    <a:pt x="13341" y="1465"/>
                  </a:cubicBezTo>
                  <a:cubicBezTo>
                    <a:pt x="13338" y="1465"/>
                    <a:pt x="13335" y="1465"/>
                    <a:pt x="13332" y="1465"/>
                  </a:cubicBezTo>
                  <a:cubicBezTo>
                    <a:pt x="13320" y="1467"/>
                    <a:pt x="13307" y="1467"/>
                    <a:pt x="13295" y="1467"/>
                  </a:cubicBezTo>
                  <a:cubicBezTo>
                    <a:pt x="12926" y="1467"/>
                    <a:pt x="12836" y="991"/>
                    <a:pt x="13161" y="814"/>
                  </a:cubicBezTo>
                  <a:cubicBezTo>
                    <a:pt x="13186" y="801"/>
                    <a:pt x="13182" y="773"/>
                    <a:pt x="13164" y="756"/>
                  </a:cubicBezTo>
                  <a:lnTo>
                    <a:pt x="13164" y="756"/>
                  </a:lnTo>
                  <a:cubicBezTo>
                    <a:pt x="13176" y="766"/>
                    <a:pt x="13192" y="770"/>
                    <a:pt x="13208" y="770"/>
                  </a:cubicBezTo>
                  <a:cubicBezTo>
                    <a:pt x="13243" y="770"/>
                    <a:pt x="13276" y="747"/>
                    <a:pt x="13269" y="703"/>
                  </a:cubicBezTo>
                  <a:cubicBezTo>
                    <a:pt x="13244" y="567"/>
                    <a:pt x="13220" y="432"/>
                    <a:pt x="13198" y="296"/>
                  </a:cubicBezTo>
                  <a:cubicBezTo>
                    <a:pt x="13185" y="220"/>
                    <a:pt x="13187" y="112"/>
                    <a:pt x="13136" y="49"/>
                  </a:cubicBezTo>
                  <a:cubicBezTo>
                    <a:pt x="13107" y="12"/>
                    <a:pt x="13071" y="1"/>
                    <a:pt x="13030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5598100" y="1989750"/>
              <a:ext cx="10750" cy="116525"/>
            </a:xfrm>
            <a:custGeom>
              <a:avLst/>
              <a:gdLst/>
              <a:ahLst/>
              <a:cxnLst/>
              <a:rect l="l" t="t" r="r" b="b"/>
              <a:pathLst>
                <a:path w="430" h="4661" fill="none" extrusionOk="0">
                  <a:moveTo>
                    <a:pt x="1" y="0"/>
                  </a:moveTo>
                  <a:cubicBezTo>
                    <a:pt x="1" y="0"/>
                    <a:pt x="197" y="3546"/>
                    <a:pt x="429" y="4660"/>
                  </a:cubicBezTo>
                </a:path>
              </a:pathLst>
            </a:custGeom>
            <a:noFill/>
            <a:ln w="1650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5872350" y="1964475"/>
              <a:ext cx="10775" cy="116500"/>
            </a:xfrm>
            <a:custGeom>
              <a:avLst/>
              <a:gdLst/>
              <a:ahLst/>
              <a:cxnLst/>
              <a:rect l="l" t="t" r="r" b="b"/>
              <a:pathLst>
                <a:path w="431" h="4660" fill="none" extrusionOk="0">
                  <a:moveTo>
                    <a:pt x="431" y="4660"/>
                  </a:moveTo>
                  <a:cubicBezTo>
                    <a:pt x="431" y="4660"/>
                    <a:pt x="234" y="1115"/>
                    <a:pt x="1" y="1"/>
                  </a:cubicBezTo>
                </a:path>
              </a:pathLst>
            </a:custGeom>
            <a:noFill/>
            <a:ln w="1650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5612325" y="1978950"/>
              <a:ext cx="251025" cy="107675"/>
            </a:xfrm>
            <a:custGeom>
              <a:avLst/>
              <a:gdLst/>
              <a:ahLst/>
              <a:cxnLst/>
              <a:rect l="l" t="t" r="r" b="b"/>
              <a:pathLst>
                <a:path w="10041" h="4307" extrusionOk="0">
                  <a:moveTo>
                    <a:pt x="5347" y="0"/>
                  </a:moveTo>
                  <a:cubicBezTo>
                    <a:pt x="5335" y="0"/>
                    <a:pt x="5323" y="8"/>
                    <a:pt x="5317" y="17"/>
                  </a:cubicBezTo>
                  <a:cubicBezTo>
                    <a:pt x="4803" y="737"/>
                    <a:pt x="4177" y="1369"/>
                    <a:pt x="3496" y="1932"/>
                  </a:cubicBezTo>
                  <a:cubicBezTo>
                    <a:pt x="2810" y="2499"/>
                    <a:pt x="2070" y="2997"/>
                    <a:pt x="1315" y="3467"/>
                  </a:cubicBezTo>
                  <a:cubicBezTo>
                    <a:pt x="891" y="3733"/>
                    <a:pt x="461" y="3989"/>
                    <a:pt x="30" y="4245"/>
                  </a:cubicBezTo>
                  <a:cubicBezTo>
                    <a:pt x="0" y="4264"/>
                    <a:pt x="18" y="4307"/>
                    <a:pt x="47" y="4307"/>
                  </a:cubicBezTo>
                  <a:cubicBezTo>
                    <a:pt x="52" y="4307"/>
                    <a:pt x="58" y="4305"/>
                    <a:pt x="64" y="4302"/>
                  </a:cubicBezTo>
                  <a:cubicBezTo>
                    <a:pt x="837" y="3842"/>
                    <a:pt x="1610" y="3379"/>
                    <a:pt x="2353" y="2870"/>
                  </a:cubicBezTo>
                  <a:cubicBezTo>
                    <a:pt x="3085" y="2367"/>
                    <a:pt x="3790" y="1817"/>
                    <a:pt x="4415" y="1183"/>
                  </a:cubicBezTo>
                  <a:cubicBezTo>
                    <a:pt x="4756" y="840"/>
                    <a:pt x="5069" y="471"/>
                    <a:pt x="5352" y="79"/>
                  </a:cubicBezTo>
                  <a:lnTo>
                    <a:pt x="5352" y="79"/>
                  </a:lnTo>
                  <a:lnTo>
                    <a:pt x="7147" y="1423"/>
                  </a:lnTo>
                  <a:lnTo>
                    <a:pt x="8956" y="2779"/>
                  </a:lnTo>
                  <a:lnTo>
                    <a:pt x="9980" y="3545"/>
                  </a:lnTo>
                  <a:cubicBezTo>
                    <a:pt x="9986" y="3550"/>
                    <a:pt x="9992" y="3552"/>
                    <a:pt x="9997" y="3552"/>
                  </a:cubicBezTo>
                  <a:cubicBezTo>
                    <a:pt x="10023" y="3552"/>
                    <a:pt x="10041" y="3509"/>
                    <a:pt x="10013" y="3488"/>
                  </a:cubicBezTo>
                  <a:lnTo>
                    <a:pt x="8195" y="2127"/>
                  </a:lnTo>
                  <a:lnTo>
                    <a:pt x="6386" y="772"/>
                  </a:lnTo>
                  <a:lnTo>
                    <a:pt x="5362" y="5"/>
                  </a:lnTo>
                  <a:cubicBezTo>
                    <a:pt x="5357" y="1"/>
                    <a:pt x="5352" y="0"/>
                    <a:pt x="534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5707650" y="2000825"/>
              <a:ext cx="66175" cy="44525"/>
            </a:xfrm>
            <a:custGeom>
              <a:avLst/>
              <a:gdLst/>
              <a:ahLst/>
              <a:cxnLst/>
              <a:rect l="l" t="t" r="r" b="b"/>
              <a:pathLst>
                <a:path w="2647" h="1781" extrusionOk="0">
                  <a:moveTo>
                    <a:pt x="2574" y="1"/>
                  </a:moveTo>
                  <a:cubicBezTo>
                    <a:pt x="2556" y="1"/>
                    <a:pt x="2541" y="15"/>
                    <a:pt x="2541" y="33"/>
                  </a:cubicBezTo>
                  <a:cubicBezTo>
                    <a:pt x="2554" y="183"/>
                    <a:pt x="2566" y="333"/>
                    <a:pt x="2578" y="483"/>
                  </a:cubicBezTo>
                  <a:lnTo>
                    <a:pt x="2578" y="483"/>
                  </a:lnTo>
                  <a:cubicBezTo>
                    <a:pt x="2523" y="478"/>
                    <a:pt x="2469" y="461"/>
                    <a:pt x="2421" y="433"/>
                  </a:cubicBezTo>
                  <a:cubicBezTo>
                    <a:pt x="2416" y="431"/>
                    <a:pt x="2411" y="430"/>
                    <a:pt x="2405" y="430"/>
                  </a:cubicBezTo>
                  <a:cubicBezTo>
                    <a:pt x="2388" y="430"/>
                    <a:pt x="2369" y="442"/>
                    <a:pt x="2371" y="462"/>
                  </a:cubicBezTo>
                  <a:lnTo>
                    <a:pt x="2424" y="913"/>
                  </a:lnTo>
                  <a:lnTo>
                    <a:pt x="1990" y="792"/>
                  </a:lnTo>
                  <a:cubicBezTo>
                    <a:pt x="1987" y="791"/>
                    <a:pt x="1984" y="791"/>
                    <a:pt x="1981" y="791"/>
                  </a:cubicBezTo>
                  <a:cubicBezTo>
                    <a:pt x="1964" y="791"/>
                    <a:pt x="1949" y="804"/>
                    <a:pt x="1948" y="823"/>
                  </a:cubicBezTo>
                  <a:lnTo>
                    <a:pt x="1909" y="1277"/>
                  </a:lnTo>
                  <a:lnTo>
                    <a:pt x="1909" y="1277"/>
                  </a:lnTo>
                  <a:cubicBezTo>
                    <a:pt x="1799" y="1172"/>
                    <a:pt x="1692" y="1062"/>
                    <a:pt x="1589" y="949"/>
                  </a:cubicBezTo>
                  <a:cubicBezTo>
                    <a:pt x="1555" y="912"/>
                    <a:pt x="1522" y="875"/>
                    <a:pt x="1490" y="837"/>
                  </a:cubicBezTo>
                  <a:cubicBezTo>
                    <a:pt x="1484" y="830"/>
                    <a:pt x="1476" y="828"/>
                    <a:pt x="1468" y="828"/>
                  </a:cubicBezTo>
                  <a:cubicBezTo>
                    <a:pt x="1451" y="828"/>
                    <a:pt x="1433" y="842"/>
                    <a:pt x="1433" y="860"/>
                  </a:cubicBezTo>
                  <a:cubicBezTo>
                    <a:pt x="1435" y="1092"/>
                    <a:pt x="1424" y="1323"/>
                    <a:pt x="1401" y="1554"/>
                  </a:cubicBezTo>
                  <a:cubicBezTo>
                    <a:pt x="1398" y="1581"/>
                    <a:pt x="1395" y="1609"/>
                    <a:pt x="1391" y="1636"/>
                  </a:cubicBezTo>
                  <a:lnTo>
                    <a:pt x="1391" y="1636"/>
                  </a:lnTo>
                  <a:cubicBezTo>
                    <a:pt x="1278" y="1411"/>
                    <a:pt x="1155" y="1190"/>
                    <a:pt x="1026" y="972"/>
                  </a:cubicBezTo>
                  <a:cubicBezTo>
                    <a:pt x="984" y="903"/>
                    <a:pt x="942" y="834"/>
                    <a:pt x="899" y="765"/>
                  </a:cubicBezTo>
                  <a:cubicBezTo>
                    <a:pt x="892" y="755"/>
                    <a:pt x="880" y="749"/>
                    <a:pt x="869" y="749"/>
                  </a:cubicBezTo>
                  <a:cubicBezTo>
                    <a:pt x="855" y="749"/>
                    <a:pt x="842" y="757"/>
                    <a:pt x="839" y="773"/>
                  </a:cubicBezTo>
                  <a:lnTo>
                    <a:pt x="729" y="1343"/>
                  </a:lnTo>
                  <a:lnTo>
                    <a:pt x="718" y="1402"/>
                  </a:lnTo>
                  <a:lnTo>
                    <a:pt x="604" y="1133"/>
                  </a:lnTo>
                  <a:cubicBezTo>
                    <a:pt x="598" y="1122"/>
                    <a:pt x="587" y="1116"/>
                    <a:pt x="576" y="1116"/>
                  </a:cubicBezTo>
                  <a:cubicBezTo>
                    <a:pt x="567" y="1116"/>
                    <a:pt x="559" y="1119"/>
                    <a:pt x="552" y="1126"/>
                  </a:cubicBezTo>
                  <a:lnTo>
                    <a:pt x="310" y="1416"/>
                  </a:lnTo>
                  <a:lnTo>
                    <a:pt x="310" y="1416"/>
                  </a:lnTo>
                  <a:cubicBezTo>
                    <a:pt x="306" y="1403"/>
                    <a:pt x="301" y="1391"/>
                    <a:pt x="296" y="1379"/>
                  </a:cubicBezTo>
                  <a:cubicBezTo>
                    <a:pt x="277" y="1328"/>
                    <a:pt x="256" y="1278"/>
                    <a:pt x="238" y="1228"/>
                  </a:cubicBezTo>
                  <a:cubicBezTo>
                    <a:pt x="194" y="1118"/>
                    <a:pt x="148" y="1010"/>
                    <a:pt x="108" y="899"/>
                  </a:cubicBezTo>
                  <a:cubicBezTo>
                    <a:pt x="92" y="862"/>
                    <a:pt x="80" y="825"/>
                    <a:pt x="71" y="787"/>
                  </a:cubicBezTo>
                  <a:cubicBezTo>
                    <a:pt x="66" y="770"/>
                    <a:pt x="53" y="762"/>
                    <a:pt x="40" y="762"/>
                  </a:cubicBezTo>
                  <a:cubicBezTo>
                    <a:pt x="20" y="762"/>
                    <a:pt x="0" y="779"/>
                    <a:pt x="8" y="804"/>
                  </a:cubicBezTo>
                  <a:cubicBezTo>
                    <a:pt x="15" y="837"/>
                    <a:pt x="26" y="868"/>
                    <a:pt x="38" y="900"/>
                  </a:cubicBezTo>
                  <a:cubicBezTo>
                    <a:pt x="57" y="950"/>
                    <a:pt x="77" y="1000"/>
                    <a:pt x="97" y="1051"/>
                  </a:cubicBezTo>
                  <a:cubicBezTo>
                    <a:pt x="140" y="1161"/>
                    <a:pt x="185" y="1269"/>
                    <a:pt x="226" y="1380"/>
                  </a:cubicBezTo>
                  <a:cubicBezTo>
                    <a:pt x="242" y="1415"/>
                    <a:pt x="254" y="1453"/>
                    <a:pt x="263" y="1492"/>
                  </a:cubicBezTo>
                  <a:cubicBezTo>
                    <a:pt x="267" y="1507"/>
                    <a:pt x="281" y="1516"/>
                    <a:pt x="295" y="1516"/>
                  </a:cubicBezTo>
                  <a:cubicBezTo>
                    <a:pt x="303" y="1516"/>
                    <a:pt x="312" y="1513"/>
                    <a:pt x="318" y="1507"/>
                  </a:cubicBezTo>
                  <a:lnTo>
                    <a:pt x="567" y="1211"/>
                  </a:lnTo>
                  <a:lnTo>
                    <a:pt x="701" y="1530"/>
                  </a:lnTo>
                  <a:cubicBezTo>
                    <a:pt x="706" y="1541"/>
                    <a:pt x="716" y="1546"/>
                    <a:pt x="727" y="1546"/>
                  </a:cubicBezTo>
                  <a:cubicBezTo>
                    <a:pt x="742" y="1546"/>
                    <a:pt x="758" y="1536"/>
                    <a:pt x="761" y="1521"/>
                  </a:cubicBezTo>
                  <a:lnTo>
                    <a:pt x="871" y="951"/>
                  </a:lnTo>
                  <a:lnTo>
                    <a:pt x="887" y="869"/>
                  </a:lnTo>
                  <a:lnTo>
                    <a:pt x="887" y="869"/>
                  </a:lnTo>
                  <a:cubicBezTo>
                    <a:pt x="1023" y="1090"/>
                    <a:pt x="1152" y="1317"/>
                    <a:pt x="1272" y="1548"/>
                  </a:cubicBezTo>
                  <a:cubicBezTo>
                    <a:pt x="1310" y="1619"/>
                    <a:pt x="1346" y="1691"/>
                    <a:pt x="1382" y="1765"/>
                  </a:cubicBezTo>
                  <a:cubicBezTo>
                    <a:pt x="1389" y="1774"/>
                    <a:pt x="1399" y="1780"/>
                    <a:pt x="1411" y="1780"/>
                  </a:cubicBezTo>
                  <a:cubicBezTo>
                    <a:pt x="1414" y="1780"/>
                    <a:pt x="1417" y="1780"/>
                    <a:pt x="1420" y="1779"/>
                  </a:cubicBezTo>
                  <a:cubicBezTo>
                    <a:pt x="1433" y="1775"/>
                    <a:pt x="1443" y="1762"/>
                    <a:pt x="1443" y="1748"/>
                  </a:cubicBezTo>
                  <a:cubicBezTo>
                    <a:pt x="1473" y="1518"/>
                    <a:pt x="1492" y="1288"/>
                    <a:pt x="1497" y="1056"/>
                  </a:cubicBezTo>
                  <a:cubicBezTo>
                    <a:pt x="1498" y="1020"/>
                    <a:pt x="1499" y="984"/>
                    <a:pt x="1499" y="948"/>
                  </a:cubicBezTo>
                  <a:lnTo>
                    <a:pt x="1499" y="948"/>
                  </a:lnTo>
                  <a:cubicBezTo>
                    <a:pt x="1597" y="1057"/>
                    <a:pt x="1699" y="1164"/>
                    <a:pt x="1804" y="1268"/>
                  </a:cubicBezTo>
                  <a:cubicBezTo>
                    <a:pt x="1840" y="1302"/>
                    <a:pt x="1876" y="1337"/>
                    <a:pt x="1912" y="1371"/>
                  </a:cubicBezTo>
                  <a:cubicBezTo>
                    <a:pt x="1919" y="1377"/>
                    <a:pt x="1927" y="1380"/>
                    <a:pt x="1935" y="1380"/>
                  </a:cubicBezTo>
                  <a:cubicBezTo>
                    <a:pt x="1951" y="1380"/>
                    <a:pt x="1967" y="1367"/>
                    <a:pt x="1968" y="1347"/>
                  </a:cubicBezTo>
                  <a:lnTo>
                    <a:pt x="2010" y="866"/>
                  </a:lnTo>
                  <a:lnTo>
                    <a:pt x="2010" y="866"/>
                  </a:lnTo>
                  <a:lnTo>
                    <a:pt x="2452" y="990"/>
                  </a:lnTo>
                  <a:cubicBezTo>
                    <a:pt x="2455" y="991"/>
                    <a:pt x="2457" y="991"/>
                    <a:pt x="2460" y="991"/>
                  </a:cubicBezTo>
                  <a:cubicBezTo>
                    <a:pt x="2477" y="991"/>
                    <a:pt x="2496" y="977"/>
                    <a:pt x="2494" y="957"/>
                  </a:cubicBezTo>
                  <a:lnTo>
                    <a:pt x="2444" y="517"/>
                  </a:lnTo>
                  <a:lnTo>
                    <a:pt x="2444" y="517"/>
                  </a:lnTo>
                  <a:cubicBezTo>
                    <a:pt x="2498" y="538"/>
                    <a:pt x="2556" y="550"/>
                    <a:pt x="2614" y="551"/>
                  </a:cubicBezTo>
                  <a:cubicBezTo>
                    <a:pt x="2631" y="551"/>
                    <a:pt x="2646" y="536"/>
                    <a:pt x="2646" y="517"/>
                  </a:cubicBezTo>
                  <a:cubicBezTo>
                    <a:pt x="2633" y="356"/>
                    <a:pt x="2620" y="194"/>
                    <a:pt x="2607" y="33"/>
                  </a:cubicBezTo>
                  <a:cubicBezTo>
                    <a:pt x="2606" y="15"/>
                    <a:pt x="2593" y="1"/>
                    <a:pt x="257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5670000" y="2068375"/>
              <a:ext cx="16600" cy="28600"/>
            </a:xfrm>
            <a:custGeom>
              <a:avLst/>
              <a:gdLst/>
              <a:ahLst/>
              <a:cxnLst/>
              <a:rect l="l" t="t" r="r" b="b"/>
              <a:pathLst>
                <a:path w="664" h="1144" extrusionOk="0">
                  <a:moveTo>
                    <a:pt x="572" y="0"/>
                  </a:moveTo>
                  <a:cubicBezTo>
                    <a:pt x="571" y="0"/>
                    <a:pt x="569" y="0"/>
                    <a:pt x="568" y="1"/>
                  </a:cubicBezTo>
                  <a:lnTo>
                    <a:pt x="1" y="84"/>
                  </a:lnTo>
                  <a:lnTo>
                    <a:pt x="22" y="150"/>
                  </a:lnTo>
                  <a:cubicBezTo>
                    <a:pt x="83" y="148"/>
                    <a:pt x="171" y="145"/>
                    <a:pt x="284" y="143"/>
                  </a:cubicBezTo>
                  <a:cubicBezTo>
                    <a:pt x="289" y="240"/>
                    <a:pt x="296" y="346"/>
                    <a:pt x="307" y="465"/>
                  </a:cubicBezTo>
                  <a:lnTo>
                    <a:pt x="323" y="648"/>
                  </a:lnTo>
                  <a:cubicBezTo>
                    <a:pt x="332" y="729"/>
                    <a:pt x="338" y="791"/>
                    <a:pt x="341" y="832"/>
                  </a:cubicBezTo>
                  <a:cubicBezTo>
                    <a:pt x="352" y="941"/>
                    <a:pt x="358" y="1022"/>
                    <a:pt x="360" y="1076"/>
                  </a:cubicBezTo>
                  <a:cubicBezTo>
                    <a:pt x="366" y="1097"/>
                    <a:pt x="378" y="1113"/>
                    <a:pt x="397" y="1125"/>
                  </a:cubicBezTo>
                  <a:cubicBezTo>
                    <a:pt x="412" y="1137"/>
                    <a:pt x="428" y="1143"/>
                    <a:pt x="443" y="1143"/>
                  </a:cubicBezTo>
                  <a:cubicBezTo>
                    <a:pt x="446" y="1143"/>
                    <a:pt x="448" y="1143"/>
                    <a:pt x="450" y="1143"/>
                  </a:cubicBezTo>
                  <a:cubicBezTo>
                    <a:pt x="475" y="1141"/>
                    <a:pt x="491" y="1124"/>
                    <a:pt x="497" y="1094"/>
                  </a:cubicBezTo>
                  <a:cubicBezTo>
                    <a:pt x="460" y="808"/>
                    <a:pt x="412" y="490"/>
                    <a:pt x="356" y="142"/>
                  </a:cubicBezTo>
                  <a:lnTo>
                    <a:pt x="607" y="133"/>
                  </a:lnTo>
                  <a:cubicBezTo>
                    <a:pt x="627" y="128"/>
                    <a:pt x="642" y="121"/>
                    <a:pt x="650" y="111"/>
                  </a:cubicBezTo>
                  <a:cubicBezTo>
                    <a:pt x="660" y="100"/>
                    <a:pt x="664" y="88"/>
                    <a:pt x="663" y="75"/>
                  </a:cubicBezTo>
                  <a:cubicBezTo>
                    <a:pt x="661" y="55"/>
                    <a:pt x="650" y="37"/>
                    <a:pt x="633" y="22"/>
                  </a:cubicBezTo>
                  <a:cubicBezTo>
                    <a:pt x="615" y="8"/>
                    <a:pt x="594" y="0"/>
                    <a:pt x="572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5702850" y="2065475"/>
              <a:ext cx="17425" cy="28525"/>
            </a:xfrm>
            <a:custGeom>
              <a:avLst/>
              <a:gdLst/>
              <a:ahLst/>
              <a:cxnLst/>
              <a:rect l="l" t="t" r="r" b="b"/>
              <a:pathLst>
                <a:path w="697" h="1141" extrusionOk="0">
                  <a:moveTo>
                    <a:pt x="291" y="110"/>
                  </a:moveTo>
                  <a:cubicBezTo>
                    <a:pt x="335" y="110"/>
                    <a:pt x="376" y="126"/>
                    <a:pt x="412" y="156"/>
                  </a:cubicBezTo>
                  <a:cubicBezTo>
                    <a:pt x="454" y="191"/>
                    <a:pt x="485" y="238"/>
                    <a:pt x="507" y="297"/>
                  </a:cubicBezTo>
                  <a:cubicBezTo>
                    <a:pt x="531" y="356"/>
                    <a:pt x="548" y="411"/>
                    <a:pt x="561" y="463"/>
                  </a:cubicBezTo>
                  <a:cubicBezTo>
                    <a:pt x="573" y="516"/>
                    <a:pt x="582" y="566"/>
                    <a:pt x="586" y="614"/>
                  </a:cubicBezTo>
                  <a:cubicBezTo>
                    <a:pt x="596" y="727"/>
                    <a:pt x="587" y="824"/>
                    <a:pt x="557" y="905"/>
                  </a:cubicBezTo>
                  <a:cubicBezTo>
                    <a:pt x="529" y="985"/>
                    <a:pt x="479" y="1030"/>
                    <a:pt x="406" y="1041"/>
                  </a:cubicBezTo>
                  <a:cubicBezTo>
                    <a:pt x="401" y="1041"/>
                    <a:pt x="395" y="1041"/>
                    <a:pt x="390" y="1041"/>
                  </a:cubicBezTo>
                  <a:cubicBezTo>
                    <a:pt x="363" y="1041"/>
                    <a:pt x="338" y="1037"/>
                    <a:pt x="315" y="1029"/>
                  </a:cubicBezTo>
                  <a:cubicBezTo>
                    <a:pt x="288" y="1019"/>
                    <a:pt x="265" y="1006"/>
                    <a:pt x="247" y="993"/>
                  </a:cubicBezTo>
                  <a:cubicBezTo>
                    <a:pt x="229" y="977"/>
                    <a:pt x="214" y="955"/>
                    <a:pt x="199" y="926"/>
                  </a:cubicBezTo>
                  <a:cubicBezTo>
                    <a:pt x="184" y="897"/>
                    <a:pt x="173" y="872"/>
                    <a:pt x="164" y="849"/>
                  </a:cubicBezTo>
                  <a:cubicBezTo>
                    <a:pt x="158" y="827"/>
                    <a:pt x="151" y="797"/>
                    <a:pt x="144" y="758"/>
                  </a:cubicBezTo>
                  <a:cubicBezTo>
                    <a:pt x="138" y="718"/>
                    <a:pt x="133" y="689"/>
                    <a:pt x="131" y="668"/>
                  </a:cubicBezTo>
                  <a:lnTo>
                    <a:pt x="122" y="574"/>
                  </a:lnTo>
                  <a:cubicBezTo>
                    <a:pt x="117" y="515"/>
                    <a:pt x="117" y="452"/>
                    <a:pt x="125" y="386"/>
                  </a:cubicBezTo>
                  <a:cubicBezTo>
                    <a:pt x="132" y="318"/>
                    <a:pt x="148" y="256"/>
                    <a:pt x="173" y="200"/>
                  </a:cubicBezTo>
                  <a:cubicBezTo>
                    <a:pt x="199" y="145"/>
                    <a:pt x="231" y="114"/>
                    <a:pt x="271" y="111"/>
                  </a:cubicBezTo>
                  <a:cubicBezTo>
                    <a:pt x="278" y="111"/>
                    <a:pt x="284" y="110"/>
                    <a:pt x="291" y="110"/>
                  </a:cubicBezTo>
                  <a:close/>
                  <a:moveTo>
                    <a:pt x="307" y="1"/>
                  </a:moveTo>
                  <a:cubicBezTo>
                    <a:pt x="294" y="1"/>
                    <a:pt x="282" y="1"/>
                    <a:pt x="269" y="2"/>
                  </a:cubicBezTo>
                  <a:cubicBezTo>
                    <a:pt x="238" y="5"/>
                    <a:pt x="210" y="12"/>
                    <a:pt x="185" y="21"/>
                  </a:cubicBezTo>
                  <a:cubicBezTo>
                    <a:pt x="160" y="31"/>
                    <a:pt x="138" y="43"/>
                    <a:pt x="120" y="60"/>
                  </a:cubicBezTo>
                  <a:cubicBezTo>
                    <a:pt x="104" y="76"/>
                    <a:pt x="87" y="91"/>
                    <a:pt x="73" y="109"/>
                  </a:cubicBezTo>
                  <a:cubicBezTo>
                    <a:pt x="59" y="126"/>
                    <a:pt x="47" y="149"/>
                    <a:pt x="38" y="175"/>
                  </a:cubicBezTo>
                  <a:cubicBezTo>
                    <a:pt x="30" y="202"/>
                    <a:pt x="24" y="227"/>
                    <a:pt x="18" y="248"/>
                  </a:cubicBezTo>
                  <a:cubicBezTo>
                    <a:pt x="11" y="269"/>
                    <a:pt x="7" y="296"/>
                    <a:pt x="5" y="330"/>
                  </a:cubicBezTo>
                  <a:cubicBezTo>
                    <a:pt x="3" y="364"/>
                    <a:pt x="2" y="390"/>
                    <a:pt x="1" y="412"/>
                  </a:cubicBezTo>
                  <a:cubicBezTo>
                    <a:pt x="1" y="433"/>
                    <a:pt x="1" y="461"/>
                    <a:pt x="2" y="497"/>
                  </a:cubicBezTo>
                  <a:cubicBezTo>
                    <a:pt x="5" y="533"/>
                    <a:pt x="6" y="560"/>
                    <a:pt x="8" y="578"/>
                  </a:cubicBezTo>
                  <a:lnTo>
                    <a:pt x="14" y="654"/>
                  </a:lnTo>
                  <a:cubicBezTo>
                    <a:pt x="22" y="724"/>
                    <a:pt x="30" y="785"/>
                    <a:pt x="41" y="837"/>
                  </a:cubicBezTo>
                  <a:cubicBezTo>
                    <a:pt x="52" y="888"/>
                    <a:pt x="68" y="934"/>
                    <a:pt x="88" y="977"/>
                  </a:cubicBezTo>
                  <a:cubicBezTo>
                    <a:pt x="109" y="1019"/>
                    <a:pt x="134" y="1052"/>
                    <a:pt x="164" y="1077"/>
                  </a:cubicBezTo>
                  <a:cubicBezTo>
                    <a:pt x="196" y="1101"/>
                    <a:pt x="234" y="1119"/>
                    <a:pt x="279" y="1129"/>
                  </a:cubicBezTo>
                  <a:cubicBezTo>
                    <a:pt x="309" y="1137"/>
                    <a:pt x="343" y="1140"/>
                    <a:pt x="380" y="1140"/>
                  </a:cubicBezTo>
                  <a:cubicBezTo>
                    <a:pt x="399" y="1140"/>
                    <a:pt x="419" y="1139"/>
                    <a:pt x="440" y="1137"/>
                  </a:cubicBezTo>
                  <a:cubicBezTo>
                    <a:pt x="478" y="1134"/>
                    <a:pt x="511" y="1125"/>
                    <a:pt x="542" y="1109"/>
                  </a:cubicBezTo>
                  <a:cubicBezTo>
                    <a:pt x="571" y="1093"/>
                    <a:pt x="595" y="1075"/>
                    <a:pt x="613" y="1052"/>
                  </a:cubicBezTo>
                  <a:cubicBezTo>
                    <a:pt x="632" y="1029"/>
                    <a:pt x="648" y="1002"/>
                    <a:pt x="660" y="970"/>
                  </a:cubicBezTo>
                  <a:cubicBezTo>
                    <a:pt x="672" y="937"/>
                    <a:pt x="680" y="905"/>
                    <a:pt x="685" y="873"/>
                  </a:cubicBezTo>
                  <a:cubicBezTo>
                    <a:pt x="692" y="842"/>
                    <a:pt x="695" y="806"/>
                    <a:pt x="696" y="765"/>
                  </a:cubicBezTo>
                  <a:cubicBezTo>
                    <a:pt x="697" y="724"/>
                    <a:pt x="697" y="688"/>
                    <a:pt x="695" y="656"/>
                  </a:cubicBezTo>
                  <a:cubicBezTo>
                    <a:pt x="694" y="624"/>
                    <a:pt x="692" y="588"/>
                    <a:pt x="688" y="548"/>
                  </a:cubicBezTo>
                  <a:cubicBezTo>
                    <a:pt x="682" y="490"/>
                    <a:pt x="675" y="436"/>
                    <a:pt x="666" y="388"/>
                  </a:cubicBezTo>
                  <a:cubicBezTo>
                    <a:pt x="658" y="340"/>
                    <a:pt x="643" y="289"/>
                    <a:pt x="622" y="237"/>
                  </a:cubicBezTo>
                  <a:cubicBezTo>
                    <a:pt x="602" y="185"/>
                    <a:pt x="578" y="142"/>
                    <a:pt x="549" y="107"/>
                  </a:cubicBezTo>
                  <a:cubicBezTo>
                    <a:pt x="520" y="73"/>
                    <a:pt x="481" y="45"/>
                    <a:pt x="434" y="25"/>
                  </a:cubicBezTo>
                  <a:cubicBezTo>
                    <a:pt x="395" y="9"/>
                    <a:pt x="353" y="1"/>
                    <a:pt x="30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5737600" y="2062650"/>
              <a:ext cx="17600" cy="28925"/>
            </a:xfrm>
            <a:custGeom>
              <a:avLst/>
              <a:gdLst/>
              <a:ahLst/>
              <a:cxnLst/>
              <a:rect l="l" t="t" r="r" b="b"/>
              <a:pathLst>
                <a:path w="704" h="1157" extrusionOk="0">
                  <a:moveTo>
                    <a:pt x="535" y="0"/>
                  </a:moveTo>
                  <a:cubicBezTo>
                    <a:pt x="506" y="33"/>
                    <a:pt x="479" y="65"/>
                    <a:pt x="453" y="95"/>
                  </a:cubicBezTo>
                  <a:cubicBezTo>
                    <a:pt x="428" y="127"/>
                    <a:pt x="400" y="164"/>
                    <a:pt x="370" y="205"/>
                  </a:cubicBezTo>
                  <a:cubicBezTo>
                    <a:pt x="341" y="247"/>
                    <a:pt x="318" y="280"/>
                    <a:pt x="302" y="302"/>
                  </a:cubicBezTo>
                  <a:cubicBezTo>
                    <a:pt x="287" y="323"/>
                    <a:pt x="258" y="365"/>
                    <a:pt x="217" y="426"/>
                  </a:cubicBezTo>
                  <a:cubicBezTo>
                    <a:pt x="177" y="485"/>
                    <a:pt x="148" y="526"/>
                    <a:pt x="134" y="548"/>
                  </a:cubicBezTo>
                  <a:cubicBezTo>
                    <a:pt x="127" y="508"/>
                    <a:pt x="117" y="427"/>
                    <a:pt x="102" y="305"/>
                  </a:cubicBezTo>
                  <a:cubicBezTo>
                    <a:pt x="88" y="182"/>
                    <a:pt x="76" y="95"/>
                    <a:pt x="69" y="46"/>
                  </a:cubicBezTo>
                  <a:lnTo>
                    <a:pt x="1" y="38"/>
                  </a:lnTo>
                  <a:lnTo>
                    <a:pt x="1" y="38"/>
                  </a:lnTo>
                  <a:cubicBezTo>
                    <a:pt x="4" y="157"/>
                    <a:pt x="16" y="343"/>
                    <a:pt x="36" y="593"/>
                  </a:cubicBezTo>
                  <a:cubicBezTo>
                    <a:pt x="57" y="844"/>
                    <a:pt x="70" y="1009"/>
                    <a:pt x="74" y="1089"/>
                  </a:cubicBezTo>
                  <a:cubicBezTo>
                    <a:pt x="79" y="1110"/>
                    <a:pt x="91" y="1126"/>
                    <a:pt x="109" y="1138"/>
                  </a:cubicBezTo>
                  <a:cubicBezTo>
                    <a:pt x="124" y="1150"/>
                    <a:pt x="140" y="1156"/>
                    <a:pt x="155" y="1156"/>
                  </a:cubicBezTo>
                  <a:cubicBezTo>
                    <a:pt x="158" y="1156"/>
                    <a:pt x="160" y="1156"/>
                    <a:pt x="162" y="1156"/>
                  </a:cubicBezTo>
                  <a:cubicBezTo>
                    <a:pt x="188" y="1154"/>
                    <a:pt x="204" y="1137"/>
                    <a:pt x="210" y="1107"/>
                  </a:cubicBezTo>
                  <a:lnTo>
                    <a:pt x="155" y="706"/>
                  </a:lnTo>
                  <a:lnTo>
                    <a:pt x="155" y="706"/>
                  </a:lnTo>
                  <a:cubicBezTo>
                    <a:pt x="174" y="725"/>
                    <a:pt x="206" y="759"/>
                    <a:pt x="251" y="807"/>
                  </a:cubicBezTo>
                  <a:cubicBezTo>
                    <a:pt x="297" y="854"/>
                    <a:pt x="334" y="890"/>
                    <a:pt x="359" y="916"/>
                  </a:cubicBezTo>
                  <a:cubicBezTo>
                    <a:pt x="385" y="941"/>
                    <a:pt x="419" y="973"/>
                    <a:pt x="459" y="1009"/>
                  </a:cubicBezTo>
                  <a:cubicBezTo>
                    <a:pt x="500" y="1046"/>
                    <a:pt x="537" y="1077"/>
                    <a:pt x="573" y="1106"/>
                  </a:cubicBezTo>
                  <a:lnTo>
                    <a:pt x="704" y="1094"/>
                  </a:lnTo>
                  <a:cubicBezTo>
                    <a:pt x="659" y="1055"/>
                    <a:pt x="575" y="975"/>
                    <a:pt x="453" y="850"/>
                  </a:cubicBezTo>
                  <a:cubicBezTo>
                    <a:pt x="333" y="726"/>
                    <a:pt x="254" y="647"/>
                    <a:pt x="215" y="613"/>
                  </a:cubicBezTo>
                  <a:cubicBezTo>
                    <a:pt x="432" y="313"/>
                    <a:pt x="556" y="132"/>
                    <a:pt x="587" y="69"/>
                  </a:cubicBezTo>
                  <a:lnTo>
                    <a:pt x="535" y="0"/>
                  </a:ln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5767250" y="2060100"/>
              <a:ext cx="17300" cy="27650"/>
            </a:xfrm>
            <a:custGeom>
              <a:avLst/>
              <a:gdLst/>
              <a:ahLst/>
              <a:cxnLst/>
              <a:rect l="l" t="t" r="r" b="b"/>
              <a:pathLst>
                <a:path w="692" h="1106" extrusionOk="0">
                  <a:moveTo>
                    <a:pt x="608" y="0"/>
                  </a:moveTo>
                  <a:cubicBezTo>
                    <a:pt x="576" y="57"/>
                    <a:pt x="535" y="150"/>
                    <a:pt x="481" y="282"/>
                  </a:cubicBezTo>
                  <a:cubicBezTo>
                    <a:pt x="429" y="414"/>
                    <a:pt x="395" y="497"/>
                    <a:pt x="380" y="531"/>
                  </a:cubicBezTo>
                  <a:lnTo>
                    <a:pt x="100" y="44"/>
                  </a:lnTo>
                  <a:lnTo>
                    <a:pt x="0" y="61"/>
                  </a:lnTo>
                  <a:cubicBezTo>
                    <a:pt x="20" y="95"/>
                    <a:pt x="67" y="183"/>
                    <a:pt x="142" y="325"/>
                  </a:cubicBezTo>
                  <a:cubicBezTo>
                    <a:pt x="216" y="468"/>
                    <a:pt x="282" y="578"/>
                    <a:pt x="340" y="656"/>
                  </a:cubicBezTo>
                  <a:cubicBezTo>
                    <a:pt x="340" y="704"/>
                    <a:pt x="344" y="780"/>
                    <a:pt x="351" y="885"/>
                  </a:cubicBezTo>
                  <a:cubicBezTo>
                    <a:pt x="360" y="989"/>
                    <a:pt x="364" y="1062"/>
                    <a:pt x="365" y="1105"/>
                  </a:cubicBezTo>
                  <a:cubicBezTo>
                    <a:pt x="367" y="1105"/>
                    <a:pt x="369" y="1105"/>
                    <a:pt x="373" y="1105"/>
                  </a:cubicBezTo>
                  <a:cubicBezTo>
                    <a:pt x="383" y="1105"/>
                    <a:pt x="402" y="1104"/>
                    <a:pt x="428" y="1102"/>
                  </a:cubicBezTo>
                  <a:cubicBezTo>
                    <a:pt x="464" y="1099"/>
                    <a:pt x="487" y="1096"/>
                    <a:pt x="496" y="1092"/>
                  </a:cubicBezTo>
                  <a:cubicBezTo>
                    <a:pt x="488" y="1048"/>
                    <a:pt x="480" y="975"/>
                    <a:pt x="470" y="872"/>
                  </a:cubicBezTo>
                  <a:cubicBezTo>
                    <a:pt x="460" y="771"/>
                    <a:pt x="451" y="695"/>
                    <a:pt x="442" y="647"/>
                  </a:cubicBezTo>
                  <a:cubicBezTo>
                    <a:pt x="476" y="581"/>
                    <a:pt x="510" y="504"/>
                    <a:pt x="545" y="419"/>
                  </a:cubicBezTo>
                  <a:cubicBezTo>
                    <a:pt x="579" y="332"/>
                    <a:pt x="610" y="249"/>
                    <a:pt x="638" y="168"/>
                  </a:cubicBezTo>
                  <a:cubicBezTo>
                    <a:pt x="667" y="86"/>
                    <a:pt x="684" y="36"/>
                    <a:pt x="692" y="18"/>
                  </a:cubicBezTo>
                  <a:lnTo>
                    <a:pt x="608" y="0"/>
                  </a:ln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5801475" y="2056600"/>
              <a:ext cx="17425" cy="28500"/>
            </a:xfrm>
            <a:custGeom>
              <a:avLst/>
              <a:gdLst/>
              <a:ahLst/>
              <a:cxnLst/>
              <a:rect l="l" t="t" r="r" b="b"/>
              <a:pathLst>
                <a:path w="697" h="1140" extrusionOk="0">
                  <a:moveTo>
                    <a:pt x="291" y="110"/>
                  </a:moveTo>
                  <a:cubicBezTo>
                    <a:pt x="335" y="110"/>
                    <a:pt x="376" y="126"/>
                    <a:pt x="412" y="157"/>
                  </a:cubicBezTo>
                  <a:cubicBezTo>
                    <a:pt x="454" y="191"/>
                    <a:pt x="485" y="238"/>
                    <a:pt x="507" y="297"/>
                  </a:cubicBezTo>
                  <a:cubicBezTo>
                    <a:pt x="531" y="356"/>
                    <a:pt x="548" y="412"/>
                    <a:pt x="560" y="463"/>
                  </a:cubicBezTo>
                  <a:cubicBezTo>
                    <a:pt x="573" y="516"/>
                    <a:pt x="582" y="566"/>
                    <a:pt x="586" y="614"/>
                  </a:cubicBezTo>
                  <a:cubicBezTo>
                    <a:pt x="596" y="727"/>
                    <a:pt x="587" y="824"/>
                    <a:pt x="557" y="904"/>
                  </a:cubicBezTo>
                  <a:cubicBezTo>
                    <a:pt x="529" y="985"/>
                    <a:pt x="478" y="1030"/>
                    <a:pt x="406" y="1041"/>
                  </a:cubicBezTo>
                  <a:cubicBezTo>
                    <a:pt x="400" y="1041"/>
                    <a:pt x="393" y="1041"/>
                    <a:pt x="387" y="1041"/>
                  </a:cubicBezTo>
                  <a:cubicBezTo>
                    <a:pt x="361" y="1041"/>
                    <a:pt x="337" y="1038"/>
                    <a:pt x="315" y="1030"/>
                  </a:cubicBezTo>
                  <a:cubicBezTo>
                    <a:pt x="288" y="1019"/>
                    <a:pt x="265" y="1007"/>
                    <a:pt x="247" y="992"/>
                  </a:cubicBezTo>
                  <a:cubicBezTo>
                    <a:pt x="229" y="977"/>
                    <a:pt x="214" y="955"/>
                    <a:pt x="199" y="926"/>
                  </a:cubicBezTo>
                  <a:cubicBezTo>
                    <a:pt x="184" y="897"/>
                    <a:pt x="173" y="872"/>
                    <a:pt x="164" y="849"/>
                  </a:cubicBezTo>
                  <a:cubicBezTo>
                    <a:pt x="158" y="827"/>
                    <a:pt x="151" y="796"/>
                    <a:pt x="144" y="758"/>
                  </a:cubicBezTo>
                  <a:cubicBezTo>
                    <a:pt x="138" y="719"/>
                    <a:pt x="133" y="689"/>
                    <a:pt x="131" y="668"/>
                  </a:cubicBezTo>
                  <a:lnTo>
                    <a:pt x="122" y="573"/>
                  </a:lnTo>
                  <a:cubicBezTo>
                    <a:pt x="116" y="515"/>
                    <a:pt x="117" y="453"/>
                    <a:pt x="125" y="386"/>
                  </a:cubicBezTo>
                  <a:cubicBezTo>
                    <a:pt x="132" y="317"/>
                    <a:pt x="148" y="257"/>
                    <a:pt x="173" y="201"/>
                  </a:cubicBezTo>
                  <a:cubicBezTo>
                    <a:pt x="199" y="145"/>
                    <a:pt x="231" y="114"/>
                    <a:pt x="271" y="111"/>
                  </a:cubicBezTo>
                  <a:cubicBezTo>
                    <a:pt x="278" y="110"/>
                    <a:pt x="284" y="110"/>
                    <a:pt x="291" y="110"/>
                  </a:cubicBezTo>
                  <a:close/>
                  <a:moveTo>
                    <a:pt x="309" y="1"/>
                  </a:moveTo>
                  <a:cubicBezTo>
                    <a:pt x="296" y="1"/>
                    <a:pt x="283" y="2"/>
                    <a:pt x="269" y="3"/>
                  </a:cubicBezTo>
                  <a:cubicBezTo>
                    <a:pt x="238" y="5"/>
                    <a:pt x="211" y="11"/>
                    <a:pt x="185" y="21"/>
                  </a:cubicBezTo>
                  <a:cubicBezTo>
                    <a:pt x="160" y="30"/>
                    <a:pt x="138" y="43"/>
                    <a:pt x="120" y="60"/>
                  </a:cubicBezTo>
                  <a:cubicBezTo>
                    <a:pt x="104" y="75"/>
                    <a:pt x="87" y="92"/>
                    <a:pt x="72" y="109"/>
                  </a:cubicBezTo>
                  <a:cubicBezTo>
                    <a:pt x="59" y="127"/>
                    <a:pt x="47" y="149"/>
                    <a:pt x="38" y="175"/>
                  </a:cubicBezTo>
                  <a:cubicBezTo>
                    <a:pt x="30" y="202"/>
                    <a:pt x="24" y="226"/>
                    <a:pt x="18" y="248"/>
                  </a:cubicBezTo>
                  <a:cubicBezTo>
                    <a:pt x="11" y="268"/>
                    <a:pt x="7" y="295"/>
                    <a:pt x="5" y="330"/>
                  </a:cubicBezTo>
                  <a:cubicBezTo>
                    <a:pt x="3" y="364"/>
                    <a:pt x="2" y="391"/>
                    <a:pt x="1" y="412"/>
                  </a:cubicBezTo>
                  <a:cubicBezTo>
                    <a:pt x="1" y="433"/>
                    <a:pt x="1" y="461"/>
                    <a:pt x="2" y="497"/>
                  </a:cubicBezTo>
                  <a:cubicBezTo>
                    <a:pt x="5" y="533"/>
                    <a:pt x="6" y="560"/>
                    <a:pt x="8" y="577"/>
                  </a:cubicBezTo>
                  <a:lnTo>
                    <a:pt x="15" y="654"/>
                  </a:lnTo>
                  <a:cubicBezTo>
                    <a:pt x="21" y="724"/>
                    <a:pt x="30" y="785"/>
                    <a:pt x="41" y="836"/>
                  </a:cubicBezTo>
                  <a:cubicBezTo>
                    <a:pt x="52" y="888"/>
                    <a:pt x="68" y="934"/>
                    <a:pt x="88" y="977"/>
                  </a:cubicBezTo>
                  <a:cubicBezTo>
                    <a:pt x="109" y="1019"/>
                    <a:pt x="134" y="1052"/>
                    <a:pt x="164" y="1076"/>
                  </a:cubicBezTo>
                  <a:cubicBezTo>
                    <a:pt x="196" y="1100"/>
                    <a:pt x="234" y="1118"/>
                    <a:pt x="279" y="1129"/>
                  </a:cubicBezTo>
                  <a:cubicBezTo>
                    <a:pt x="309" y="1136"/>
                    <a:pt x="343" y="1140"/>
                    <a:pt x="380" y="1140"/>
                  </a:cubicBezTo>
                  <a:cubicBezTo>
                    <a:pt x="399" y="1140"/>
                    <a:pt x="419" y="1139"/>
                    <a:pt x="440" y="1137"/>
                  </a:cubicBezTo>
                  <a:cubicBezTo>
                    <a:pt x="478" y="1134"/>
                    <a:pt x="511" y="1125"/>
                    <a:pt x="542" y="1109"/>
                  </a:cubicBezTo>
                  <a:cubicBezTo>
                    <a:pt x="571" y="1093"/>
                    <a:pt x="595" y="1074"/>
                    <a:pt x="613" y="1052"/>
                  </a:cubicBezTo>
                  <a:cubicBezTo>
                    <a:pt x="632" y="1030"/>
                    <a:pt x="648" y="1002"/>
                    <a:pt x="660" y="970"/>
                  </a:cubicBezTo>
                  <a:cubicBezTo>
                    <a:pt x="672" y="937"/>
                    <a:pt x="680" y="904"/>
                    <a:pt x="685" y="873"/>
                  </a:cubicBezTo>
                  <a:cubicBezTo>
                    <a:pt x="692" y="842"/>
                    <a:pt x="695" y="806"/>
                    <a:pt x="696" y="765"/>
                  </a:cubicBezTo>
                  <a:cubicBezTo>
                    <a:pt x="697" y="724"/>
                    <a:pt x="697" y="687"/>
                    <a:pt x="695" y="656"/>
                  </a:cubicBezTo>
                  <a:cubicBezTo>
                    <a:pt x="694" y="624"/>
                    <a:pt x="692" y="588"/>
                    <a:pt x="687" y="548"/>
                  </a:cubicBezTo>
                  <a:cubicBezTo>
                    <a:pt x="682" y="489"/>
                    <a:pt x="675" y="436"/>
                    <a:pt x="665" y="388"/>
                  </a:cubicBezTo>
                  <a:cubicBezTo>
                    <a:pt x="658" y="339"/>
                    <a:pt x="643" y="289"/>
                    <a:pt x="622" y="237"/>
                  </a:cubicBezTo>
                  <a:cubicBezTo>
                    <a:pt x="602" y="184"/>
                    <a:pt x="578" y="141"/>
                    <a:pt x="549" y="107"/>
                  </a:cubicBezTo>
                  <a:cubicBezTo>
                    <a:pt x="520" y="72"/>
                    <a:pt x="481" y="45"/>
                    <a:pt x="434" y="25"/>
                  </a:cubicBezTo>
                  <a:cubicBezTo>
                    <a:pt x="396" y="10"/>
                    <a:pt x="355" y="1"/>
                    <a:pt x="309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5834900" y="2444725"/>
              <a:ext cx="315750" cy="341350"/>
            </a:xfrm>
            <a:custGeom>
              <a:avLst/>
              <a:gdLst/>
              <a:ahLst/>
              <a:cxnLst/>
              <a:rect l="l" t="t" r="r" b="b"/>
              <a:pathLst>
                <a:path w="12630" h="13654" extrusionOk="0">
                  <a:moveTo>
                    <a:pt x="2384" y="0"/>
                  </a:moveTo>
                  <a:cubicBezTo>
                    <a:pt x="2362" y="0"/>
                    <a:pt x="2341" y="16"/>
                    <a:pt x="2335" y="39"/>
                  </a:cubicBezTo>
                  <a:cubicBezTo>
                    <a:pt x="2311" y="157"/>
                    <a:pt x="2288" y="275"/>
                    <a:pt x="2272" y="392"/>
                  </a:cubicBezTo>
                  <a:cubicBezTo>
                    <a:pt x="2268" y="418"/>
                    <a:pt x="2288" y="436"/>
                    <a:pt x="2309" y="436"/>
                  </a:cubicBezTo>
                  <a:cubicBezTo>
                    <a:pt x="2320" y="436"/>
                    <a:pt x="2331" y="431"/>
                    <a:pt x="2338" y="419"/>
                  </a:cubicBezTo>
                  <a:lnTo>
                    <a:pt x="2338" y="419"/>
                  </a:lnTo>
                  <a:cubicBezTo>
                    <a:pt x="2321" y="447"/>
                    <a:pt x="2336" y="484"/>
                    <a:pt x="2368" y="492"/>
                  </a:cubicBezTo>
                  <a:cubicBezTo>
                    <a:pt x="2502" y="532"/>
                    <a:pt x="2614" y="653"/>
                    <a:pt x="2586" y="801"/>
                  </a:cubicBezTo>
                  <a:cubicBezTo>
                    <a:pt x="2559" y="935"/>
                    <a:pt x="2429" y="1013"/>
                    <a:pt x="2301" y="1013"/>
                  </a:cubicBezTo>
                  <a:cubicBezTo>
                    <a:pt x="2287" y="1013"/>
                    <a:pt x="2273" y="1013"/>
                    <a:pt x="2260" y="1011"/>
                  </a:cubicBezTo>
                  <a:cubicBezTo>
                    <a:pt x="2258" y="1010"/>
                    <a:pt x="2256" y="1010"/>
                    <a:pt x="2254" y="1010"/>
                  </a:cubicBezTo>
                  <a:cubicBezTo>
                    <a:pt x="2230" y="1010"/>
                    <a:pt x="2212" y="1033"/>
                    <a:pt x="2218" y="1057"/>
                  </a:cubicBezTo>
                  <a:cubicBezTo>
                    <a:pt x="2208" y="1046"/>
                    <a:pt x="2194" y="1039"/>
                    <a:pt x="2180" y="1039"/>
                  </a:cubicBezTo>
                  <a:cubicBezTo>
                    <a:pt x="2165" y="1039"/>
                    <a:pt x="2150" y="1047"/>
                    <a:pt x="2141" y="1066"/>
                  </a:cubicBezTo>
                  <a:cubicBezTo>
                    <a:pt x="2083" y="1198"/>
                    <a:pt x="2051" y="1341"/>
                    <a:pt x="2050" y="1486"/>
                  </a:cubicBezTo>
                  <a:cubicBezTo>
                    <a:pt x="2029" y="1510"/>
                    <a:pt x="2031" y="1554"/>
                    <a:pt x="2072" y="1559"/>
                  </a:cubicBezTo>
                  <a:cubicBezTo>
                    <a:pt x="2220" y="1579"/>
                    <a:pt x="2372" y="1669"/>
                    <a:pt x="2356" y="1842"/>
                  </a:cubicBezTo>
                  <a:cubicBezTo>
                    <a:pt x="2340" y="2027"/>
                    <a:pt x="2170" y="2061"/>
                    <a:pt x="2022" y="2091"/>
                  </a:cubicBezTo>
                  <a:cubicBezTo>
                    <a:pt x="2001" y="2094"/>
                    <a:pt x="2004" y="2120"/>
                    <a:pt x="2016" y="2131"/>
                  </a:cubicBezTo>
                  <a:cubicBezTo>
                    <a:pt x="2015" y="2131"/>
                    <a:pt x="2015" y="2131"/>
                    <a:pt x="2014" y="2131"/>
                  </a:cubicBezTo>
                  <a:cubicBezTo>
                    <a:pt x="1950" y="2131"/>
                    <a:pt x="1914" y="2205"/>
                    <a:pt x="1888" y="2256"/>
                  </a:cubicBezTo>
                  <a:cubicBezTo>
                    <a:pt x="1834" y="2361"/>
                    <a:pt x="1800" y="2475"/>
                    <a:pt x="1785" y="2593"/>
                  </a:cubicBezTo>
                  <a:cubicBezTo>
                    <a:pt x="1784" y="2605"/>
                    <a:pt x="1788" y="2615"/>
                    <a:pt x="1797" y="2624"/>
                  </a:cubicBezTo>
                  <a:cubicBezTo>
                    <a:pt x="1787" y="2649"/>
                    <a:pt x="1805" y="2676"/>
                    <a:pt x="1831" y="2679"/>
                  </a:cubicBezTo>
                  <a:cubicBezTo>
                    <a:pt x="1979" y="2705"/>
                    <a:pt x="2131" y="2792"/>
                    <a:pt x="2116" y="2968"/>
                  </a:cubicBezTo>
                  <a:cubicBezTo>
                    <a:pt x="2102" y="3129"/>
                    <a:pt x="1953" y="3220"/>
                    <a:pt x="1803" y="3220"/>
                  </a:cubicBezTo>
                  <a:cubicBezTo>
                    <a:pt x="1798" y="3220"/>
                    <a:pt x="1793" y="3220"/>
                    <a:pt x="1788" y="3220"/>
                  </a:cubicBezTo>
                  <a:cubicBezTo>
                    <a:pt x="1787" y="3220"/>
                    <a:pt x="1786" y="3220"/>
                    <a:pt x="1785" y="3220"/>
                  </a:cubicBezTo>
                  <a:cubicBezTo>
                    <a:pt x="1769" y="3220"/>
                    <a:pt x="1755" y="3235"/>
                    <a:pt x="1758" y="3253"/>
                  </a:cubicBezTo>
                  <a:cubicBezTo>
                    <a:pt x="1749" y="3248"/>
                    <a:pt x="1740" y="3245"/>
                    <a:pt x="1731" y="3245"/>
                  </a:cubicBezTo>
                  <a:cubicBezTo>
                    <a:pt x="1708" y="3245"/>
                    <a:pt x="1686" y="3261"/>
                    <a:pt x="1679" y="3285"/>
                  </a:cubicBezTo>
                  <a:cubicBezTo>
                    <a:pt x="1640" y="3430"/>
                    <a:pt x="1591" y="3603"/>
                    <a:pt x="1613" y="3754"/>
                  </a:cubicBezTo>
                  <a:cubicBezTo>
                    <a:pt x="1578" y="3772"/>
                    <a:pt x="1569" y="3834"/>
                    <a:pt x="1620" y="3841"/>
                  </a:cubicBezTo>
                  <a:cubicBezTo>
                    <a:pt x="1767" y="3857"/>
                    <a:pt x="1927" y="3955"/>
                    <a:pt x="1899" y="4130"/>
                  </a:cubicBezTo>
                  <a:cubicBezTo>
                    <a:pt x="1878" y="4264"/>
                    <a:pt x="1751" y="4337"/>
                    <a:pt x="1627" y="4337"/>
                  </a:cubicBezTo>
                  <a:cubicBezTo>
                    <a:pt x="1597" y="4337"/>
                    <a:pt x="1568" y="4333"/>
                    <a:pt x="1541" y="4325"/>
                  </a:cubicBezTo>
                  <a:cubicBezTo>
                    <a:pt x="1538" y="4324"/>
                    <a:pt x="1535" y="4323"/>
                    <a:pt x="1531" y="4323"/>
                  </a:cubicBezTo>
                  <a:cubicBezTo>
                    <a:pt x="1519" y="4323"/>
                    <a:pt x="1507" y="4331"/>
                    <a:pt x="1502" y="4344"/>
                  </a:cubicBezTo>
                  <a:cubicBezTo>
                    <a:pt x="1493" y="4335"/>
                    <a:pt x="1481" y="4331"/>
                    <a:pt x="1470" y="4331"/>
                  </a:cubicBezTo>
                  <a:cubicBezTo>
                    <a:pt x="1453" y="4331"/>
                    <a:pt x="1436" y="4340"/>
                    <a:pt x="1428" y="4356"/>
                  </a:cubicBezTo>
                  <a:cubicBezTo>
                    <a:pt x="1389" y="4429"/>
                    <a:pt x="1366" y="4511"/>
                    <a:pt x="1337" y="4589"/>
                  </a:cubicBezTo>
                  <a:cubicBezTo>
                    <a:pt x="1311" y="4657"/>
                    <a:pt x="1283" y="4726"/>
                    <a:pt x="1279" y="4800"/>
                  </a:cubicBezTo>
                  <a:cubicBezTo>
                    <a:pt x="1278" y="4811"/>
                    <a:pt x="1287" y="4821"/>
                    <a:pt x="1300" y="4821"/>
                  </a:cubicBezTo>
                  <a:cubicBezTo>
                    <a:pt x="1287" y="4858"/>
                    <a:pt x="1316" y="4896"/>
                    <a:pt x="1354" y="4897"/>
                  </a:cubicBezTo>
                  <a:cubicBezTo>
                    <a:pt x="1501" y="4900"/>
                    <a:pt x="1657" y="5017"/>
                    <a:pt x="1649" y="5175"/>
                  </a:cubicBezTo>
                  <a:cubicBezTo>
                    <a:pt x="1645" y="5259"/>
                    <a:pt x="1589" y="5328"/>
                    <a:pt x="1518" y="5366"/>
                  </a:cubicBezTo>
                  <a:cubicBezTo>
                    <a:pt x="1447" y="5404"/>
                    <a:pt x="1387" y="5383"/>
                    <a:pt x="1311" y="5396"/>
                  </a:cubicBezTo>
                  <a:cubicBezTo>
                    <a:pt x="1293" y="5398"/>
                    <a:pt x="1283" y="5419"/>
                    <a:pt x="1293" y="5436"/>
                  </a:cubicBezTo>
                  <a:cubicBezTo>
                    <a:pt x="1298" y="5443"/>
                    <a:pt x="1304" y="5450"/>
                    <a:pt x="1311" y="5458"/>
                  </a:cubicBezTo>
                  <a:cubicBezTo>
                    <a:pt x="1217" y="5586"/>
                    <a:pt x="1172" y="5755"/>
                    <a:pt x="1168" y="5914"/>
                  </a:cubicBezTo>
                  <a:cubicBezTo>
                    <a:pt x="1167" y="5933"/>
                    <a:pt x="1183" y="5949"/>
                    <a:pt x="1202" y="5949"/>
                  </a:cubicBezTo>
                  <a:cubicBezTo>
                    <a:pt x="1202" y="5949"/>
                    <a:pt x="1203" y="5949"/>
                    <a:pt x="1203" y="5949"/>
                  </a:cubicBezTo>
                  <a:lnTo>
                    <a:pt x="1203" y="5949"/>
                  </a:lnTo>
                  <a:cubicBezTo>
                    <a:pt x="1195" y="5976"/>
                    <a:pt x="1215" y="6003"/>
                    <a:pt x="1242" y="6004"/>
                  </a:cubicBezTo>
                  <a:cubicBezTo>
                    <a:pt x="1407" y="6028"/>
                    <a:pt x="1553" y="6175"/>
                    <a:pt x="1476" y="6354"/>
                  </a:cubicBezTo>
                  <a:cubicBezTo>
                    <a:pt x="1421" y="6482"/>
                    <a:pt x="1285" y="6537"/>
                    <a:pt x="1152" y="6542"/>
                  </a:cubicBezTo>
                  <a:cubicBezTo>
                    <a:pt x="1142" y="6539"/>
                    <a:pt x="1104" y="6531"/>
                    <a:pt x="1063" y="6531"/>
                  </a:cubicBezTo>
                  <a:cubicBezTo>
                    <a:pt x="1005" y="6531"/>
                    <a:pt x="940" y="6548"/>
                    <a:pt x="937" y="6620"/>
                  </a:cubicBezTo>
                  <a:cubicBezTo>
                    <a:pt x="909" y="6745"/>
                    <a:pt x="870" y="6867"/>
                    <a:pt x="822" y="6986"/>
                  </a:cubicBezTo>
                  <a:cubicBezTo>
                    <a:pt x="812" y="7006"/>
                    <a:pt x="823" y="7029"/>
                    <a:pt x="845" y="7034"/>
                  </a:cubicBezTo>
                  <a:cubicBezTo>
                    <a:pt x="839" y="7064"/>
                    <a:pt x="856" y="7099"/>
                    <a:pt x="894" y="7099"/>
                  </a:cubicBezTo>
                  <a:cubicBezTo>
                    <a:pt x="895" y="7099"/>
                    <a:pt x="896" y="7099"/>
                    <a:pt x="897" y="7099"/>
                  </a:cubicBezTo>
                  <a:cubicBezTo>
                    <a:pt x="903" y="7099"/>
                    <a:pt x="908" y="7099"/>
                    <a:pt x="913" y="7099"/>
                  </a:cubicBezTo>
                  <a:cubicBezTo>
                    <a:pt x="966" y="7099"/>
                    <a:pt x="1019" y="7113"/>
                    <a:pt x="1065" y="7141"/>
                  </a:cubicBezTo>
                  <a:lnTo>
                    <a:pt x="1070" y="7577"/>
                  </a:lnTo>
                  <a:cubicBezTo>
                    <a:pt x="1014" y="7610"/>
                    <a:pt x="949" y="7627"/>
                    <a:pt x="884" y="7627"/>
                  </a:cubicBezTo>
                  <a:cubicBezTo>
                    <a:pt x="872" y="7627"/>
                    <a:pt x="860" y="7626"/>
                    <a:pt x="848" y="7625"/>
                  </a:cubicBezTo>
                  <a:cubicBezTo>
                    <a:pt x="847" y="7625"/>
                    <a:pt x="846" y="7625"/>
                    <a:pt x="845" y="7625"/>
                  </a:cubicBezTo>
                  <a:cubicBezTo>
                    <a:pt x="814" y="7625"/>
                    <a:pt x="791" y="7665"/>
                    <a:pt x="816" y="7684"/>
                  </a:cubicBezTo>
                  <a:cubicBezTo>
                    <a:pt x="810" y="7681"/>
                    <a:pt x="804" y="7680"/>
                    <a:pt x="798" y="7680"/>
                  </a:cubicBezTo>
                  <a:cubicBezTo>
                    <a:pt x="780" y="7680"/>
                    <a:pt x="764" y="7691"/>
                    <a:pt x="758" y="7708"/>
                  </a:cubicBezTo>
                  <a:cubicBezTo>
                    <a:pt x="729" y="7788"/>
                    <a:pt x="709" y="7869"/>
                    <a:pt x="699" y="7954"/>
                  </a:cubicBezTo>
                  <a:cubicBezTo>
                    <a:pt x="690" y="8015"/>
                    <a:pt x="681" y="8078"/>
                    <a:pt x="703" y="8137"/>
                  </a:cubicBezTo>
                  <a:cubicBezTo>
                    <a:pt x="659" y="8149"/>
                    <a:pt x="667" y="8217"/>
                    <a:pt x="711" y="8232"/>
                  </a:cubicBezTo>
                  <a:cubicBezTo>
                    <a:pt x="845" y="8279"/>
                    <a:pt x="993" y="8365"/>
                    <a:pt x="976" y="8533"/>
                  </a:cubicBezTo>
                  <a:cubicBezTo>
                    <a:pt x="960" y="8693"/>
                    <a:pt x="819" y="8753"/>
                    <a:pt x="678" y="8753"/>
                  </a:cubicBezTo>
                  <a:cubicBezTo>
                    <a:pt x="671" y="8753"/>
                    <a:pt x="664" y="8753"/>
                    <a:pt x="657" y="8753"/>
                  </a:cubicBezTo>
                  <a:cubicBezTo>
                    <a:pt x="657" y="8753"/>
                    <a:pt x="656" y="8753"/>
                    <a:pt x="655" y="8753"/>
                  </a:cubicBezTo>
                  <a:cubicBezTo>
                    <a:pt x="639" y="8753"/>
                    <a:pt x="632" y="8766"/>
                    <a:pt x="632" y="8779"/>
                  </a:cubicBezTo>
                  <a:cubicBezTo>
                    <a:pt x="614" y="8780"/>
                    <a:pt x="599" y="8790"/>
                    <a:pt x="589" y="8805"/>
                  </a:cubicBezTo>
                  <a:cubicBezTo>
                    <a:pt x="501" y="8947"/>
                    <a:pt x="457" y="9112"/>
                    <a:pt x="465" y="9280"/>
                  </a:cubicBezTo>
                  <a:cubicBezTo>
                    <a:pt x="435" y="9301"/>
                    <a:pt x="452" y="9353"/>
                    <a:pt x="487" y="9364"/>
                  </a:cubicBezTo>
                  <a:cubicBezTo>
                    <a:pt x="611" y="9406"/>
                    <a:pt x="745" y="9462"/>
                    <a:pt x="738" y="9622"/>
                  </a:cubicBezTo>
                  <a:cubicBezTo>
                    <a:pt x="730" y="9766"/>
                    <a:pt x="597" y="9848"/>
                    <a:pt x="466" y="9848"/>
                  </a:cubicBezTo>
                  <a:cubicBezTo>
                    <a:pt x="448" y="9848"/>
                    <a:pt x="430" y="9846"/>
                    <a:pt x="412" y="9843"/>
                  </a:cubicBezTo>
                  <a:cubicBezTo>
                    <a:pt x="410" y="9843"/>
                    <a:pt x="409" y="9843"/>
                    <a:pt x="407" y="9843"/>
                  </a:cubicBezTo>
                  <a:cubicBezTo>
                    <a:pt x="379" y="9843"/>
                    <a:pt x="358" y="9868"/>
                    <a:pt x="364" y="9895"/>
                  </a:cubicBezTo>
                  <a:cubicBezTo>
                    <a:pt x="354" y="9889"/>
                    <a:pt x="341" y="9885"/>
                    <a:pt x="329" y="9885"/>
                  </a:cubicBezTo>
                  <a:cubicBezTo>
                    <a:pt x="312" y="9885"/>
                    <a:pt x="296" y="9892"/>
                    <a:pt x="288" y="9910"/>
                  </a:cubicBezTo>
                  <a:cubicBezTo>
                    <a:pt x="226" y="10067"/>
                    <a:pt x="175" y="10243"/>
                    <a:pt x="175" y="10414"/>
                  </a:cubicBezTo>
                  <a:cubicBezTo>
                    <a:pt x="174" y="10431"/>
                    <a:pt x="187" y="10446"/>
                    <a:pt x="204" y="10448"/>
                  </a:cubicBezTo>
                  <a:cubicBezTo>
                    <a:pt x="213" y="10460"/>
                    <a:pt x="228" y="10467"/>
                    <a:pt x="244" y="10467"/>
                  </a:cubicBezTo>
                  <a:cubicBezTo>
                    <a:pt x="246" y="10467"/>
                    <a:pt x="248" y="10467"/>
                    <a:pt x="250" y="10467"/>
                  </a:cubicBezTo>
                  <a:cubicBezTo>
                    <a:pt x="255" y="10466"/>
                    <a:pt x="261" y="10466"/>
                    <a:pt x="266" y="10466"/>
                  </a:cubicBezTo>
                  <a:cubicBezTo>
                    <a:pt x="415" y="10466"/>
                    <a:pt x="566" y="10598"/>
                    <a:pt x="533" y="10758"/>
                  </a:cubicBezTo>
                  <a:cubicBezTo>
                    <a:pt x="506" y="10884"/>
                    <a:pt x="387" y="10950"/>
                    <a:pt x="268" y="10950"/>
                  </a:cubicBezTo>
                  <a:cubicBezTo>
                    <a:pt x="227" y="10950"/>
                    <a:pt x="185" y="10941"/>
                    <a:pt x="148" y="10925"/>
                  </a:cubicBezTo>
                  <a:cubicBezTo>
                    <a:pt x="141" y="10921"/>
                    <a:pt x="134" y="10919"/>
                    <a:pt x="127" y="10919"/>
                  </a:cubicBezTo>
                  <a:cubicBezTo>
                    <a:pt x="106" y="10919"/>
                    <a:pt x="87" y="10937"/>
                    <a:pt x="88" y="10960"/>
                  </a:cubicBezTo>
                  <a:cubicBezTo>
                    <a:pt x="73" y="10960"/>
                    <a:pt x="59" y="10972"/>
                    <a:pt x="56" y="10988"/>
                  </a:cubicBezTo>
                  <a:cubicBezTo>
                    <a:pt x="33" y="11143"/>
                    <a:pt x="17" y="11297"/>
                    <a:pt x="1" y="11453"/>
                  </a:cubicBezTo>
                  <a:cubicBezTo>
                    <a:pt x="0" y="11478"/>
                    <a:pt x="11" y="11505"/>
                    <a:pt x="39" y="11511"/>
                  </a:cubicBezTo>
                  <a:cubicBezTo>
                    <a:pt x="183" y="11530"/>
                    <a:pt x="329" y="11552"/>
                    <a:pt x="473" y="11563"/>
                  </a:cubicBezTo>
                  <a:lnTo>
                    <a:pt x="481" y="11563"/>
                  </a:lnTo>
                  <a:cubicBezTo>
                    <a:pt x="487" y="11565"/>
                    <a:pt x="492" y="11567"/>
                    <a:pt x="497" y="11567"/>
                  </a:cubicBezTo>
                  <a:cubicBezTo>
                    <a:pt x="510" y="11567"/>
                    <a:pt x="523" y="11560"/>
                    <a:pt x="529" y="11547"/>
                  </a:cubicBezTo>
                  <a:cubicBezTo>
                    <a:pt x="583" y="11441"/>
                    <a:pt x="676" y="11339"/>
                    <a:pt x="801" y="11339"/>
                  </a:cubicBezTo>
                  <a:cubicBezTo>
                    <a:pt x="812" y="11339"/>
                    <a:pt x="823" y="11340"/>
                    <a:pt x="834" y="11342"/>
                  </a:cubicBezTo>
                  <a:cubicBezTo>
                    <a:pt x="1003" y="11365"/>
                    <a:pt x="1033" y="11523"/>
                    <a:pt x="1002" y="11661"/>
                  </a:cubicBezTo>
                  <a:cubicBezTo>
                    <a:pt x="997" y="11686"/>
                    <a:pt x="1014" y="11711"/>
                    <a:pt x="1039" y="11715"/>
                  </a:cubicBezTo>
                  <a:cubicBezTo>
                    <a:pt x="1042" y="11731"/>
                    <a:pt x="1055" y="11743"/>
                    <a:pt x="1071" y="11746"/>
                  </a:cubicBezTo>
                  <a:cubicBezTo>
                    <a:pt x="1229" y="11785"/>
                    <a:pt x="1390" y="11831"/>
                    <a:pt x="1551" y="11851"/>
                  </a:cubicBezTo>
                  <a:cubicBezTo>
                    <a:pt x="1554" y="11852"/>
                    <a:pt x="1557" y="11852"/>
                    <a:pt x="1560" y="11852"/>
                  </a:cubicBezTo>
                  <a:cubicBezTo>
                    <a:pt x="1579" y="11852"/>
                    <a:pt x="1595" y="11840"/>
                    <a:pt x="1603" y="11823"/>
                  </a:cubicBezTo>
                  <a:cubicBezTo>
                    <a:pt x="1605" y="11823"/>
                    <a:pt x="1607" y="11824"/>
                    <a:pt x="1609" y="11824"/>
                  </a:cubicBezTo>
                  <a:cubicBezTo>
                    <a:pt x="1621" y="11824"/>
                    <a:pt x="1632" y="11817"/>
                    <a:pt x="1637" y="11805"/>
                  </a:cubicBezTo>
                  <a:cubicBezTo>
                    <a:pt x="1695" y="11681"/>
                    <a:pt x="1809" y="11578"/>
                    <a:pt x="1950" y="11578"/>
                  </a:cubicBezTo>
                  <a:cubicBezTo>
                    <a:pt x="1957" y="11578"/>
                    <a:pt x="1964" y="11578"/>
                    <a:pt x="1972" y="11579"/>
                  </a:cubicBezTo>
                  <a:cubicBezTo>
                    <a:pt x="2146" y="11591"/>
                    <a:pt x="2260" y="11744"/>
                    <a:pt x="2260" y="11911"/>
                  </a:cubicBezTo>
                  <a:cubicBezTo>
                    <a:pt x="2258" y="11936"/>
                    <a:pt x="2277" y="11957"/>
                    <a:pt x="2301" y="11958"/>
                  </a:cubicBezTo>
                  <a:cubicBezTo>
                    <a:pt x="2306" y="11964"/>
                    <a:pt x="2312" y="11969"/>
                    <a:pt x="2320" y="11972"/>
                  </a:cubicBezTo>
                  <a:cubicBezTo>
                    <a:pt x="2435" y="12002"/>
                    <a:pt x="2554" y="12045"/>
                    <a:pt x="2673" y="12058"/>
                  </a:cubicBezTo>
                  <a:cubicBezTo>
                    <a:pt x="2676" y="12058"/>
                    <a:pt x="2678" y="12058"/>
                    <a:pt x="2681" y="12058"/>
                  </a:cubicBezTo>
                  <a:cubicBezTo>
                    <a:pt x="2707" y="12058"/>
                    <a:pt x="2727" y="12036"/>
                    <a:pt x="2725" y="12008"/>
                  </a:cubicBezTo>
                  <a:cubicBezTo>
                    <a:pt x="2728" y="12005"/>
                    <a:pt x="2730" y="12000"/>
                    <a:pt x="2732" y="11996"/>
                  </a:cubicBezTo>
                  <a:cubicBezTo>
                    <a:pt x="2760" y="11877"/>
                    <a:pt x="2864" y="11771"/>
                    <a:pt x="2988" y="11771"/>
                  </a:cubicBezTo>
                  <a:cubicBezTo>
                    <a:pt x="3004" y="11771"/>
                    <a:pt x="3020" y="11772"/>
                    <a:pt x="3035" y="11776"/>
                  </a:cubicBezTo>
                  <a:cubicBezTo>
                    <a:pt x="3180" y="11807"/>
                    <a:pt x="3244" y="11963"/>
                    <a:pt x="3209" y="12095"/>
                  </a:cubicBezTo>
                  <a:cubicBezTo>
                    <a:pt x="3201" y="12124"/>
                    <a:pt x="3221" y="12153"/>
                    <a:pt x="3251" y="12155"/>
                  </a:cubicBezTo>
                  <a:cubicBezTo>
                    <a:pt x="3244" y="12175"/>
                    <a:pt x="3257" y="12197"/>
                    <a:pt x="3278" y="12201"/>
                  </a:cubicBezTo>
                  <a:cubicBezTo>
                    <a:pt x="3410" y="12242"/>
                    <a:pt x="3544" y="12275"/>
                    <a:pt x="3680" y="12298"/>
                  </a:cubicBezTo>
                  <a:cubicBezTo>
                    <a:pt x="3683" y="12298"/>
                    <a:pt x="3686" y="12299"/>
                    <a:pt x="3689" y="12299"/>
                  </a:cubicBezTo>
                  <a:cubicBezTo>
                    <a:pt x="3712" y="12299"/>
                    <a:pt x="3732" y="12282"/>
                    <a:pt x="3736" y="12258"/>
                  </a:cubicBezTo>
                  <a:cubicBezTo>
                    <a:pt x="3739" y="12259"/>
                    <a:pt x="3743" y="12259"/>
                    <a:pt x="3746" y="12259"/>
                  </a:cubicBezTo>
                  <a:cubicBezTo>
                    <a:pt x="3764" y="12259"/>
                    <a:pt x="3780" y="12246"/>
                    <a:pt x="3784" y="12227"/>
                  </a:cubicBezTo>
                  <a:cubicBezTo>
                    <a:pt x="3819" y="12111"/>
                    <a:pt x="3924" y="11993"/>
                    <a:pt x="4050" y="11993"/>
                  </a:cubicBezTo>
                  <a:cubicBezTo>
                    <a:pt x="4073" y="11993"/>
                    <a:pt x="4096" y="11997"/>
                    <a:pt x="4119" y="12005"/>
                  </a:cubicBezTo>
                  <a:cubicBezTo>
                    <a:pt x="4265" y="12056"/>
                    <a:pt x="4283" y="12208"/>
                    <a:pt x="4240" y="12332"/>
                  </a:cubicBezTo>
                  <a:cubicBezTo>
                    <a:pt x="4229" y="12367"/>
                    <a:pt x="4261" y="12393"/>
                    <a:pt x="4292" y="12393"/>
                  </a:cubicBezTo>
                  <a:cubicBezTo>
                    <a:pt x="4305" y="12393"/>
                    <a:pt x="4318" y="12388"/>
                    <a:pt x="4328" y="12377"/>
                  </a:cubicBezTo>
                  <a:cubicBezTo>
                    <a:pt x="4330" y="12374"/>
                    <a:pt x="4333" y="12370"/>
                    <a:pt x="4335" y="12366"/>
                  </a:cubicBezTo>
                  <a:cubicBezTo>
                    <a:pt x="4337" y="12370"/>
                    <a:pt x="4340" y="12373"/>
                    <a:pt x="4345" y="12375"/>
                  </a:cubicBezTo>
                  <a:cubicBezTo>
                    <a:pt x="4390" y="12398"/>
                    <a:pt x="4439" y="12414"/>
                    <a:pt x="4488" y="12422"/>
                  </a:cubicBezTo>
                  <a:cubicBezTo>
                    <a:pt x="4566" y="12446"/>
                    <a:pt x="4647" y="12471"/>
                    <a:pt x="4727" y="12478"/>
                  </a:cubicBezTo>
                  <a:cubicBezTo>
                    <a:pt x="4735" y="12478"/>
                    <a:pt x="4743" y="12477"/>
                    <a:pt x="4750" y="12473"/>
                  </a:cubicBezTo>
                  <a:cubicBezTo>
                    <a:pt x="4756" y="12479"/>
                    <a:pt x="4764" y="12482"/>
                    <a:pt x="4772" y="12482"/>
                  </a:cubicBezTo>
                  <a:cubicBezTo>
                    <a:pt x="4783" y="12482"/>
                    <a:pt x="4794" y="12476"/>
                    <a:pt x="4799" y="12464"/>
                  </a:cubicBezTo>
                  <a:cubicBezTo>
                    <a:pt x="4850" y="12347"/>
                    <a:pt x="4963" y="12249"/>
                    <a:pt x="5094" y="12249"/>
                  </a:cubicBezTo>
                  <a:cubicBezTo>
                    <a:pt x="5113" y="12249"/>
                    <a:pt x="5131" y="12251"/>
                    <a:pt x="5151" y="12255"/>
                  </a:cubicBezTo>
                  <a:cubicBezTo>
                    <a:pt x="5307" y="12288"/>
                    <a:pt x="5381" y="12442"/>
                    <a:pt x="5371" y="12588"/>
                  </a:cubicBezTo>
                  <a:cubicBezTo>
                    <a:pt x="5368" y="12619"/>
                    <a:pt x="5394" y="12634"/>
                    <a:pt x="5419" y="12634"/>
                  </a:cubicBezTo>
                  <a:cubicBezTo>
                    <a:pt x="5429" y="12634"/>
                    <a:pt x="5438" y="12632"/>
                    <a:pt x="5446" y="12628"/>
                  </a:cubicBezTo>
                  <a:cubicBezTo>
                    <a:pt x="5450" y="12631"/>
                    <a:pt x="5456" y="12633"/>
                    <a:pt x="5461" y="12635"/>
                  </a:cubicBezTo>
                  <a:cubicBezTo>
                    <a:pt x="5561" y="12662"/>
                    <a:pt x="5672" y="12699"/>
                    <a:pt x="5776" y="12704"/>
                  </a:cubicBezTo>
                  <a:cubicBezTo>
                    <a:pt x="5781" y="12704"/>
                    <a:pt x="5787" y="12703"/>
                    <a:pt x="5791" y="12702"/>
                  </a:cubicBezTo>
                  <a:cubicBezTo>
                    <a:pt x="5795" y="12704"/>
                    <a:pt x="5800" y="12705"/>
                    <a:pt x="5804" y="12705"/>
                  </a:cubicBezTo>
                  <a:cubicBezTo>
                    <a:pt x="5818" y="12705"/>
                    <a:pt x="5830" y="12697"/>
                    <a:pt x="5835" y="12682"/>
                  </a:cubicBezTo>
                  <a:cubicBezTo>
                    <a:pt x="5883" y="12558"/>
                    <a:pt x="5995" y="12446"/>
                    <a:pt x="6133" y="12446"/>
                  </a:cubicBezTo>
                  <a:cubicBezTo>
                    <a:pt x="6151" y="12446"/>
                    <a:pt x="6169" y="12448"/>
                    <a:pt x="6188" y="12452"/>
                  </a:cubicBezTo>
                  <a:cubicBezTo>
                    <a:pt x="6359" y="12491"/>
                    <a:pt x="6405" y="12654"/>
                    <a:pt x="6406" y="12806"/>
                  </a:cubicBezTo>
                  <a:cubicBezTo>
                    <a:pt x="6406" y="12837"/>
                    <a:pt x="6429" y="12851"/>
                    <a:pt x="6452" y="12851"/>
                  </a:cubicBezTo>
                  <a:cubicBezTo>
                    <a:pt x="6458" y="12851"/>
                    <a:pt x="6464" y="12851"/>
                    <a:pt x="6469" y="12849"/>
                  </a:cubicBezTo>
                  <a:cubicBezTo>
                    <a:pt x="6472" y="12862"/>
                    <a:pt x="6483" y="12871"/>
                    <a:pt x="6495" y="12875"/>
                  </a:cubicBezTo>
                  <a:cubicBezTo>
                    <a:pt x="6506" y="12878"/>
                    <a:pt x="6517" y="12879"/>
                    <a:pt x="6527" y="12879"/>
                  </a:cubicBezTo>
                  <a:cubicBezTo>
                    <a:pt x="6533" y="12879"/>
                    <a:pt x="6538" y="12879"/>
                    <a:pt x="6543" y="12878"/>
                  </a:cubicBezTo>
                  <a:cubicBezTo>
                    <a:pt x="6592" y="12910"/>
                    <a:pt x="6648" y="12917"/>
                    <a:pt x="6704" y="12931"/>
                  </a:cubicBezTo>
                  <a:cubicBezTo>
                    <a:pt x="6777" y="12947"/>
                    <a:pt x="6849" y="12965"/>
                    <a:pt x="6923" y="12978"/>
                  </a:cubicBezTo>
                  <a:cubicBezTo>
                    <a:pt x="6926" y="12978"/>
                    <a:pt x="6929" y="12979"/>
                    <a:pt x="6932" y="12979"/>
                  </a:cubicBezTo>
                  <a:cubicBezTo>
                    <a:pt x="6958" y="12979"/>
                    <a:pt x="6981" y="12957"/>
                    <a:pt x="6981" y="12930"/>
                  </a:cubicBezTo>
                  <a:cubicBezTo>
                    <a:pt x="7064" y="12835"/>
                    <a:pt x="7155" y="12701"/>
                    <a:pt x="7289" y="12701"/>
                  </a:cubicBezTo>
                  <a:cubicBezTo>
                    <a:pt x="7303" y="12701"/>
                    <a:pt x="7317" y="12702"/>
                    <a:pt x="7332" y="12705"/>
                  </a:cubicBezTo>
                  <a:cubicBezTo>
                    <a:pt x="7479" y="12736"/>
                    <a:pt x="7487" y="12905"/>
                    <a:pt x="7515" y="13027"/>
                  </a:cubicBezTo>
                  <a:cubicBezTo>
                    <a:pt x="7520" y="13048"/>
                    <a:pt x="7538" y="13062"/>
                    <a:pt x="7560" y="13062"/>
                  </a:cubicBezTo>
                  <a:cubicBezTo>
                    <a:pt x="7562" y="13062"/>
                    <a:pt x="7564" y="13062"/>
                    <a:pt x="7566" y="13062"/>
                  </a:cubicBezTo>
                  <a:cubicBezTo>
                    <a:pt x="7572" y="13070"/>
                    <a:pt x="7580" y="13076"/>
                    <a:pt x="7590" y="13080"/>
                  </a:cubicBezTo>
                  <a:cubicBezTo>
                    <a:pt x="7695" y="13109"/>
                    <a:pt x="7802" y="13136"/>
                    <a:pt x="7908" y="13155"/>
                  </a:cubicBezTo>
                  <a:cubicBezTo>
                    <a:pt x="7915" y="13169"/>
                    <a:pt x="7930" y="13178"/>
                    <a:pt x="7945" y="13178"/>
                  </a:cubicBezTo>
                  <a:cubicBezTo>
                    <a:pt x="7957" y="13178"/>
                    <a:pt x="7968" y="13172"/>
                    <a:pt x="7974" y="13158"/>
                  </a:cubicBezTo>
                  <a:cubicBezTo>
                    <a:pt x="8029" y="13028"/>
                    <a:pt x="8137" y="12907"/>
                    <a:pt x="8291" y="12907"/>
                  </a:cubicBezTo>
                  <a:cubicBezTo>
                    <a:pt x="8291" y="12907"/>
                    <a:pt x="8292" y="12907"/>
                    <a:pt x="8293" y="12907"/>
                  </a:cubicBezTo>
                  <a:cubicBezTo>
                    <a:pt x="8459" y="12910"/>
                    <a:pt x="8572" y="13081"/>
                    <a:pt x="8519" y="13235"/>
                  </a:cubicBezTo>
                  <a:cubicBezTo>
                    <a:pt x="8506" y="13272"/>
                    <a:pt x="8535" y="13295"/>
                    <a:pt x="8567" y="13295"/>
                  </a:cubicBezTo>
                  <a:cubicBezTo>
                    <a:pt x="8578" y="13295"/>
                    <a:pt x="8588" y="13292"/>
                    <a:pt x="8598" y="13287"/>
                  </a:cubicBezTo>
                  <a:cubicBezTo>
                    <a:pt x="8752" y="13316"/>
                    <a:pt x="8906" y="13344"/>
                    <a:pt x="9061" y="13368"/>
                  </a:cubicBezTo>
                  <a:lnTo>
                    <a:pt x="9060" y="13374"/>
                  </a:lnTo>
                  <a:cubicBezTo>
                    <a:pt x="9056" y="13399"/>
                    <a:pt x="9079" y="13418"/>
                    <a:pt x="9100" y="13418"/>
                  </a:cubicBezTo>
                  <a:cubicBezTo>
                    <a:pt x="9111" y="13418"/>
                    <a:pt x="9122" y="13412"/>
                    <a:pt x="9128" y="13398"/>
                  </a:cubicBezTo>
                  <a:cubicBezTo>
                    <a:pt x="9177" y="13278"/>
                    <a:pt x="9281" y="13174"/>
                    <a:pt x="9416" y="13174"/>
                  </a:cubicBezTo>
                  <a:cubicBezTo>
                    <a:pt x="9427" y="13174"/>
                    <a:pt x="9437" y="13175"/>
                    <a:pt x="9448" y="13176"/>
                  </a:cubicBezTo>
                  <a:cubicBezTo>
                    <a:pt x="9609" y="13196"/>
                    <a:pt x="9711" y="13350"/>
                    <a:pt x="9693" y="13506"/>
                  </a:cubicBezTo>
                  <a:cubicBezTo>
                    <a:pt x="9688" y="13546"/>
                    <a:pt x="9720" y="13571"/>
                    <a:pt x="9751" y="13571"/>
                  </a:cubicBezTo>
                  <a:cubicBezTo>
                    <a:pt x="9769" y="13571"/>
                    <a:pt x="9786" y="13562"/>
                    <a:pt x="9795" y="13544"/>
                  </a:cubicBezTo>
                  <a:cubicBezTo>
                    <a:pt x="9796" y="13546"/>
                    <a:pt x="9797" y="13550"/>
                    <a:pt x="9800" y="13552"/>
                  </a:cubicBezTo>
                  <a:cubicBezTo>
                    <a:pt x="9868" y="13604"/>
                    <a:pt x="9957" y="13619"/>
                    <a:pt x="10039" y="13639"/>
                  </a:cubicBezTo>
                  <a:cubicBezTo>
                    <a:pt x="10068" y="13646"/>
                    <a:pt x="10099" y="13654"/>
                    <a:pt x="10129" y="13654"/>
                  </a:cubicBezTo>
                  <a:cubicBezTo>
                    <a:pt x="10158" y="13654"/>
                    <a:pt x="10186" y="13647"/>
                    <a:pt x="10210" y="13625"/>
                  </a:cubicBezTo>
                  <a:cubicBezTo>
                    <a:pt x="10259" y="13581"/>
                    <a:pt x="10261" y="13490"/>
                    <a:pt x="10274" y="13430"/>
                  </a:cubicBezTo>
                  <a:cubicBezTo>
                    <a:pt x="10295" y="13332"/>
                    <a:pt x="10314" y="13236"/>
                    <a:pt x="10334" y="13138"/>
                  </a:cubicBezTo>
                  <a:cubicBezTo>
                    <a:pt x="10335" y="13127"/>
                    <a:pt x="10334" y="13116"/>
                    <a:pt x="10331" y="13106"/>
                  </a:cubicBezTo>
                  <a:cubicBezTo>
                    <a:pt x="10347" y="13092"/>
                    <a:pt x="10353" y="13064"/>
                    <a:pt x="10328" y="13055"/>
                  </a:cubicBezTo>
                  <a:cubicBezTo>
                    <a:pt x="10195" y="13007"/>
                    <a:pt x="10085" y="12870"/>
                    <a:pt x="10116" y="12721"/>
                  </a:cubicBezTo>
                  <a:cubicBezTo>
                    <a:pt x="10148" y="12576"/>
                    <a:pt x="10284" y="12521"/>
                    <a:pt x="10416" y="12521"/>
                  </a:cubicBezTo>
                  <a:cubicBezTo>
                    <a:pt x="10425" y="12521"/>
                    <a:pt x="10435" y="12521"/>
                    <a:pt x="10444" y="12522"/>
                  </a:cubicBezTo>
                  <a:cubicBezTo>
                    <a:pt x="10446" y="12522"/>
                    <a:pt x="10447" y="12522"/>
                    <a:pt x="10448" y="12522"/>
                  </a:cubicBezTo>
                  <a:cubicBezTo>
                    <a:pt x="10483" y="12522"/>
                    <a:pt x="10496" y="12489"/>
                    <a:pt x="10487" y="12459"/>
                  </a:cubicBezTo>
                  <a:cubicBezTo>
                    <a:pt x="10498" y="12454"/>
                    <a:pt x="10505" y="12445"/>
                    <a:pt x="10507" y="12434"/>
                  </a:cubicBezTo>
                  <a:cubicBezTo>
                    <a:pt x="10540" y="12310"/>
                    <a:pt x="10577" y="12162"/>
                    <a:pt x="10569" y="12036"/>
                  </a:cubicBezTo>
                  <a:cubicBezTo>
                    <a:pt x="10568" y="12007"/>
                    <a:pt x="10548" y="11994"/>
                    <a:pt x="10527" y="11994"/>
                  </a:cubicBezTo>
                  <a:cubicBezTo>
                    <a:pt x="10517" y="11994"/>
                    <a:pt x="10507" y="11997"/>
                    <a:pt x="10498" y="12003"/>
                  </a:cubicBezTo>
                  <a:cubicBezTo>
                    <a:pt x="10498" y="11991"/>
                    <a:pt x="10491" y="11979"/>
                    <a:pt x="10480" y="11974"/>
                  </a:cubicBezTo>
                  <a:cubicBezTo>
                    <a:pt x="10361" y="11920"/>
                    <a:pt x="10264" y="11788"/>
                    <a:pt x="10301" y="11651"/>
                  </a:cubicBezTo>
                  <a:cubicBezTo>
                    <a:pt x="10341" y="11503"/>
                    <a:pt x="10482" y="11471"/>
                    <a:pt x="10614" y="11467"/>
                  </a:cubicBezTo>
                  <a:cubicBezTo>
                    <a:pt x="10632" y="11465"/>
                    <a:pt x="10648" y="11452"/>
                    <a:pt x="10652" y="11435"/>
                  </a:cubicBezTo>
                  <a:cubicBezTo>
                    <a:pt x="10659" y="11440"/>
                    <a:pt x="10667" y="11443"/>
                    <a:pt x="10674" y="11443"/>
                  </a:cubicBezTo>
                  <a:cubicBezTo>
                    <a:pt x="10684" y="11443"/>
                    <a:pt x="10693" y="11437"/>
                    <a:pt x="10698" y="11424"/>
                  </a:cubicBezTo>
                  <a:cubicBezTo>
                    <a:pt x="10757" y="11264"/>
                    <a:pt x="10771" y="11089"/>
                    <a:pt x="10760" y="10920"/>
                  </a:cubicBezTo>
                  <a:cubicBezTo>
                    <a:pt x="10791" y="10911"/>
                    <a:pt x="10796" y="10868"/>
                    <a:pt x="10767" y="10852"/>
                  </a:cubicBezTo>
                  <a:cubicBezTo>
                    <a:pt x="10662" y="10799"/>
                    <a:pt x="10580" y="10699"/>
                    <a:pt x="10600" y="10572"/>
                  </a:cubicBezTo>
                  <a:cubicBezTo>
                    <a:pt x="10620" y="10447"/>
                    <a:pt x="10732" y="10378"/>
                    <a:pt x="10851" y="10378"/>
                  </a:cubicBezTo>
                  <a:cubicBezTo>
                    <a:pt x="10861" y="10378"/>
                    <a:pt x="10872" y="10379"/>
                    <a:pt x="10883" y="10380"/>
                  </a:cubicBezTo>
                  <a:cubicBezTo>
                    <a:pt x="10884" y="10380"/>
                    <a:pt x="10886" y="10380"/>
                    <a:pt x="10888" y="10380"/>
                  </a:cubicBezTo>
                  <a:cubicBezTo>
                    <a:pt x="10945" y="10380"/>
                    <a:pt x="10965" y="10304"/>
                    <a:pt x="10913" y="10282"/>
                  </a:cubicBezTo>
                  <a:cubicBezTo>
                    <a:pt x="10955" y="10152"/>
                    <a:pt x="11000" y="10009"/>
                    <a:pt x="11011" y="9874"/>
                  </a:cubicBezTo>
                  <a:cubicBezTo>
                    <a:pt x="11015" y="9831"/>
                    <a:pt x="11004" y="9785"/>
                    <a:pt x="10972" y="9764"/>
                  </a:cubicBezTo>
                  <a:cubicBezTo>
                    <a:pt x="10983" y="9749"/>
                    <a:pt x="10980" y="9726"/>
                    <a:pt x="10963" y="9715"/>
                  </a:cubicBezTo>
                  <a:cubicBezTo>
                    <a:pt x="10851" y="9635"/>
                    <a:pt x="10611" y="9411"/>
                    <a:pt x="10839" y="9305"/>
                  </a:cubicBezTo>
                  <a:cubicBezTo>
                    <a:pt x="10941" y="9258"/>
                    <a:pt x="11061" y="9274"/>
                    <a:pt x="11161" y="9220"/>
                  </a:cubicBezTo>
                  <a:cubicBezTo>
                    <a:pt x="11185" y="9207"/>
                    <a:pt x="11188" y="9176"/>
                    <a:pt x="11176" y="9153"/>
                  </a:cubicBezTo>
                  <a:cubicBezTo>
                    <a:pt x="11212" y="9009"/>
                    <a:pt x="11236" y="8861"/>
                    <a:pt x="11246" y="8712"/>
                  </a:cubicBezTo>
                  <a:cubicBezTo>
                    <a:pt x="11247" y="8684"/>
                    <a:pt x="11225" y="8669"/>
                    <a:pt x="11202" y="8669"/>
                  </a:cubicBezTo>
                  <a:cubicBezTo>
                    <a:pt x="11200" y="8669"/>
                    <a:pt x="11199" y="8669"/>
                    <a:pt x="11197" y="8669"/>
                  </a:cubicBezTo>
                  <a:cubicBezTo>
                    <a:pt x="11098" y="8596"/>
                    <a:pt x="11008" y="8510"/>
                    <a:pt x="11024" y="8375"/>
                  </a:cubicBezTo>
                  <a:cubicBezTo>
                    <a:pt x="11041" y="8227"/>
                    <a:pt x="11172" y="8145"/>
                    <a:pt x="11312" y="8145"/>
                  </a:cubicBezTo>
                  <a:cubicBezTo>
                    <a:pt x="11313" y="8145"/>
                    <a:pt x="11314" y="8145"/>
                    <a:pt x="11314" y="8145"/>
                  </a:cubicBezTo>
                  <a:cubicBezTo>
                    <a:pt x="11350" y="8145"/>
                    <a:pt x="11361" y="8116"/>
                    <a:pt x="11356" y="8090"/>
                  </a:cubicBezTo>
                  <a:cubicBezTo>
                    <a:pt x="11367" y="8084"/>
                    <a:pt x="11374" y="8075"/>
                    <a:pt x="11377" y="8064"/>
                  </a:cubicBezTo>
                  <a:cubicBezTo>
                    <a:pt x="11427" y="7919"/>
                    <a:pt x="11456" y="7763"/>
                    <a:pt x="11486" y="7612"/>
                  </a:cubicBezTo>
                  <a:cubicBezTo>
                    <a:pt x="11493" y="7574"/>
                    <a:pt x="11465" y="7553"/>
                    <a:pt x="11436" y="7553"/>
                  </a:cubicBezTo>
                  <a:cubicBezTo>
                    <a:pt x="11431" y="7553"/>
                    <a:pt x="11425" y="7554"/>
                    <a:pt x="11420" y="7555"/>
                  </a:cubicBezTo>
                  <a:cubicBezTo>
                    <a:pt x="11420" y="7549"/>
                    <a:pt x="11417" y="7543"/>
                    <a:pt x="11412" y="7540"/>
                  </a:cubicBezTo>
                  <a:cubicBezTo>
                    <a:pt x="11191" y="7371"/>
                    <a:pt x="11242" y="7029"/>
                    <a:pt x="11547" y="7010"/>
                  </a:cubicBezTo>
                  <a:cubicBezTo>
                    <a:pt x="11548" y="7010"/>
                    <a:pt x="11548" y="7010"/>
                    <a:pt x="11549" y="7010"/>
                  </a:cubicBezTo>
                  <a:cubicBezTo>
                    <a:pt x="11571" y="7010"/>
                    <a:pt x="11590" y="6993"/>
                    <a:pt x="11593" y="6970"/>
                  </a:cubicBezTo>
                  <a:cubicBezTo>
                    <a:pt x="11601" y="6966"/>
                    <a:pt x="11607" y="6959"/>
                    <a:pt x="11609" y="6949"/>
                  </a:cubicBezTo>
                  <a:cubicBezTo>
                    <a:pt x="11655" y="6801"/>
                    <a:pt x="11692" y="6649"/>
                    <a:pt x="11718" y="6496"/>
                  </a:cubicBezTo>
                  <a:cubicBezTo>
                    <a:pt x="11724" y="6466"/>
                    <a:pt x="11700" y="6438"/>
                    <a:pt x="11671" y="6438"/>
                  </a:cubicBezTo>
                  <a:cubicBezTo>
                    <a:pt x="11668" y="6438"/>
                    <a:pt x="11666" y="6438"/>
                    <a:pt x="11663" y="6439"/>
                  </a:cubicBezTo>
                  <a:cubicBezTo>
                    <a:pt x="11661" y="6427"/>
                    <a:pt x="11654" y="6417"/>
                    <a:pt x="11643" y="6412"/>
                  </a:cubicBezTo>
                  <a:cubicBezTo>
                    <a:pt x="11517" y="6351"/>
                    <a:pt x="11420" y="6210"/>
                    <a:pt x="11473" y="6068"/>
                  </a:cubicBezTo>
                  <a:cubicBezTo>
                    <a:pt x="11512" y="5958"/>
                    <a:pt x="11618" y="5899"/>
                    <a:pt x="11727" y="5899"/>
                  </a:cubicBezTo>
                  <a:cubicBezTo>
                    <a:pt x="11756" y="5899"/>
                    <a:pt x="11786" y="5904"/>
                    <a:pt x="11815" y="5913"/>
                  </a:cubicBezTo>
                  <a:cubicBezTo>
                    <a:pt x="11821" y="5915"/>
                    <a:pt x="11827" y="5915"/>
                    <a:pt x="11832" y="5915"/>
                  </a:cubicBezTo>
                  <a:cubicBezTo>
                    <a:pt x="11878" y="5915"/>
                    <a:pt x="11892" y="5845"/>
                    <a:pt x="11851" y="5818"/>
                  </a:cubicBezTo>
                  <a:cubicBezTo>
                    <a:pt x="11873" y="5759"/>
                    <a:pt x="11885" y="5693"/>
                    <a:pt x="11898" y="5630"/>
                  </a:cubicBezTo>
                  <a:cubicBezTo>
                    <a:pt x="11917" y="5537"/>
                    <a:pt x="11940" y="5447"/>
                    <a:pt x="11963" y="5357"/>
                  </a:cubicBezTo>
                  <a:cubicBezTo>
                    <a:pt x="11969" y="5335"/>
                    <a:pt x="11960" y="5312"/>
                    <a:pt x="11940" y="5302"/>
                  </a:cubicBezTo>
                  <a:cubicBezTo>
                    <a:pt x="11938" y="5297"/>
                    <a:pt x="11934" y="5293"/>
                    <a:pt x="11930" y="5291"/>
                  </a:cubicBezTo>
                  <a:cubicBezTo>
                    <a:pt x="11811" y="5208"/>
                    <a:pt x="11698" y="5102"/>
                    <a:pt x="11704" y="4945"/>
                  </a:cubicBezTo>
                  <a:cubicBezTo>
                    <a:pt x="11707" y="4833"/>
                    <a:pt x="11791" y="4738"/>
                    <a:pt x="11892" y="4738"/>
                  </a:cubicBezTo>
                  <a:cubicBezTo>
                    <a:pt x="11922" y="4738"/>
                    <a:pt x="11954" y="4747"/>
                    <a:pt x="11986" y="4766"/>
                  </a:cubicBezTo>
                  <a:cubicBezTo>
                    <a:pt x="11995" y="4771"/>
                    <a:pt x="12004" y="4774"/>
                    <a:pt x="12012" y="4774"/>
                  </a:cubicBezTo>
                  <a:cubicBezTo>
                    <a:pt x="12047" y="4774"/>
                    <a:pt x="12070" y="4727"/>
                    <a:pt x="12053" y="4694"/>
                  </a:cubicBezTo>
                  <a:cubicBezTo>
                    <a:pt x="12106" y="4537"/>
                    <a:pt x="12139" y="4372"/>
                    <a:pt x="12171" y="4210"/>
                  </a:cubicBezTo>
                  <a:cubicBezTo>
                    <a:pt x="12177" y="4185"/>
                    <a:pt x="12161" y="4160"/>
                    <a:pt x="12137" y="4155"/>
                  </a:cubicBezTo>
                  <a:cubicBezTo>
                    <a:pt x="12137" y="4141"/>
                    <a:pt x="12130" y="4130"/>
                    <a:pt x="12118" y="4124"/>
                  </a:cubicBezTo>
                  <a:cubicBezTo>
                    <a:pt x="12021" y="4060"/>
                    <a:pt x="11960" y="3930"/>
                    <a:pt x="12009" y="3816"/>
                  </a:cubicBezTo>
                  <a:cubicBezTo>
                    <a:pt x="12057" y="3709"/>
                    <a:pt x="12164" y="3680"/>
                    <a:pt x="12270" y="3679"/>
                  </a:cubicBezTo>
                  <a:cubicBezTo>
                    <a:pt x="12318" y="3677"/>
                    <a:pt x="12324" y="3616"/>
                    <a:pt x="12290" y="3593"/>
                  </a:cubicBezTo>
                  <a:cubicBezTo>
                    <a:pt x="12307" y="3537"/>
                    <a:pt x="12322" y="3478"/>
                    <a:pt x="12335" y="3420"/>
                  </a:cubicBezTo>
                  <a:cubicBezTo>
                    <a:pt x="12351" y="3351"/>
                    <a:pt x="12374" y="3280"/>
                    <a:pt x="12372" y="3208"/>
                  </a:cubicBezTo>
                  <a:cubicBezTo>
                    <a:pt x="12372" y="3190"/>
                    <a:pt x="12359" y="3175"/>
                    <a:pt x="12343" y="3172"/>
                  </a:cubicBezTo>
                  <a:cubicBezTo>
                    <a:pt x="12359" y="3157"/>
                    <a:pt x="12360" y="3131"/>
                    <a:pt x="12345" y="3115"/>
                  </a:cubicBezTo>
                  <a:cubicBezTo>
                    <a:pt x="12257" y="3021"/>
                    <a:pt x="12120" y="2929"/>
                    <a:pt x="12179" y="2778"/>
                  </a:cubicBezTo>
                  <a:cubicBezTo>
                    <a:pt x="12225" y="2659"/>
                    <a:pt x="12359" y="2598"/>
                    <a:pt x="12474" y="2565"/>
                  </a:cubicBezTo>
                  <a:cubicBezTo>
                    <a:pt x="12500" y="2560"/>
                    <a:pt x="12514" y="2533"/>
                    <a:pt x="12506" y="2507"/>
                  </a:cubicBezTo>
                  <a:lnTo>
                    <a:pt x="12506" y="2507"/>
                  </a:lnTo>
                  <a:cubicBezTo>
                    <a:pt x="12507" y="2507"/>
                    <a:pt x="12507" y="2507"/>
                    <a:pt x="12508" y="2507"/>
                  </a:cubicBezTo>
                  <a:cubicBezTo>
                    <a:pt x="12539" y="2507"/>
                    <a:pt x="12565" y="2484"/>
                    <a:pt x="12566" y="2452"/>
                  </a:cubicBezTo>
                  <a:cubicBezTo>
                    <a:pt x="12573" y="2319"/>
                    <a:pt x="12592" y="2188"/>
                    <a:pt x="12623" y="2058"/>
                  </a:cubicBezTo>
                  <a:cubicBezTo>
                    <a:pt x="12630" y="2028"/>
                    <a:pt x="12611" y="1999"/>
                    <a:pt x="12582" y="1993"/>
                  </a:cubicBezTo>
                  <a:cubicBezTo>
                    <a:pt x="12430" y="1962"/>
                    <a:pt x="12278" y="1934"/>
                    <a:pt x="12126" y="1908"/>
                  </a:cubicBezTo>
                  <a:cubicBezTo>
                    <a:pt x="12122" y="1907"/>
                    <a:pt x="12119" y="1907"/>
                    <a:pt x="12116" y="1907"/>
                  </a:cubicBezTo>
                  <a:cubicBezTo>
                    <a:pt x="12069" y="1907"/>
                    <a:pt x="12058" y="1979"/>
                    <a:pt x="12108" y="1989"/>
                  </a:cubicBezTo>
                  <a:lnTo>
                    <a:pt x="12110" y="1989"/>
                  </a:lnTo>
                  <a:cubicBezTo>
                    <a:pt x="12041" y="2092"/>
                    <a:pt x="11945" y="2138"/>
                    <a:pt x="11848" y="2138"/>
                  </a:cubicBezTo>
                  <a:cubicBezTo>
                    <a:pt x="11700" y="2138"/>
                    <a:pt x="11552" y="2029"/>
                    <a:pt x="11505" y="1854"/>
                  </a:cubicBezTo>
                  <a:cubicBezTo>
                    <a:pt x="11500" y="1837"/>
                    <a:pt x="11485" y="1829"/>
                    <a:pt x="11470" y="1829"/>
                  </a:cubicBezTo>
                  <a:cubicBezTo>
                    <a:pt x="11460" y="1829"/>
                    <a:pt x="11450" y="1832"/>
                    <a:pt x="11442" y="1839"/>
                  </a:cubicBezTo>
                  <a:cubicBezTo>
                    <a:pt x="11469" y="1811"/>
                    <a:pt x="11466" y="1757"/>
                    <a:pt x="11418" y="1746"/>
                  </a:cubicBezTo>
                  <a:cubicBezTo>
                    <a:pt x="11307" y="1721"/>
                    <a:pt x="11193" y="1707"/>
                    <a:pt x="11080" y="1707"/>
                  </a:cubicBezTo>
                  <a:cubicBezTo>
                    <a:pt x="11051" y="1707"/>
                    <a:pt x="11022" y="1708"/>
                    <a:pt x="10994" y="1710"/>
                  </a:cubicBezTo>
                  <a:cubicBezTo>
                    <a:pt x="10970" y="1712"/>
                    <a:pt x="10954" y="1736"/>
                    <a:pt x="10962" y="1759"/>
                  </a:cubicBezTo>
                  <a:lnTo>
                    <a:pt x="10962" y="1760"/>
                  </a:lnTo>
                  <a:cubicBezTo>
                    <a:pt x="10927" y="1877"/>
                    <a:pt x="10819" y="1963"/>
                    <a:pt x="10701" y="1963"/>
                  </a:cubicBezTo>
                  <a:cubicBezTo>
                    <a:pt x="10676" y="1963"/>
                    <a:pt x="10652" y="1960"/>
                    <a:pt x="10627" y="1952"/>
                  </a:cubicBezTo>
                  <a:cubicBezTo>
                    <a:pt x="10492" y="1909"/>
                    <a:pt x="10429" y="1773"/>
                    <a:pt x="10426" y="1641"/>
                  </a:cubicBezTo>
                  <a:cubicBezTo>
                    <a:pt x="10427" y="1630"/>
                    <a:pt x="10421" y="1622"/>
                    <a:pt x="10413" y="1617"/>
                  </a:cubicBezTo>
                  <a:cubicBezTo>
                    <a:pt x="10417" y="1589"/>
                    <a:pt x="10400" y="1564"/>
                    <a:pt x="10373" y="1557"/>
                  </a:cubicBezTo>
                  <a:cubicBezTo>
                    <a:pt x="10255" y="1518"/>
                    <a:pt x="10116" y="1499"/>
                    <a:pt x="9992" y="1487"/>
                  </a:cubicBezTo>
                  <a:cubicBezTo>
                    <a:pt x="9989" y="1486"/>
                    <a:pt x="9987" y="1486"/>
                    <a:pt x="9984" y="1486"/>
                  </a:cubicBezTo>
                  <a:cubicBezTo>
                    <a:pt x="9968" y="1486"/>
                    <a:pt x="9953" y="1495"/>
                    <a:pt x="9946" y="1510"/>
                  </a:cubicBezTo>
                  <a:cubicBezTo>
                    <a:pt x="9926" y="1516"/>
                    <a:pt x="9913" y="1536"/>
                    <a:pt x="9916" y="1558"/>
                  </a:cubicBezTo>
                  <a:cubicBezTo>
                    <a:pt x="9927" y="1669"/>
                    <a:pt x="9828" y="1739"/>
                    <a:pt x="9728" y="1739"/>
                  </a:cubicBezTo>
                  <a:cubicBezTo>
                    <a:pt x="9699" y="1739"/>
                    <a:pt x="9669" y="1733"/>
                    <a:pt x="9643" y="1720"/>
                  </a:cubicBezTo>
                  <a:cubicBezTo>
                    <a:pt x="9546" y="1673"/>
                    <a:pt x="9497" y="1577"/>
                    <a:pt x="9459" y="1479"/>
                  </a:cubicBezTo>
                  <a:cubicBezTo>
                    <a:pt x="9488" y="1450"/>
                    <a:pt x="9483" y="1392"/>
                    <a:pt x="9432" y="1381"/>
                  </a:cubicBezTo>
                  <a:cubicBezTo>
                    <a:pt x="9246" y="1338"/>
                    <a:pt x="9059" y="1304"/>
                    <a:pt x="8870" y="1282"/>
                  </a:cubicBezTo>
                  <a:cubicBezTo>
                    <a:pt x="8868" y="1282"/>
                    <a:pt x="8865" y="1281"/>
                    <a:pt x="8863" y="1281"/>
                  </a:cubicBezTo>
                  <a:cubicBezTo>
                    <a:pt x="8833" y="1281"/>
                    <a:pt x="8813" y="1315"/>
                    <a:pt x="8829" y="1342"/>
                  </a:cubicBezTo>
                  <a:cubicBezTo>
                    <a:pt x="8784" y="1444"/>
                    <a:pt x="8711" y="1540"/>
                    <a:pt x="8591" y="1540"/>
                  </a:cubicBezTo>
                  <a:cubicBezTo>
                    <a:pt x="8581" y="1540"/>
                    <a:pt x="8570" y="1539"/>
                    <a:pt x="8559" y="1538"/>
                  </a:cubicBezTo>
                  <a:cubicBezTo>
                    <a:pt x="8424" y="1518"/>
                    <a:pt x="8347" y="1383"/>
                    <a:pt x="8350" y="1257"/>
                  </a:cubicBezTo>
                  <a:cubicBezTo>
                    <a:pt x="8349" y="1252"/>
                    <a:pt x="8348" y="1248"/>
                    <a:pt x="8347" y="1242"/>
                  </a:cubicBezTo>
                  <a:cubicBezTo>
                    <a:pt x="8370" y="1212"/>
                    <a:pt x="8366" y="1158"/>
                    <a:pt x="8317" y="1148"/>
                  </a:cubicBezTo>
                  <a:cubicBezTo>
                    <a:pt x="8167" y="1117"/>
                    <a:pt x="8016" y="1087"/>
                    <a:pt x="7865" y="1064"/>
                  </a:cubicBezTo>
                  <a:cubicBezTo>
                    <a:pt x="7856" y="1059"/>
                    <a:pt x="7847" y="1056"/>
                    <a:pt x="7837" y="1056"/>
                  </a:cubicBezTo>
                  <a:cubicBezTo>
                    <a:pt x="7831" y="1056"/>
                    <a:pt x="7825" y="1057"/>
                    <a:pt x="7820" y="1059"/>
                  </a:cubicBezTo>
                  <a:cubicBezTo>
                    <a:pt x="7793" y="1061"/>
                    <a:pt x="7773" y="1087"/>
                    <a:pt x="7779" y="1114"/>
                  </a:cubicBezTo>
                  <a:cubicBezTo>
                    <a:pt x="7744" y="1224"/>
                    <a:pt x="7644" y="1308"/>
                    <a:pt x="7530" y="1308"/>
                  </a:cubicBezTo>
                  <a:cubicBezTo>
                    <a:pt x="7511" y="1308"/>
                    <a:pt x="7492" y="1306"/>
                    <a:pt x="7472" y="1301"/>
                  </a:cubicBezTo>
                  <a:cubicBezTo>
                    <a:pt x="7337" y="1264"/>
                    <a:pt x="7277" y="1134"/>
                    <a:pt x="7270" y="1005"/>
                  </a:cubicBezTo>
                  <a:cubicBezTo>
                    <a:pt x="7270" y="995"/>
                    <a:pt x="7265" y="986"/>
                    <a:pt x="7256" y="980"/>
                  </a:cubicBezTo>
                  <a:cubicBezTo>
                    <a:pt x="7252" y="970"/>
                    <a:pt x="7244" y="961"/>
                    <a:pt x="7233" y="957"/>
                  </a:cubicBezTo>
                  <a:cubicBezTo>
                    <a:pt x="7169" y="929"/>
                    <a:pt x="7098" y="922"/>
                    <a:pt x="7031" y="910"/>
                  </a:cubicBezTo>
                  <a:cubicBezTo>
                    <a:pt x="6977" y="900"/>
                    <a:pt x="6921" y="884"/>
                    <a:pt x="6866" y="884"/>
                  </a:cubicBezTo>
                  <a:cubicBezTo>
                    <a:pt x="6857" y="884"/>
                    <a:pt x="6847" y="885"/>
                    <a:pt x="6838" y="886"/>
                  </a:cubicBezTo>
                  <a:cubicBezTo>
                    <a:pt x="6832" y="881"/>
                    <a:pt x="6824" y="879"/>
                    <a:pt x="6816" y="879"/>
                  </a:cubicBezTo>
                  <a:cubicBezTo>
                    <a:pt x="6806" y="879"/>
                    <a:pt x="6795" y="884"/>
                    <a:pt x="6788" y="892"/>
                  </a:cubicBezTo>
                  <a:cubicBezTo>
                    <a:pt x="6706" y="994"/>
                    <a:pt x="6648" y="1114"/>
                    <a:pt x="6502" y="1114"/>
                  </a:cubicBezTo>
                  <a:cubicBezTo>
                    <a:pt x="6493" y="1114"/>
                    <a:pt x="6483" y="1113"/>
                    <a:pt x="6473" y="1112"/>
                  </a:cubicBezTo>
                  <a:cubicBezTo>
                    <a:pt x="6307" y="1095"/>
                    <a:pt x="6214" y="939"/>
                    <a:pt x="6217" y="784"/>
                  </a:cubicBezTo>
                  <a:cubicBezTo>
                    <a:pt x="6217" y="774"/>
                    <a:pt x="6213" y="764"/>
                    <a:pt x="6205" y="758"/>
                  </a:cubicBezTo>
                  <a:cubicBezTo>
                    <a:pt x="6209" y="730"/>
                    <a:pt x="6190" y="703"/>
                    <a:pt x="6161" y="697"/>
                  </a:cubicBezTo>
                  <a:cubicBezTo>
                    <a:pt x="6001" y="667"/>
                    <a:pt x="5839" y="635"/>
                    <a:pt x="5677" y="613"/>
                  </a:cubicBezTo>
                  <a:cubicBezTo>
                    <a:pt x="5675" y="613"/>
                    <a:pt x="5673" y="613"/>
                    <a:pt x="5671" y="613"/>
                  </a:cubicBezTo>
                  <a:cubicBezTo>
                    <a:pt x="5657" y="613"/>
                    <a:pt x="5645" y="619"/>
                    <a:pt x="5637" y="630"/>
                  </a:cubicBezTo>
                  <a:cubicBezTo>
                    <a:pt x="5618" y="633"/>
                    <a:pt x="5604" y="649"/>
                    <a:pt x="5602" y="668"/>
                  </a:cubicBezTo>
                  <a:cubicBezTo>
                    <a:pt x="5582" y="801"/>
                    <a:pt x="5470" y="922"/>
                    <a:pt x="5332" y="922"/>
                  </a:cubicBezTo>
                  <a:cubicBezTo>
                    <a:pt x="5315" y="922"/>
                    <a:pt x="5298" y="920"/>
                    <a:pt x="5282" y="916"/>
                  </a:cubicBezTo>
                  <a:cubicBezTo>
                    <a:pt x="5122" y="884"/>
                    <a:pt x="5042" y="705"/>
                    <a:pt x="5074" y="558"/>
                  </a:cubicBezTo>
                  <a:cubicBezTo>
                    <a:pt x="5078" y="538"/>
                    <a:pt x="5066" y="519"/>
                    <a:pt x="5047" y="515"/>
                  </a:cubicBezTo>
                  <a:cubicBezTo>
                    <a:pt x="5038" y="503"/>
                    <a:pt x="5027" y="495"/>
                    <a:pt x="5014" y="491"/>
                  </a:cubicBezTo>
                  <a:cubicBezTo>
                    <a:pt x="4905" y="455"/>
                    <a:pt x="4793" y="433"/>
                    <a:pt x="4679" y="425"/>
                  </a:cubicBezTo>
                  <a:cubicBezTo>
                    <a:pt x="4672" y="404"/>
                    <a:pt x="4651" y="389"/>
                    <a:pt x="4630" y="389"/>
                  </a:cubicBezTo>
                  <a:cubicBezTo>
                    <a:pt x="4616" y="389"/>
                    <a:pt x="4601" y="396"/>
                    <a:pt x="4593" y="415"/>
                  </a:cubicBezTo>
                  <a:cubicBezTo>
                    <a:pt x="4539" y="542"/>
                    <a:pt x="4445" y="659"/>
                    <a:pt x="4300" y="659"/>
                  </a:cubicBezTo>
                  <a:cubicBezTo>
                    <a:pt x="4286" y="659"/>
                    <a:pt x="4272" y="658"/>
                    <a:pt x="4257" y="655"/>
                  </a:cubicBezTo>
                  <a:cubicBezTo>
                    <a:pt x="4095" y="631"/>
                    <a:pt x="4006" y="472"/>
                    <a:pt x="4003" y="321"/>
                  </a:cubicBezTo>
                  <a:cubicBezTo>
                    <a:pt x="4003" y="314"/>
                    <a:pt x="4000" y="307"/>
                    <a:pt x="3996" y="303"/>
                  </a:cubicBezTo>
                  <a:cubicBezTo>
                    <a:pt x="4002" y="274"/>
                    <a:pt x="3984" y="245"/>
                    <a:pt x="3956" y="236"/>
                  </a:cubicBezTo>
                  <a:cubicBezTo>
                    <a:pt x="3876" y="213"/>
                    <a:pt x="3786" y="210"/>
                    <a:pt x="3704" y="201"/>
                  </a:cubicBezTo>
                  <a:cubicBezTo>
                    <a:pt x="3667" y="196"/>
                    <a:pt x="3632" y="190"/>
                    <a:pt x="3598" y="190"/>
                  </a:cubicBezTo>
                  <a:cubicBezTo>
                    <a:pt x="3571" y="190"/>
                    <a:pt x="3545" y="194"/>
                    <a:pt x="3519" y="206"/>
                  </a:cubicBezTo>
                  <a:cubicBezTo>
                    <a:pt x="3512" y="203"/>
                    <a:pt x="3506" y="201"/>
                    <a:pt x="3499" y="201"/>
                  </a:cubicBezTo>
                  <a:cubicBezTo>
                    <a:pt x="3481" y="201"/>
                    <a:pt x="3464" y="212"/>
                    <a:pt x="3457" y="230"/>
                  </a:cubicBezTo>
                  <a:cubicBezTo>
                    <a:pt x="3409" y="338"/>
                    <a:pt x="3304" y="422"/>
                    <a:pt x="3185" y="422"/>
                  </a:cubicBezTo>
                  <a:cubicBezTo>
                    <a:pt x="3165" y="422"/>
                    <a:pt x="3144" y="420"/>
                    <a:pt x="3124" y="414"/>
                  </a:cubicBezTo>
                  <a:cubicBezTo>
                    <a:pt x="2978" y="378"/>
                    <a:pt x="2903" y="231"/>
                    <a:pt x="2903" y="92"/>
                  </a:cubicBezTo>
                  <a:cubicBezTo>
                    <a:pt x="2903" y="70"/>
                    <a:pt x="2885" y="59"/>
                    <a:pt x="2867" y="59"/>
                  </a:cubicBezTo>
                  <a:cubicBezTo>
                    <a:pt x="2860" y="59"/>
                    <a:pt x="2852" y="61"/>
                    <a:pt x="2846" y="64"/>
                  </a:cubicBezTo>
                  <a:cubicBezTo>
                    <a:pt x="2841" y="61"/>
                    <a:pt x="2835" y="59"/>
                    <a:pt x="2829" y="58"/>
                  </a:cubicBezTo>
                  <a:cubicBezTo>
                    <a:pt x="2684" y="34"/>
                    <a:pt x="2539" y="28"/>
                    <a:pt x="2394" y="1"/>
                  </a:cubicBezTo>
                  <a:cubicBezTo>
                    <a:pt x="2391" y="1"/>
                    <a:pt x="2388" y="0"/>
                    <a:pt x="2384" y="0"/>
                  </a:cubicBezTo>
                  <a:close/>
                </a:path>
              </a:pathLst>
            </a:custGeom>
            <a:solidFill>
              <a:srgbClr val="A8C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5880425" y="2576675"/>
              <a:ext cx="190425" cy="164425"/>
            </a:xfrm>
            <a:custGeom>
              <a:avLst/>
              <a:gdLst/>
              <a:ahLst/>
              <a:cxnLst/>
              <a:rect l="l" t="t" r="r" b="b"/>
              <a:pathLst>
                <a:path w="7617" h="6577" extrusionOk="0">
                  <a:moveTo>
                    <a:pt x="1928" y="1620"/>
                  </a:moveTo>
                  <a:cubicBezTo>
                    <a:pt x="1956" y="1620"/>
                    <a:pt x="1985" y="1626"/>
                    <a:pt x="2012" y="1640"/>
                  </a:cubicBezTo>
                  <a:cubicBezTo>
                    <a:pt x="2016" y="1638"/>
                    <a:pt x="2021" y="1637"/>
                    <a:pt x="2025" y="1637"/>
                  </a:cubicBezTo>
                  <a:cubicBezTo>
                    <a:pt x="2039" y="1637"/>
                    <a:pt x="2052" y="1647"/>
                    <a:pt x="2054" y="1662"/>
                  </a:cubicBezTo>
                  <a:lnTo>
                    <a:pt x="2054" y="1671"/>
                  </a:lnTo>
                  <a:cubicBezTo>
                    <a:pt x="2059" y="1675"/>
                    <a:pt x="2064" y="1679"/>
                    <a:pt x="2069" y="1684"/>
                  </a:cubicBezTo>
                  <a:cubicBezTo>
                    <a:pt x="2088" y="1702"/>
                    <a:pt x="2086" y="1733"/>
                    <a:pt x="2064" y="1748"/>
                  </a:cubicBezTo>
                  <a:cubicBezTo>
                    <a:pt x="2095" y="2001"/>
                    <a:pt x="2082" y="2258"/>
                    <a:pt x="2026" y="2507"/>
                  </a:cubicBezTo>
                  <a:cubicBezTo>
                    <a:pt x="2021" y="2530"/>
                    <a:pt x="2001" y="2544"/>
                    <a:pt x="1980" y="2544"/>
                  </a:cubicBezTo>
                  <a:cubicBezTo>
                    <a:pt x="1970" y="2544"/>
                    <a:pt x="1961" y="2541"/>
                    <a:pt x="1952" y="2535"/>
                  </a:cubicBezTo>
                  <a:cubicBezTo>
                    <a:pt x="1946" y="2548"/>
                    <a:pt x="1932" y="2559"/>
                    <a:pt x="1917" y="2560"/>
                  </a:cubicBezTo>
                  <a:cubicBezTo>
                    <a:pt x="1905" y="2560"/>
                    <a:pt x="1892" y="2561"/>
                    <a:pt x="1880" y="2561"/>
                  </a:cubicBezTo>
                  <a:cubicBezTo>
                    <a:pt x="1770" y="2561"/>
                    <a:pt x="1656" y="2545"/>
                    <a:pt x="1549" y="2531"/>
                  </a:cubicBezTo>
                  <a:cubicBezTo>
                    <a:pt x="1524" y="2528"/>
                    <a:pt x="1517" y="2501"/>
                    <a:pt x="1527" y="2481"/>
                  </a:cubicBezTo>
                  <a:cubicBezTo>
                    <a:pt x="1518" y="2479"/>
                    <a:pt x="1512" y="2471"/>
                    <a:pt x="1513" y="2461"/>
                  </a:cubicBezTo>
                  <a:cubicBezTo>
                    <a:pt x="1518" y="2241"/>
                    <a:pt x="1573" y="1924"/>
                    <a:pt x="1709" y="1740"/>
                  </a:cubicBezTo>
                  <a:cubicBezTo>
                    <a:pt x="1763" y="1670"/>
                    <a:pt x="1846" y="1620"/>
                    <a:pt x="1928" y="1620"/>
                  </a:cubicBezTo>
                  <a:close/>
                  <a:moveTo>
                    <a:pt x="1190" y="1672"/>
                  </a:moveTo>
                  <a:cubicBezTo>
                    <a:pt x="1204" y="1672"/>
                    <a:pt x="1218" y="1674"/>
                    <a:pt x="1231" y="1678"/>
                  </a:cubicBezTo>
                  <a:cubicBezTo>
                    <a:pt x="1232" y="1677"/>
                    <a:pt x="1233" y="1677"/>
                    <a:pt x="1234" y="1677"/>
                  </a:cubicBezTo>
                  <a:cubicBezTo>
                    <a:pt x="1239" y="1677"/>
                    <a:pt x="1243" y="1679"/>
                    <a:pt x="1247" y="1683"/>
                  </a:cubicBezTo>
                  <a:cubicBezTo>
                    <a:pt x="1271" y="1691"/>
                    <a:pt x="1293" y="1705"/>
                    <a:pt x="1311" y="1723"/>
                  </a:cubicBezTo>
                  <a:cubicBezTo>
                    <a:pt x="1328" y="1740"/>
                    <a:pt x="1320" y="1770"/>
                    <a:pt x="1297" y="1778"/>
                  </a:cubicBezTo>
                  <a:cubicBezTo>
                    <a:pt x="1369" y="2000"/>
                    <a:pt x="1197" y="2248"/>
                    <a:pt x="1301" y="2470"/>
                  </a:cubicBezTo>
                  <a:cubicBezTo>
                    <a:pt x="1314" y="2494"/>
                    <a:pt x="1294" y="2516"/>
                    <a:pt x="1272" y="2522"/>
                  </a:cubicBezTo>
                  <a:lnTo>
                    <a:pt x="1273" y="2522"/>
                  </a:lnTo>
                  <a:cubicBezTo>
                    <a:pt x="1282" y="2544"/>
                    <a:pt x="1274" y="2572"/>
                    <a:pt x="1242" y="2573"/>
                  </a:cubicBezTo>
                  <a:cubicBezTo>
                    <a:pt x="1233" y="2573"/>
                    <a:pt x="1225" y="2573"/>
                    <a:pt x="1216" y="2573"/>
                  </a:cubicBezTo>
                  <a:cubicBezTo>
                    <a:pt x="1155" y="2573"/>
                    <a:pt x="1094" y="2562"/>
                    <a:pt x="1033" y="2559"/>
                  </a:cubicBezTo>
                  <a:cubicBezTo>
                    <a:pt x="1016" y="2558"/>
                    <a:pt x="998" y="2558"/>
                    <a:pt x="981" y="2558"/>
                  </a:cubicBezTo>
                  <a:cubicBezTo>
                    <a:pt x="928" y="2558"/>
                    <a:pt x="876" y="2561"/>
                    <a:pt x="824" y="2565"/>
                  </a:cubicBezTo>
                  <a:cubicBezTo>
                    <a:pt x="823" y="2565"/>
                    <a:pt x="822" y="2565"/>
                    <a:pt x="821" y="2565"/>
                  </a:cubicBezTo>
                  <a:cubicBezTo>
                    <a:pt x="790" y="2565"/>
                    <a:pt x="780" y="2514"/>
                    <a:pt x="812" y="2508"/>
                  </a:cubicBezTo>
                  <a:cubicBezTo>
                    <a:pt x="814" y="2508"/>
                    <a:pt x="816" y="2507"/>
                    <a:pt x="818" y="2507"/>
                  </a:cubicBezTo>
                  <a:cubicBezTo>
                    <a:pt x="807" y="2504"/>
                    <a:pt x="797" y="2495"/>
                    <a:pt x="796" y="2483"/>
                  </a:cubicBezTo>
                  <a:cubicBezTo>
                    <a:pt x="780" y="2255"/>
                    <a:pt x="831" y="1986"/>
                    <a:pt x="973" y="1798"/>
                  </a:cubicBezTo>
                  <a:cubicBezTo>
                    <a:pt x="1024" y="1731"/>
                    <a:pt x="1108" y="1672"/>
                    <a:pt x="1190" y="1672"/>
                  </a:cubicBezTo>
                  <a:close/>
                  <a:moveTo>
                    <a:pt x="2640" y="1607"/>
                  </a:moveTo>
                  <a:cubicBezTo>
                    <a:pt x="2706" y="1607"/>
                    <a:pt x="2772" y="1633"/>
                    <a:pt x="2819" y="1690"/>
                  </a:cubicBezTo>
                  <a:cubicBezTo>
                    <a:pt x="2826" y="1700"/>
                    <a:pt x="2829" y="1713"/>
                    <a:pt x="2824" y="1725"/>
                  </a:cubicBezTo>
                  <a:cubicBezTo>
                    <a:pt x="2865" y="1780"/>
                    <a:pt x="2876" y="1858"/>
                    <a:pt x="2875" y="1932"/>
                  </a:cubicBezTo>
                  <a:cubicBezTo>
                    <a:pt x="2872" y="2138"/>
                    <a:pt x="2815" y="2352"/>
                    <a:pt x="2765" y="2550"/>
                  </a:cubicBezTo>
                  <a:cubicBezTo>
                    <a:pt x="2760" y="2569"/>
                    <a:pt x="2745" y="2583"/>
                    <a:pt x="2725" y="2586"/>
                  </a:cubicBezTo>
                  <a:cubicBezTo>
                    <a:pt x="2717" y="2600"/>
                    <a:pt x="2703" y="2608"/>
                    <a:pt x="2688" y="2608"/>
                  </a:cubicBezTo>
                  <a:cubicBezTo>
                    <a:pt x="2684" y="2608"/>
                    <a:pt x="2680" y="2607"/>
                    <a:pt x="2677" y="2606"/>
                  </a:cubicBezTo>
                  <a:cubicBezTo>
                    <a:pt x="2558" y="2582"/>
                    <a:pt x="2437" y="2569"/>
                    <a:pt x="2317" y="2569"/>
                  </a:cubicBezTo>
                  <a:cubicBezTo>
                    <a:pt x="2303" y="2569"/>
                    <a:pt x="2290" y="2569"/>
                    <a:pt x="2276" y="2569"/>
                  </a:cubicBezTo>
                  <a:cubicBezTo>
                    <a:pt x="2276" y="2569"/>
                    <a:pt x="2275" y="2569"/>
                    <a:pt x="2275" y="2569"/>
                  </a:cubicBezTo>
                  <a:cubicBezTo>
                    <a:pt x="2247" y="2569"/>
                    <a:pt x="2234" y="2537"/>
                    <a:pt x="2254" y="2518"/>
                  </a:cubicBezTo>
                  <a:lnTo>
                    <a:pt x="2230" y="2495"/>
                  </a:lnTo>
                  <a:cubicBezTo>
                    <a:pt x="2209" y="2491"/>
                    <a:pt x="2198" y="2468"/>
                    <a:pt x="2208" y="2450"/>
                  </a:cubicBezTo>
                  <a:cubicBezTo>
                    <a:pt x="2314" y="2214"/>
                    <a:pt x="2228" y="1890"/>
                    <a:pt x="2427" y="1696"/>
                  </a:cubicBezTo>
                  <a:cubicBezTo>
                    <a:pt x="2485" y="1640"/>
                    <a:pt x="2564" y="1607"/>
                    <a:pt x="2640" y="1607"/>
                  </a:cubicBezTo>
                  <a:close/>
                  <a:moveTo>
                    <a:pt x="965" y="2901"/>
                  </a:moveTo>
                  <a:cubicBezTo>
                    <a:pt x="1006" y="2901"/>
                    <a:pt x="1048" y="2916"/>
                    <a:pt x="1086" y="2951"/>
                  </a:cubicBezTo>
                  <a:cubicBezTo>
                    <a:pt x="1115" y="2977"/>
                    <a:pt x="1097" y="3013"/>
                    <a:pt x="1069" y="3022"/>
                  </a:cubicBezTo>
                  <a:cubicBezTo>
                    <a:pt x="1087" y="3288"/>
                    <a:pt x="1047" y="3581"/>
                    <a:pt x="949" y="3827"/>
                  </a:cubicBezTo>
                  <a:lnTo>
                    <a:pt x="950" y="3827"/>
                  </a:lnTo>
                  <a:cubicBezTo>
                    <a:pt x="946" y="3841"/>
                    <a:pt x="933" y="3850"/>
                    <a:pt x="919" y="3850"/>
                  </a:cubicBezTo>
                  <a:cubicBezTo>
                    <a:pt x="917" y="3850"/>
                    <a:pt x="915" y="3850"/>
                    <a:pt x="913" y="3849"/>
                  </a:cubicBezTo>
                  <a:cubicBezTo>
                    <a:pt x="905" y="3856"/>
                    <a:pt x="894" y="3860"/>
                    <a:pt x="884" y="3860"/>
                  </a:cubicBezTo>
                  <a:cubicBezTo>
                    <a:pt x="883" y="3860"/>
                    <a:pt x="881" y="3860"/>
                    <a:pt x="880" y="3860"/>
                  </a:cubicBezTo>
                  <a:cubicBezTo>
                    <a:pt x="781" y="3847"/>
                    <a:pt x="680" y="3841"/>
                    <a:pt x="580" y="3841"/>
                  </a:cubicBezTo>
                  <a:cubicBezTo>
                    <a:pt x="555" y="3841"/>
                    <a:pt x="542" y="3812"/>
                    <a:pt x="557" y="3793"/>
                  </a:cubicBezTo>
                  <a:cubicBezTo>
                    <a:pt x="546" y="3789"/>
                    <a:pt x="537" y="3779"/>
                    <a:pt x="537" y="3766"/>
                  </a:cubicBezTo>
                  <a:cubicBezTo>
                    <a:pt x="533" y="3525"/>
                    <a:pt x="603" y="3229"/>
                    <a:pt x="749" y="3030"/>
                  </a:cubicBezTo>
                  <a:cubicBezTo>
                    <a:pt x="802" y="2958"/>
                    <a:pt x="883" y="2901"/>
                    <a:pt x="965" y="2901"/>
                  </a:cubicBezTo>
                  <a:close/>
                  <a:moveTo>
                    <a:pt x="1605" y="2903"/>
                  </a:moveTo>
                  <a:cubicBezTo>
                    <a:pt x="1660" y="2903"/>
                    <a:pt x="1714" y="2927"/>
                    <a:pt x="1757" y="2981"/>
                  </a:cubicBezTo>
                  <a:cubicBezTo>
                    <a:pt x="1775" y="3005"/>
                    <a:pt x="1765" y="3029"/>
                    <a:pt x="1745" y="3041"/>
                  </a:cubicBezTo>
                  <a:cubicBezTo>
                    <a:pt x="1845" y="3311"/>
                    <a:pt x="1840" y="3598"/>
                    <a:pt x="1695" y="3850"/>
                  </a:cubicBezTo>
                  <a:lnTo>
                    <a:pt x="1695" y="3851"/>
                  </a:lnTo>
                  <a:cubicBezTo>
                    <a:pt x="1686" y="3866"/>
                    <a:pt x="1670" y="3874"/>
                    <a:pt x="1654" y="3874"/>
                  </a:cubicBezTo>
                  <a:cubicBezTo>
                    <a:pt x="1642" y="3874"/>
                    <a:pt x="1629" y="3869"/>
                    <a:pt x="1620" y="3859"/>
                  </a:cubicBezTo>
                  <a:lnTo>
                    <a:pt x="1620" y="3859"/>
                  </a:lnTo>
                  <a:cubicBezTo>
                    <a:pt x="1621" y="3886"/>
                    <a:pt x="1599" y="3908"/>
                    <a:pt x="1571" y="3908"/>
                  </a:cubicBezTo>
                  <a:cubicBezTo>
                    <a:pt x="1570" y="3908"/>
                    <a:pt x="1569" y="3908"/>
                    <a:pt x="1568" y="3908"/>
                  </a:cubicBezTo>
                  <a:cubicBezTo>
                    <a:pt x="1451" y="3895"/>
                    <a:pt x="1334" y="3868"/>
                    <a:pt x="1218" y="3850"/>
                  </a:cubicBezTo>
                  <a:cubicBezTo>
                    <a:pt x="1188" y="3846"/>
                    <a:pt x="1190" y="3797"/>
                    <a:pt x="1220" y="3797"/>
                  </a:cubicBezTo>
                  <a:cubicBezTo>
                    <a:pt x="1220" y="3797"/>
                    <a:pt x="1220" y="3797"/>
                    <a:pt x="1221" y="3797"/>
                  </a:cubicBezTo>
                  <a:lnTo>
                    <a:pt x="1241" y="3797"/>
                  </a:lnTo>
                  <a:lnTo>
                    <a:pt x="1241" y="3790"/>
                  </a:lnTo>
                  <a:cubicBezTo>
                    <a:pt x="1234" y="3788"/>
                    <a:pt x="1229" y="3784"/>
                    <a:pt x="1227" y="3778"/>
                  </a:cubicBezTo>
                  <a:cubicBezTo>
                    <a:pt x="1194" y="3646"/>
                    <a:pt x="1229" y="3505"/>
                    <a:pt x="1262" y="3374"/>
                  </a:cubicBezTo>
                  <a:cubicBezTo>
                    <a:pt x="1290" y="3261"/>
                    <a:pt x="1321" y="3127"/>
                    <a:pt x="1388" y="3031"/>
                  </a:cubicBezTo>
                  <a:cubicBezTo>
                    <a:pt x="1441" y="2954"/>
                    <a:pt x="1524" y="2903"/>
                    <a:pt x="1605" y="2903"/>
                  </a:cubicBezTo>
                  <a:close/>
                  <a:moveTo>
                    <a:pt x="2337" y="2831"/>
                  </a:moveTo>
                  <a:cubicBezTo>
                    <a:pt x="2419" y="2831"/>
                    <a:pt x="2501" y="2871"/>
                    <a:pt x="2550" y="2950"/>
                  </a:cubicBezTo>
                  <a:cubicBezTo>
                    <a:pt x="2555" y="2959"/>
                    <a:pt x="2557" y="2972"/>
                    <a:pt x="2555" y="2983"/>
                  </a:cubicBezTo>
                  <a:cubicBezTo>
                    <a:pt x="2581" y="3034"/>
                    <a:pt x="2596" y="3091"/>
                    <a:pt x="2597" y="3149"/>
                  </a:cubicBezTo>
                  <a:cubicBezTo>
                    <a:pt x="2607" y="3406"/>
                    <a:pt x="2527" y="3688"/>
                    <a:pt x="2485" y="3940"/>
                  </a:cubicBezTo>
                  <a:cubicBezTo>
                    <a:pt x="2484" y="3953"/>
                    <a:pt x="2476" y="3964"/>
                    <a:pt x="2466" y="3971"/>
                  </a:cubicBezTo>
                  <a:lnTo>
                    <a:pt x="2467" y="3971"/>
                  </a:lnTo>
                  <a:cubicBezTo>
                    <a:pt x="2460" y="3990"/>
                    <a:pt x="2440" y="4003"/>
                    <a:pt x="2420" y="4003"/>
                  </a:cubicBezTo>
                  <a:cubicBezTo>
                    <a:pt x="2417" y="4003"/>
                    <a:pt x="2414" y="4003"/>
                    <a:pt x="2411" y="4002"/>
                  </a:cubicBezTo>
                  <a:cubicBezTo>
                    <a:pt x="2277" y="3985"/>
                    <a:pt x="2139" y="3970"/>
                    <a:pt x="2007" y="3938"/>
                  </a:cubicBezTo>
                  <a:cubicBezTo>
                    <a:pt x="1990" y="3934"/>
                    <a:pt x="1980" y="3918"/>
                    <a:pt x="1981" y="3902"/>
                  </a:cubicBezTo>
                  <a:lnTo>
                    <a:pt x="1981" y="3902"/>
                  </a:lnTo>
                  <a:cubicBezTo>
                    <a:pt x="1977" y="3907"/>
                    <a:pt x="1971" y="3910"/>
                    <a:pt x="1964" y="3910"/>
                  </a:cubicBezTo>
                  <a:cubicBezTo>
                    <a:pt x="1953" y="3910"/>
                    <a:pt x="1942" y="3903"/>
                    <a:pt x="1942" y="3891"/>
                  </a:cubicBezTo>
                  <a:cubicBezTo>
                    <a:pt x="1948" y="3717"/>
                    <a:pt x="1982" y="3542"/>
                    <a:pt x="2014" y="3370"/>
                  </a:cubicBezTo>
                  <a:cubicBezTo>
                    <a:pt x="2039" y="3233"/>
                    <a:pt x="2050" y="3056"/>
                    <a:pt x="2134" y="2937"/>
                  </a:cubicBezTo>
                  <a:cubicBezTo>
                    <a:pt x="2183" y="2866"/>
                    <a:pt x="2260" y="2831"/>
                    <a:pt x="2337" y="2831"/>
                  </a:cubicBezTo>
                  <a:close/>
                  <a:moveTo>
                    <a:pt x="3233" y="2848"/>
                  </a:moveTo>
                  <a:cubicBezTo>
                    <a:pt x="3292" y="2848"/>
                    <a:pt x="3350" y="2869"/>
                    <a:pt x="3399" y="2921"/>
                  </a:cubicBezTo>
                  <a:cubicBezTo>
                    <a:pt x="3405" y="2927"/>
                    <a:pt x="3408" y="2935"/>
                    <a:pt x="3408" y="2945"/>
                  </a:cubicBezTo>
                  <a:cubicBezTo>
                    <a:pt x="3531" y="3034"/>
                    <a:pt x="3532" y="3193"/>
                    <a:pt x="3512" y="3347"/>
                  </a:cubicBezTo>
                  <a:cubicBezTo>
                    <a:pt x="3480" y="3593"/>
                    <a:pt x="3442" y="3882"/>
                    <a:pt x="3272" y="4072"/>
                  </a:cubicBezTo>
                  <a:cubicBezTo>
                    <a:pt x="3265" y="4081"/>
                    <a:pt x="3255" y="4085"/>
                    <a:pt x="3244" y="4085"/>
                  </a:cubicBezTo>
                  <a:cubicBezTo>
                    <a:pt x="3233" y="4085"/>
                    <a:pt x="3221" y="4080"/>
                    <a:pt x="3214" y="4068"/>
                  </a:cubicBezTo>
                  <a:lnTo>
                    <a:pt x="3172" y="4067"/>
                  </a:lnTo>
                  <a:lnTo>
                    <a:pt x="3172" y="4067"/>
                  </a:lnTo>
                  <a:cubicBezTo>
                    <a:pt x="3175" y="4096"/>
                    <a:pt x="3157" y="4129"/>
                    <a:pt x="3125" y="4129"/>
                  </a:cubicBezTo>
                  <a:cubicBezTo>
                    <a:pt x="3121" y="4129"/>
                    <a:pt x="3117" y="4128"/>
                    <a:pt x="3113" y="4127"/>
                  </a:cubicBezTo>
                  <a:cubicBezTo>
                    <a:pt x="2979" y="4092"/>
                    <a:pt x="2846" y="4062"/>
                    <a:pt x="2715" y="4022"/>
                  </a:cubicBezTo>
                  <a:cubicBezTo>
                    <a:pt x="2684" y="4016"/>
                    <a:pt x="2682" y="3972"/>
                    <a:pt x="2712" y="3963"/>
                  </a:cubicBezTo>
                  <a:cubicBezTo>
                    <a:pt x="2757" y="3671"/>
                    <a:pt x="2783" y="3269"/>
                    <a:pt x="2952" y="3017"/>
                  </a:cubicBezTo>
                  <a:cubicBezTo>
                    <a:pt x="3016" y="2921"/>
                    <a:pt x="3126" y="2848"/>
                    <a:pt x="3233" y="2848"/>
                  </a:cubicBezTo>
                  <a:close/>
                  <a:moveTo>
                    <a:pt x="5648" y="3336"/>
                  </a:moveTo>
                  <a:cubicBezTo>
                    <a:pt x="5713" y="3336"/>
                    <a:pt x="5786" y="3363"/>
                    <a:pt x="5869" y="3425"/>
                  </a:cubicBezTo>
                  <a:cubicBezTo>
                    <a:pt x="5886" y="3435"/>
                    <a:pt x="5891" y="3458"/>
                    <a:pt x="5881" y="3475"/>
                  </a:cubicBezTo>
                  <a:cubicBezTo>
                    <a:pt x="5918" y="3525"/>
                    <a:pt x="5930" y="3597"/>
                    <a:pt x="5925" y="3675"/>
                  </a:cubicBezTo>
                  <a:cubicBezTo>
                    <a:pt x="5908" y="3956"/>
                    <a:pt x="5832" y="4244"/>
                    <a:pt x="5783" y="4521"/>
                  </a:cubicBezTo>
                  <a:cubicBezTo>
                    <a:pt x="5782" y="4536"/>
                    <a:pt x="5773" y="4548"/>
                    <a:pt x="5758" y="4553"/>
                  </a:cubicBezTo>
                  <a:lnTo>
                    <a:pt x="5759" y="4553"/>
                  </a:lnTo>
                  <a:cubicBezTo>
                    <a:pt x="5789" y="4584"/>
                    <a:pt x="5771" y="4645"/>
                    <a:pt x="5722" y="4645"/>
                  </a:cubicBezTo>
                  <a:cubicBezTo>
                    <a:pt x="5718" y="4645"/>
                    <a:pt x="5714" y="4644"/>
                    <a:pt x="5710" y="4644"/>
                  </a:cubicBezTo>
                  <a:cubicBezTo>
                    <a:pt x="5541" y="4608"/>
                    <a:pt x="5370" y="4575"/>
                    <a:pt x="5205" y="4528"/>
                  </a:cubicBezTo>
                  <a:cubicBezTo>
                    <a:pt x="5173" y="4522"/>
                    <a:pt x="5160" y="4483"/>
                    <a:pt x="5182" y="4459"/>
                  </a:cubicBezTo>
                  <a:cubicBezTo>
                    <a:pt x="5166" y="4454"/>
                    <a:pt x="5155" y="4438"/>
                    <a:pt x="5158" y="4422"/>
                  </a:cubicBezTo>
                  <a:cubicBezTo>
                    <a:pt x="5190" y="4185"/>
                    <a:pt x="5283" y="3336"/>
                    <a:pt x="5648" y="3336"/>
                  </a:cubicBezTo>
                  <a:close/>
                  <a:moveTo>
                    <a:pt x="6412" y="3702"/>
                  </a:moveTo>
                  <a:cubicBezTo>
                    <a:pt x="6506" y="3702"/>
                    <a:pt x="6594" y="3752"/>
                    <a:pt x="6611" y="3857"/>
                  </a:cubicBezTo>
                  <a:cubicBezTo>
                    <a:pt x="6612" y="3858"/>
                    <a:pt x="6612" y="3859"/>
                    <a:pt x="6611" y="3861"/>
                  </a:cubicBezTo>
                  <a:cubicBezTo>
                    <a:pt x="6638" y="3911"/>
                    <a:pt x="6649" y="3973"/>
                    <a:pt x="6649" y="4039"/>
                  </a:cubicBezTo>
                  <a:cubicBezTo>
                    <a:pt x="6646" y="4291"/>
                    <a:pt x="6563" y="4565"/>
                    <a:pt x="6510" y="4811"/>
                  </a:cubicBezTo>
                  <a:cubicBezTo>
                    <a:pt x="6509" y="4819"/>
                    <a:pt x="6505" y="4826"/>
                    <a:pt x="6501" y="4832"/>
                  </a:cubicBezTo>
                  <a:cubicBezTo>
                    <a:pt x="6499" y="4856"/>
                    <a:pt x="6483" y="4877"/>
                    <a:pt x="6457" y="4877"/>
                  </a:cubicBezTo>
                  <a:cubicBezTo>
                    <a:pt x="6453" y="4877"/>
                    <a:pt x="6448" y="4877"/>
                    <a:pt x="6443" y="4875"/>
                  </a:cubicBezTo>
                  <a:cubicBezTo>
                    <a:pt x="6290" y="4834"/>
                    <a:pt x="6141" y="4784"/>
                    <a:pt x="5994" y="4724"/>
                  </a:cubicBezTo>
                  <a:cubicBezTo>
                    <a:pt x="5970" y="4715"/>
                    <a:pt x="5976" y="4689"/>
                    <a:pt x="5992" y="4675"/>
                  </a:cubicBezTo>
                  <a:cubicBezTo>
                    <a:pt x="5985" y="4667"/>
                    <a:pt x="5981" y="4657"/>
                    <a:pt x="5982" y="4647"/>
                  </a:cubicBezTo>
                  <a:cubicBezTo>
                    <a:pt x="6000" y="4440"/>
                    <a:pt x="6038" y="4237"/>
                    <a:pt x="6094" y="4038"/>
                  </a:cubicBezTo>
                  <a:cubicBezTo>
                    <a:pt x="6124" y="3932"/>
                    <a:pt x="6163" y="3819"/>
                    <a:pt x="6255" y="3753"/>
                  </a:cubicBezTo>
                  <a:cubicBezTo>
                    <a:pt x="6300" y="3719"/>
                    <a:pt x="6357" y="3702"/>
                    <a:pt x="6412" y="3702"/>
                  </a:cubicBezTo>
                  <a:close/>
                  <a:moveTo>
                    <a:pt x="7060" y="4086"/>
                  </a:moveTo>
                  <a:cubicBezTo>
                    <a:pt x="7093" y="4086"/>
                    <a:pt x="7131" y="4102"/>
                    <a:pt x="7173" y="4138"/>
                  </a:cubicBezTo>
                  <a:cubicBezTo>
                    <a:pt x="7173" y="4138"/>
                    <a:pt x="7173" y="4139"/>
                    <a:pt x="7174" y="4139"/>
                  </a:cubicBezTo>
                  <a:cubicBezTo>
                    <a:pt x="7254" y="4176"/>
                    <a:pt x="7288" y="4260"/>
                    <a:pt x="7288" y="4362"/>
                  </a:cubicBezTo>
                  <a:cubicBezTo>
                    <a:pt x="7287" y="4590"/>
                    <a:pt x="7213" y="4838"/>
                    <a:pt x="7172" y="5062"/>
                  </a:cubicBezTo>
                  <a:cubicBezTo>
                    <a:pt x="7172" y="5065"/>
                    <a:pt x="7170" y="5068"/>
                    <a:pt x="7168" y="5070"/>
                  </a:cubicBezTo>
                  <a:lnTo>
                    <a:pt x="7169" y="5071"/>
                  </a:lnTo>
                  <a:cubicBezTo>
                    <a:pt x="7214" y="5098"/>
                    <a:pt x="7190" y="5164"/>
                    <a:pt x="7148" y="5164"/>
                  </a:cubicBezTo>
                  <a:cubicBezTo>
                    <a:pt x="7141" y="5164"/>
                    <a:pt x="7134" y="5162"/>
                    <a:pt x="7126" y="5157"/>
                  </a:cubicBezTo>
                  <a:cubicBezTo>
                    <a:pt x="7008" y="5090"/>
                    <a:pt x="6882" y="5041"/>
                    <a:pt x="6751" y="5010"/>
                  </a:cubicBezTo>
                  <a:cubicBezTo>
                    <a:pt x="6714" y="5001"/>
                    <a:pt x="6716" y="4941"/>
                    <a:pt x="6753" y="4941"/>
                  </a:cubicBezTo>
                  <a:cubicBezTo>
                    <a:pt x="6753" y="4941"/>
                    <a:pt x="6754" y="4941"/>
                    <a:pt x="6755" y="4941"/>
                  </a:cubicBezTo>
                  <a:lnTo>
                    <a:pt x="6764" y="4941"/>
                  </a:lnTo>
                  <a:cubicBezTo>
                    <a:pt x="6760" y="4934"/>
                    <a:pt x="6759" y="4927"/>
                    <a:pt x="6761" y="4919"/>
                  </a:cubicBezTo>
                  <a:cubicBezTo>
                    <a:pt x="6776" y="4810"/>
                    <a:pt x="6832" y="4086"/>
                    <a:pt x="7060" y="4086"/>
                  </a:cubicBezTo>
                  <a:close/>
                  <a:moveTo>
                    <a:pt x="3011" y="0"/>
                  </a:moveTo>
                  <a:cubicBezTo>
                    <a:pt x="2483" y="0"/>
                    <a:pt x="1936" y="52"/>
                    <a:pt x="1512" y="400"/>
                  </a:cubicBezTo>
                  <a:cubicBezTo>
                    <a:pt x="1081" y="755"/>
                    <a:pt x="915" y="1306"/>
                    <a:pt x="788" y="1829"/>
                  </a:cubicBezTo>
                  <a:cubicBezTo>
                    <a:pt x="517" y="2937"/>
                    <a:pt x="333" y="4079"/>
                    <a:pt x="1" y="5170"/>
                  </a:cubicBezTo>
                  <a:cubicBezTo>
                    <a:pt x="85" y="5191"/>
                    <a:pt x="167" y="5209"/>
                    <a:pt x="251" y="5230"/>
                  </a:cubicBezTo>
                  <a:cubicBezTo>
                    <a:pt x="262" y="5014"/>
                    <a:pt x="289" y="4180"/>
                    <a:pt x="632" y="4180"/>
                  </a:cubicBezTo>
                  <a:cubicBezTo>
                    <a:pt x="650" y="4180"/>
                    <a:pt x="668" y="4182"/>
                    <a:pt x="686" y="4187"/>
                  </a:cubicBezTo>
                  <a:cubicBezTo>
                    <a:pt x="1044" y="4269"/>
                    <a:pt x="716" y="5081"/>
                    <a:pt x="627" y="5318"/>
                  </a:cubicBezTo>
                  <a:cubicBezTo>
                    <a:pt x="698" y="5334"/>
                    <a:pt x="769" y="5351"/>
                    <a:pt x="839" y="5369"/>
                  </a:cubicBezTo>
                  <a:cubicBezTo>
                    <a:pt x="795" y="5103"/>
                    <a:pt x="845" y="4829"/>
                    <a:pt x="954" y="4585"/>
                  </a:cubicBezTo>
                  <a:cubicBezTo>
                    <a:pt x="1002" y="4478"/>
                    <a:pt x="1118" y="4197"/>
                    <a:pt x="1280" y="4197"/>
                  </a:cubicBezTo>
                  <a:cubicBezTo>
                    <a:pt x="1294" y="4197"/>
                    <a:pt x="1309" y="4199"/>
                    <a:pt x="1323" y="4203"/>
                  </a:cubicBezTo>
                  <a:cubicBezTo>
                    <a:pt x="1485" y="4256"/>
                    <a:pt x="1527" y="4541"/>
                    <a:pt x="1531" y="4677"/>
                  </a:cubicBezTo>
                  <a:cubicBezTo>
                    <a:pt x="1539" y="4933"/>
                    <a:pt x="1472" y="5203"/>
                    <a:pt x="1401" y="5446"/>
                  </a:cubicBezTo>
                  <a:cubicBezTo>
                    <a:pt x="1397" y="5465"/>
                    <a:pt x="1380" y="5478"/>
                    <a:pt x="1361" y="5478"/>
                  </a:cubicBezTo>
                  <a:cubicBezTo>
                    <a:pt x="1358" y="5478"/>
                    <a:pt x="1355" y="5478"/>
                    <a:pt x="1352" y="5477"/>
                  </a:cubicBezTo>
                  <a:lnTo>
                    <a:pt x="1352" y="5478"/>
                  </a:lnTo>
                  <a:cubicBezTo>
                    <a:pt x="1432" y="5494"/>
                    <a:pt x="1515" y="5509"/>
                    <a:pt x="1598" y="5527"/>
                  </a:cubicBezTo>
                  <a:cubicBezTo>
                    <a:pt x="1596" y="5523"/>
                    <a:pt x="1594" y="5520"/>
                    <a:pt x="1594" y="5516"/>
                  </a:cubicBezTo>
                  <a:cubicBezTo>
                    <a:pt x="1628" y="5181"/>
                    <a:pt x="1680" y="4799"/>
                    <a:pt x="1793" y="4483"/>
                  </a:cubicBezTo>
                  <a:cubicBezTo>
                    <a:pt x="1835" y="4365"/>
                    <a:pt x="1909" y="4261"/>
                    <a:pt x="2032" y="4261"/>
                  </a:cubicBezTo>
                  <a:cubicBezTo>
                    <a:pt x="2051" y="4261"/>
                    <a:pt x="2071" y="4263"/>
                    <a:pt x="2092" y="4268"/>
                  </a:cubicBezTo>
                  <a:cubicBezTo>
                    <a:pt x="2560" y="4384"/>
                    <a:pt x="2263" y="5333"/>
                    <a:pt x="2167" y="5605"/>
                  </a:cubicBezTo>
                  <a:cubicBezTo>
                    <a:pt x="2161" y="5620"/>
                    <a:pt x="2148" y="5632"/>
                    <a:pt x="2133" y="5635"/>
                  </a:cubicBezTo>
                  <a:cubicBezTo>
                    <a:pt x="2218" y="5652"/>
                    <a:pt x="2303" y="5669"/>
                    <a:pt x="2389" y="5685"/>
                  </a:cubicBezTo>
                  <a:cubicBezTo>
                    <a:pt x="2388" y="5684"/>
                    <a:pt x="2387" y="5681"/>
                    <a:pt x="2388" y="5679"/>
                  </a:cubicBezTo>
                  <a:cubicBezTo>
                    <a:pt x="2434" y="5324"/>
                    <a:pt x="2506" y="4909"/>
                    <a:pt x="2634" y="4572"/>
                  </a:cubicBezTo>
                  <a:cubicBezTo>
                    <a:pt x="2679" y="4455"/>
                    <a:pt x="2764" y="4343"/>
                    <a:pt x="2878" y="4343"/>
                  </a:cubicBezTo>
                  <a:cubicBezTo>
                    <a:pt x="2883" y="4343"/>
                    <a:pt x="2888" y="4343"/>
                    <a:pt x="2894" y="4344"/>
                  </a:cubicBezTo>
                  <a:cubicBezTo>
                    <a:pt x="2894" y="4344"/>
                    <a:pt x="2894" y="4344"/>
                    <a:pt x="2895" y="4344"/>
                  </a:cubicBezTo>
                  <a:cubicBezTo>
                    <a:pt x="2895" y="4344"/>
                    <a:pt x="2896" y="4344"/>
                    <a:pt x="2898" y="4344"/>
                  </a:cubicBezTo>
                  <a:cubicBezTo>
                    <a:pt x="2906" y="4343"/>
                    <a:pt x="2914" y="4343"/>
                    <a:pt x="2922" y="4343"/>
                  </a:cubicBezTo>
                  <a:cubicBezTo>
                    <a:pt x="3111" y="4343"/>
                    <a:pt x="3191" y="4507"/>
                    <a:pt x="3186" y="4689"/>
                  </a:cubicBezTo>
                  <a:cubicBezTo>
                    <a:pt x="3180" y="4835"/>
                    <a:pt x="3161" y="4982"/>
                    <a:pt x="3129" y="5126"/>
                  </a:cubicBezTo>
                  <a:lnTo>
                    <a:pt x="3344" y="5168"/>
                  </a:lnTo>
                  <a:cubicBezTo>
                    <a:pt x="3378" y="5005"/>
                    <a:pt x="3418" y="4847"/>
                    <a:pt x="3475" y="4708"/>
                  </a:cubicBezTo>
                  <a:cubicBezTo>
                    <a:pt x="3532" y="4572"/>
                    <a:pt x="3634" y="4471"/>
                    <a:pt x="3761" y="4471"/>
                  </a:cubicBezTo>
                  <a:cubicBezTo>
                    <a:pt x="3797" y="4471"/>
                    <a:pt x="3835" y="4479"/>
                    <a:pt x="3875" y="4497"/>
                  </a:cubicBezTo>
                  <a:cubicBezTo>
                    <a:pt x="3878" y="4497"/>
                    <a:pt x="3882" y="4497"/>
                    <a:pt x="3885" y="4497"/>
                  </a:cubicBezTo>
                  <a:cubicBezTo>
                    <a:pt x="4021" y="4497"/>
                    <a:pt x="4129" y="4631"/>
                    <a:pt x="4152" y="4770"/>
                  </a:cubicBezTo>
                  <a:cubicBezTo>
                    <a:pt x="4178" y="4932"/>
                    <a:pt x="4112" y="5092"/>
                    <a:pt x="4072" y="5245"/>
                  </a:cubicBezTo>
                  <a:cubicBezTo>
                    <a:pt x="4003" y="5490"/>
                    <a:pt x="3953" y="5739"/>
                    <a:pt x="3901" y="5988"/>
                  </a:cubicBezTo>
                  <a:cubicBezTo>
                    <a:pt x="4193" y="6044"/>
                    <a:pt x="4488" y="6097"/>
                    <a:pt x="4780" y="6151"/>
                  </a:cubicBezTo>
                  <a:cubicBezTo>
                    <a:pt x="4774" y="5951"/>
                    <a:pt x="4835" y="5748"/>
                    <a:pt x="4879" y="5552"/>
                  </a:cubicBezTo>
                  <a:cubicBezTo>
                    <a:pt x="4911" y="5398"/>
                    <a:pt x="4930" y="5228"/>
                    <a:pt x="4993" y="5082"/>
                  </a:cubicBezTo>
                  <a:cubicBezTo>
                    <a:pt x="5050" y="4947"/>
                    <a:pt x="5164" y="4832"/>
                    <a:pt x="5297" y="4832"/>
                  </a:cubicBezTo>
                  <a:cubicBezTo>
                    <a:pt x="5346" y="4832"/>
                    <a:pt x="5397" y="4848"/>
                    <a:pt x="5449" y="4883"/>
                  </a:cubicBezTo>
                  <a:cubicBezTo>
                    <a:pt x="5459" y="4889"/>
                    <a:pt x="5468" y="4900"/>
                    <a:pt x="5472" y="4913"/>
                  </a:cubicBezTo>
                  <a:cubicBezTo>
                    <a:pt x="5567" y="4969"/>
                    <a:pt x="5613" y="5082"/>
                    <a:pt x="5613" y="5214"/>
                  </a:cubicBezTo>
                  <a:cubicBezTo>
                    <a:pt x="5613" y="5547"/>
                    <a:pt x="5512" y="5936"/>
                    <a:pt x="5435" y="6262"/>
                  </a:cubicBezTo>
                  <a:cubicBezTo>
                    <a:pt x="5435" y="6265"/>
                    <a:pt x="5433" y="6267"/>
                    <a:pt x="5432" y="6269"/>
                  </a:cubicBezTo>
                  <a:cubicBezTo>
                    <a:pt x="5509" y="6284"/>
                    <a:pt x="5584" y="6298"/>
                    <a:pt x="5659" y="6312"/>
                  </a:cubicBezTo>
                  <a:cubicBezTo>
                    <a:pt x="5687" y="6077"/>
                    <a:pt x="5777" y="5091"/>
                    <a:pt x="6119" y="5091"/>
                  </a:cubicBezTo>
                  <a:cubicBezTo>
                    <a:pt x="6168" y="5091"/>
                    <a:pt x="6223" y="5112"/>
                    <a:pt x="6283" y="5158"/>
                  </a:cubicBezTo>
                  <a:cubicBezTo>
                    <a:pt x="6288" y="5161"/>
                    <a:pt x="6292" y="5167"/>
                    <a:pt x="6296" y="5173"/>
                  </a:cubicBezTo>
                  <a:cubicBezTo>
                    <a:pt x="6367" y="5243"/>
                    <a:pt x="6397" y="5353"/>
                    <a:pt x="6397" y="5460"/>
                  </a:cubicBezTo>
                  <a:cubicBezTo>
                    <a:pt x="6399" y="5592"/>
                    <a:pt x="6366" y="5724"/>
                    <a:pt x="6345" y="5854"/>
                  </a:cubicBezTo>
                  <a:cubicBezTo>
                    <a:pt x="6322" y="5994"/>
                    <a:pt x="6208" y="6291"/>
                    <a:pt x="6284" y="6417"/>
                  </a:cubicBezTo>
                  <a:cubicBezTo>
                    <a:pt x="6287" y="6422"/>
                    <a:pt x="6289" y="6430"/>
                    <a:pt x="6288" y="6436"/>
                  </a:cubicBezTo>
                  <a:cubicBezTo>
                    <a:pt x="6357" y="6448"/>
                    <a:pt x="6426" y="6463"/>
                    <a:pt x="6495" y="6478"/>
                  </a:cubicBezTo>
                  <a:cubicBezTo>
                    <a:pt x="6509" y="6312"/>
                    <a:pt x="6619" y="5318"/>
                    <a:pt x="6916" y="5318"/>
                  </a:cubicBezTo>
                  <a:cubicBezTo>
                    <a:pt x="6958" y="5318"/>
                    <a:pt x="7004" y="5338"/>
                    <a:pt x="7054" y="5384"/>
                  </a:cubicBezTo>
                  <a:cubicBezTo>
                    <a:pt x="7065" y="5394"/>
                    <a:pt x="7070" y="5410"/>
                    <a:pt x="7067" y="5426"/>
                  </a:cubicBezTo>
                  <a:cubicBezTo>
                    <a:pt x="7109" y="5497"/>
                    <a:pt x="7098" y="5588"/>
                    <a:pt x="7082" y="5681"/>
                  </a:cubicBezTo>
                  <a:cubicBezTo>
                    <a:pt x="7029" y="5974"/>
                    <a:pt x="6970" y="6274"/>
                    <a:pt x="6893" y="6563"/>
                  </a:cubicBezTo>
                  <a:lnTo>
                    <a:pt x="6958" y="6576"/>
                  </a:lnTo>
                  <a:cubicBezTo>
                    <a:pt x="6951" y="6563"/>
                    <a:pt x="6951" y="6547"/>
                    <a:pt x="6958" y="6533"/>
                  </a:cubicBezTo>
                  <a:cubicBezTo>
                    <a:pt x="7139" y="6126"/>
                    <a:pt x="7275" y="5698"/>
                    <a:pt x="7363" y="5260"/>
                  </a:cubicBezTo>
                  <a:cubicBezTo>
                    <a:pt x="7456" y="4776"/>
                    <a:pt x="7616" y="4204"/>
                    <a:pt x="7201" y="3850"/>
                  </a:cubicBezTo>
                  <a:cubicBezTo>
                    <a:pt x="6606" y="3347"/>
                    <a:pt x="5747" y="3069"/>
                    <a:pt x="5011" y="2838"/>
                  </a:cubicBezTo>
                  <a:cubicBezTo>
                    <a:pt x="5003" y="2843"/>
                    <a:pt x="4994" y="2845"/>
                    <a:pt x="4984" y="2845"/>
                  </a:cubicBezTo>
                  <a:cubicBezTo>
                    <a:pt x="4976" y="2845"/>
                    <a:pt x="4967" y="2845"/>
                    <a:pt x="4958" y="2845"/>
                  </a:cubicBezTo>
                  <a:cubicBezTo>
                    <a:pt x="4745" y="2845"/>
                    <a:pt x="4551" y="2946"/>
                    <a:pt x="4342" y="2946"/>
                  </a:cubicBezTo>
                  <a:cubicBezTo>
                    <a:pt x="4334" y="2946"/>
                    <a:pt x="4327" y="2946"/>
                    <a:pt x="4319" y="2946"/>
                  </a:cubicBezTo>
                  <a:cubicBezTo>
                    <a:pt x="4079" y="2936"/>
                    <a:pt x="4007" y="2690"/>
                    <a:pt x="3782" y="2656"/>
                  </a:cubicBezTo>
                  <a:cubicBezTo>
                    <a:pt x="3776" y="2655"/>
                    <a:pt x="3770" y="2652"/>
                    <a:pt x="3767" y="2647"/>
                  </a:cubicBezTo>
                  <a:cubicBezTo>
                    <a:pt x="3758" y="2659"/>
                    <a:pt x="3743" y="2666"/>
                    <a:pt x="3729" y="2666"/>
                  </a:cubicBezTo>
                  <a:cubicBezTo>
                    <a:pt x="3725" y="2666"/>
                    <a:pt x="3720" y="2665"/>
                    <a:pt x="3716" y="2664"/>
                  </a:cubicBezTo>
                  <a:cubicBezTo>
                    <a:pt x="3598" y="2624"/>
                    <a:pt x="3592" y="2572"/>
                    <a:pt x="3571" y="2449"/>
                  </a:cubicBezTo>
                  <a:cubicBezTo>
                    <a:pt x="3511" y="2093"/>
                    <a:pt x="3665" y="1712"/>
                    <a:pt x="3620" y="1358"/>
                  </a:cubicBezTo>
                  <a:cubicBezTo>
                    <a:pt x="3576" y="1007"/>
                    <a:pt x="3306" y="920"/>
                    <a:pt x="3155" y="643"/>
                  </a:cubicBezTo>
                  <a:cubicBezTo>
                    <a:pt x="3042" y="437"/>
                    <a:pt x="3020" y="224"/>
                    <a:pt x="3062" y="1"/>
                  </a:cubicBezTo>
                  <a:cubicBezTo>
                    <a:pt x="3045" y="0"/>
                    <a:pt x="3028" y="0"/>
                    <a:pt x="3011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5938725" y="2504425"/>
              <a:ext cx="33025" cy="52000"/>
            </a:xfrm>
            <a:custGeom>
              <a:avLst/>
              <a:gdLst/>
              <a:ahLst/>
              <a:cxnLst/>
              <a:rect l="l" t="t" r="r" b="b"/>
              <a:pathLst>
                <a:path w="1321" h="2080" extrusionOk="0">
                  <a:moveTo>
                    <a:pt x="716" y="190"/>
                  </a:moveTo>
                  <a:cubicBezTo>
                    <a:pt x="743" y="190"/>
                    <a:pt x="770" y="193"/>
                    <a:pt x="795" y="198"/>
                  </a:cubicBezTo>
                  <a:cubicBezTo>
                    <a:pt x="914" y="223"/>
                    <a:pt x="1003" y="295"/>
                    <a:pt x="1060" y="415"/>
                  </a:cubicBezTo>
                  <a:cubicBezTo>
                    <a:pt x="1118" y="534"/>
                    <a:pt x="1133" y="658"/>
                    <a:pt x="1107" y="787"/>
                  </a:cubicBezTo>
                  <a:cubicBezTo>
                    <a:pt x="1081" y="905"/>
                    <a:pt x="1023" y="998"/>
                    <a:pt x="929" y="1065"/>
                  </a:cubicBezTo>
                  <a:cubicBezTo>
                    <a:pt x="860" y="1114"/>
                    <a:pt x="786" y="1139"/>
                    <a:pt x="708" y="1139"/>
                  </a:cubicBezTo>
                  <a:cubicBezTo>
                    <a:pt x="681" y="1139"/>
                    <a:pt x="653" y="1136"/>
                    <a:pt x="625" y="1130"/>
                  </a:cubicBezTo>
                  <a:cubicBezTo>
                    <a:pt x="511" y="1107"/>
                    <a:pt x="416" y="1062"/>
                    <a:pt x="338" y="996"/>
                  </a:cubicBezTo>
                  <a:lnTo>
                    <a:pt x="475" y="250"/>
                  </a:lnTo>
                  <a:cubicBezTo>
                    <a:pt x="561" y="210"/>
                    <a:pt x="641" y="190"/>
                    <a:pt x="716" y="190"/>
                  </a:cubicBezTo>
                  <a:close/>
                  <a:moveTo>
                    <a:pt x="502" y="1"/>
                  </a:moveTo>
                  <a:lnTo>
                    <a:pt x="389" y="7"/>
                  </a:lnTo>
                  <a:cubicBezTo>
                    <a:pt x="335" y="216"/>
                    <a:pt x="265" y="511"/>
                    <a:pt x="178" y="895"/>
                  </a:cubicBezTo>
                  <a:cubicBezTo>
                    <a:pt x="93" y="1280"/>
                    <a:pt x="34" y="1537"/>
                    <a:pt x="2" y="1670"/>
                  </a:cubicBezTo>
                  <a:cubicBezTo>
                    <a:pt x="1" y="1704"/>
                    <a:pt x="11" y="1735"/>
                    <a:pt x="32" y="1763"/>
                  </a:cubicBezTo>
                  <a:cubicBezTo>
                    <a:pt x="54" y="1792"/>
                    <a:pt x="79" y="1810"/>
                    <a:pt x="108" y="1815"/>
                  </a:cubicBezTo>
                  <a:cubicBezTo>
                    <a:pt x="114" y="1817"/>
                    <a:pt x="120" y="1817"/>
                    <a:pt x="127" y="1817"/>
                  </a:cubicBezTo>
                  <a:cubicBezTo>
                    <a:pt x="159" y="1817"/>
                    <a:pt x="185" y="1798"/>
                    <a:pt x="206" y="1760"/>
                  </a:cubicBezTo>
                  <a:cubicBezTo>
                    <a:pt x="247" y="1513"/>
                    <a:pt x="279" y="1332"/>
                    <a:pt x="300" y="1216"/>
                  </a:cubicBezTo>
                  <a:lnTo>
                    <a:pt x="483" y="1276"/>
                  </a:lnTo>
                  <a:cubicBezTo>
                    <a:pt x="507" y="1351"/>
                    <a:pt x="538" y="1428"/>
                    <a:pt x="576" y="1509"/>
                  </a:cubicBezTo>
                  <a:cubicBezTo>
                    <a:pt x="615" y="1589"/>
                    <a:pt x="661" y="1670"/>
                    <a:pt x="714" y="1751"/>
                  </a:cubicBezTo>
                  <a:cubicBezTo>
                    <a:pt x="768" y="1832"/>
                    <a:pt x="829" y="1902"/>
                    <a:pt x="898" y="1963"/>
                  </a:cubicBezTo>
                  <a:cubicBezTo>
                    <a:pt x="966" y="2024"/>
                    <a:pt x="1035" y="2063"/>
                    <a:pt x="1107" y="2079"/>
                  </a:cubicBezTo>
                  <a:lnTo>
                    <a:pt x="1089" y="1973"/>
                  </a:lnTo>
                  <a:cubicBezTo>
                    <a:pt x="1002" y="1929"/>
                    <a:pt x="923" y="1842"/>
                    <a:pt x="853" y="1714"/>
                  </a:cubicBezTo>
                  <a:cubicBezTo>
                    <a:pt x="783" y="1585"/>
                    <a:pt x="731" y="1457"/>
                    <a:pt x="700" y="1329"/>
                  </a:cubicBezTo>
                  <a:lnTo>
                    <a:pt x="700" y="1329"/>
                  </a:lnTo>
                  <a:cubicBezTo>
                    <a:pt x="722" y="1332"/>
                    <a:pt x="744" y="1333"/>
                    <a:pt x="766" y="1333"/>
                  </a:cubicBezTo>
                  <a:cubicBezTo>
                    <a:pt x="821" y="1333"/>
                    <a:pt x="872" y="1324"/>
                    <a:pt x="921" y="1306"/>
                  </a:cubicBezTo>
                  <a:cubicBezTo>
                    <a:pt x="989" y="1281"/>
                    <a:pt x="1046" y="1242"/>
                    <a:pt x="1092" y="1191"/>
                  </a:cubicBezTo>
                  <a:cubicBezTo>
                    <a:pt x="1138" y="1139"/>
                    <a:pt x="1178" y="1082"/>
                    <a:pt x="1209" y="1019"/>
                  </a:cubicBezTo>
                  <a:cubicBezTo>
                    <a:pt x="1241" y="955"/>
                    <a:pt x="1264" y="886"/>
                    <a:pt x="1279" y="813"/>
                  </a:cubicBezTo>
                  <a:cubicBezTo>
                    <a:pt x="1320" y="615"/>
                    <a:pt x="1309" y="453"/>
                    <a:pt x="1245" y="325"/>
                  </a:cubicBezTo>
                  <a:cubicBezTo>
                    <a:pt x="1181" y="196"/>
                    <a:pt x="1061" y="113"/>
                    <a:pt x="885" y="76"/>
                  </a:cubicBezTo>
                  <a:cubicBezTo>
                    <a:pt x="811" y="61"/>
                    <a:pt x="743" y="53"/>
                    <a:pt x="681" y="53"/>
                  </a:cubicBezTo>
                  <a:cubicBezTo>
                    <a:pt x="607" y="53"/>
                    <a:pt x="542" y="64"/>
                    <a:pt x="486" y="87"/>
                  </a:cubicBezTo>
                  <a:cubicBezTo>
                    <a:pt x="486" y="80"/>
                    <a:pt x="491" y="51"/>
                    <a:pt x="502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5979075" y="2512450"/>
              <a:ext cx="30025" cy="46600"/>
            </a:xfrm>
            <a:custGeom>
              <a:avLst/>
              <a:gdLst/>
              <a:ahLst/>
              <a:cxnLst/>
              <a:rect l="l" t="t" r="r" b="b"/>
              <a:pathLst>
                <a:path w="1201" h="1864" extrusionOk="0">
                  <a:moveTo>
                    <a:pt x="680" y="179"/>
                  </a:moveTo>
                  <a:cubicBezTo>
                    <a:pt x="689" y="179"/>
                    <a:pt x="699" y="180"/>
                    <a:pt x="708" y="182"/>
                  </a:cubicBezTo>
                  <a:cubicBezTo>
                    <a:pt x="792" y="200"/>
                    <a:pt x="858" y="245"/>
                    <a:pt x="905" y="319"/>
                  </a:cubicBezTo>
                  <a:cubicBezTo>
                    <a:pt x="953" y="393"/>
                    <a:pt x="980" y="480"/>
                    <a:pt x="987" y="582"/>
                  </a:cubicBezTo>
                  <a:cubicBezTo>
                    <a:pt x="996" y="685"/>
                    <a:pt x="996" y="779"/>
                    <a:pt x="989" y="865"/>
                  </a:cubicBezTo>
                  <a:cubicBezTo>
                    <a:pt x="985" y="952"/>
                    <a:pt x="975" y="1034"/>
                    <a:pt x="958" y="1112"/>
                  </a:cubicBezTo>
                  <a:cubicBezTo>
                    <a:pt x="920" y="1291"/>
                    <a:pt x="860" y="1437"/>
                    <a:pt x="777" y="1548"/>
                  </a:cubicBezTo>
                  <a:cubicBezTo>
                    <a:pt x="706" y="1644"/>
                    <a:pt x="622" y="1692"/>
                    <a:pt x="525" y="1692"/>
                  </a:cubicBezTo>
                  <a:cubicBezTo>
                    <a:pt x="510" y="1692"/>
                    <a:pt x="494" y="1691"/>
                    <a:pt x="478" y="1688"/>
                  </a:cubicBezTo>
                  <a:cubicBezTo>
                    <a:pt x="425" y="1677"/>
                    <a:pt x="380" y="1656"/>
                    <a:pt x="341" y="1628"/>
                  </a:cubicBezTo>
                  <a:cubicBezTo>
                    <a:pt x="305" y="1599"/>
                    <a:pt x="275" y="1569"/>
                    <a:pt x="253" y="1537"/>
                  </a:cubicBezTo>
                  <a:cubicBezTo>
                    <a:pt x="234" y="1506"/>
                    <a:pt x="220" y="1464"/>
                    <a:pt x="210" y="1412"/>
                  </a:cubicBezTo>
                  <a:cubicBezTo>
                    <a:pt x="201" y="1360"/>
                    <a:pt x="196" y="1316"/>
                    <a:pt x="194" y="1277"/>
                  </a:cubicBezTo>
                  <a:cubicBezTo>
                    <a:pt x="194" y="1240"/>
                    <a:pt x="198" y="1188"/>
                    <a:pt x="206" y="1126"/>
                  </a:cubicBezTo>
                  <a:cubicBezTo>
                    <a:pt x="215" y="1061"/>
                    <a:pt x="221" y="1012"/>
                    <a:pt x="226" y="979"/>
                  </a:cubicBezTo>
                  <a:lnTo>
                    <a:pt x="258" y="830"/>
                  </a:lnTo>
                  <a:cubicBezTo>
                    <a:pt x="278" y="735"/>
                    <a:pt x="309" y="639"/>
                    <a:pt x="351" y="538"/>
                  </a:cubicBezTo>
                  <a:cubicBezTo>
                    <a:pt x="394" y="437"/>
                    <a:pt x="447" y="349"/>
                    <a:pt x="512" y="275"/>
                  </a:cubicBezTo>
                  <a:cubicBezTo>
                    <a:pt x="569" y="211"/>
                    <a:pt x="625" y="179"/>
                    <a:pt x="680" y="179"/>
                  </a:cubicBezTo>
                  <a:close/>
                  <a:moveTo>
                    <a:pt x="646" y="1"/>
                  </a:moveTo>
                  <a:cubicBezTo>
                    <a:pt x="636" y="1"/>
                    <a:pt x="626" y="1"/>
                    <a:pt x="617" y="2"/>
                  </a:cubicBezTo>
                  <a:cubicBezTo>
                    <a:pt x="573" y="4"/>
                    <a:pt x="534" y="14"/>
                    <a:pt x="499" y="31"/>
                  </a:cubicBezTo>
                  <a:cubicBezTo>
                    <a:pt x="464" y="48"/>
                    <a:pt x="432" y="66"/>
                    <a:pt x="401" y="86"/>
                  </a:cubicBezTo>
                  <a:cubicBezTo>
                    <a:pt x="371" y="105"/>
                    <a:pt x="343" y="134"/>
                    <a:pt x="316" y="172"/>
                  </a:cubicBezTo>
                  <a:cubicBezTo>
                    <a:pt x="291" y="209"/>
                    <a:pt x="269" y="244"/>
                    <a:pt x="250" y="274"/>
                  </a:cubicBezTo>
                  <a:cubicBezTo>
                    <a:pt x="230" y="304"/>
                    <a:pt x="212" y="344"/>
                    <a:pt x="193" y="397"/>
                  </a:cubicBezTo>
                  <a:cubicBezTo>
                    <a:pt x="174" y="447"/>
                    <a:pt x="158" y="488"/>
                    <a:pt x="147" y="521"/>
                  </a:cubicBezTo>
                  <a:cubicBezTo>
                    <a:pt x="136" y="553"/>
                    <a:pt x="123" y="598"/>
                    <a:pt x="109" y="654"/>
                  </a:cubicBezTo>
                  <a:cubicBezTo>
                    <a:pt x="95" y="711"/>
                    <a:pt x="86" y="753"/>
                    <a:pt x="79" y="782"/>
                  </a:cubicBezTo>
                  <a:lnTo>
                    <a:pt x="54" y="903"/>
                  </a:lnTo>
                  <a:cubicBezTo>
                    <a:pt x="30" y="1015"/>
                    <a:pt x="14" y="1114"/>
                    <a:pt x="7" y="1199"/>
                  </a:cubicBezTo>
                  <a:cubicBezTo>
                    <a:pt x="1" y="1284"/>
                    <a:pt x="3" y="1363"/>
                    <a:pt x="14" y="1438"/>
                  </a:cubicBezTo>
                  <a:cubicBezTo>
                    <a:pt x="26" y="1513"/>
                    <a:pt x="50" y="1577"/>
                    <a:pt x="86" y="1629"/>
                  </a:cubicBezTo>
                  <a:cubicBezTo>
                    <a:pt x="122" y="1682"/>
                    <a:pt x="174" y="1727"/>
                    <a:pt x="239" y="1765"/>
                  </a:cubicBezTo>
                  <a:cubicBezTo>
                    <a:pt x="305" y="1803"/>
                    <a:pt x="387" y="1834"/>
                    <a:pt x="485" y="1854"/>
                  </a:cubicBezTo>
                  <a:cubicBezTo>
                    <a:pt x="518" y="1861"/>
                    <a:pt x="550" y="1864"/>
                    <a:pt x="581" y="1864"/>
                  </a:cubicBezTo>
                  <a:cubicBezTo>
                    <a:pt x="607" y="1864"/>
                    <a:pt x="632" y="1862"/>
                    <a:pt x="656" y="1857"/>
                  </a:cubicBezTo>
                  <a:cubicBezTo>
                    <a:pt x="709" y="1847"/>
                    <a:pt x="754" y="1830"/>
                    <a:pt x="793" y="1804"/>
                  </a:cubicBezTo>
                  <a:cubicBezTo>
                    <a:pt x="833" y="1778"/>
                    <a:pt x="871" y="1743"/>
                    <a:pt x="904" y="1699"/>
                  </a:cubicBezTo>
                  <a:cubicBezTo>
                    <a:pt x="939" y="1652"/>
                    <a:pt x="967" y="1606"/>
                    <a:pt x="990" y="1560"/>
                  </a:cubicBezTo>
                  <a:cubicBezTo>
                    <a:pt x="1015" y="1514"/>
                    <a:pt x="1037" y="1460"/>
                    <a:pt x="1056" y="1398"/>
                  </a:cubicBezTo>
                  <a:cubicBezTo>
                    <a:pt x="1078" y="1335"/>
                    <a:pt x="1095" y="1278"/>
                    <a:pt x="1108" y="1228"/>
                  </a:cubicBezTo>
                  <a:cubicBezTo>
                    <a:pt x="1121" y="1178"/>
                    <a:pt x="1135" y="1121"/>
                    <a:pt x="1147" y="1057"/>
                  </a:cubicBezTo>
                  <a:cubicBezTo>
                    <a:pt x="1167" y="964"/>
                    <a:pt x="1181" y="878"/>
                    <a:pt x="1189" y="798"/>
                  </a:cubicBezTo>
                  <a:cubicBezTo>
                    <a:pt x="1200" y="720"/>
                    <a:pt x="1201" y="635"/>
                    <a:pt x="1194" y="544"/>
                  </a:cubicBezTo>
                  <a:cubicBezTo>
                    <a:pt x="1187" y="453"/>
                    <a:pt x="1169" y="374"/>
                    <a:pt x="1141" y="307"/>
                  </a:cubicBezTo>
                  <a:cubicBezTo>
                    <a:pt x="1112" y="240"/>
                    <a:pt x="1065" y="180"/>
                    <a:pt x="1000" y="126"/>
                  </a:cubicBezTo>
                  <a:cubicBezTo>
                    <a:pt x="936" y="72"/>
                    <a:pt x="854" y="34"/>
                    <a:pt x="755" y="13"/>
                  </a:cubicBezTo>
                  <a:cubicBezTo>
                    <a:pt x="718" y="5"/>
                    <a:pt x="681" y="1"/>
                    <a:pt x="646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6011750" y="2521750"/>
              <a:ext cx="44000" cy="49725"/>
            </a:xfrm>
            <a:custGeom>
              <a:avLst/>
              <a:gdLst/>
              <a:ahLst/>
              <a:cxnLst/>
              <a:rect l="l" t="t" r="r" b="b"/>
              <a:pathLst>
                <a:path w="1760" h="1989" extrusionOk="0">
                  <a:moveTo>
                    <a:pt x="670" y="1"/>
                  </a:moveTo>
                  <a:cubicBezTo>
                    <a:pt x="611" y="200"/>
                    <a:pt x="500" y="476"/>
                    <a:pt x="335" y="829"/>
                  </a:cubicBezTo>
                  <a:cubicBezTo>
                    <a:pt x="171" y="1181"/>
                    <a:pt x="60" y="1441"/>
                    <a:pt x="1" y="1610"/>
                  </a:cubicBezTo>
                  <a:lnTo>
                    <a:pt x="145" y="1655"/>
                  </a:lnTo>
                  <a:cubicBezTo>
                    <a:pt x="480" y="1016"/>
                    <a:pt x="688" y="573"/>
                    <a:pt x="771" y="321"/>
                  </a:cubicBezTo>
                  <a:cubicBezTo>
                    <a:pt x="771" y="398"/>
                    <a:pt x="784" y="575"/>
                    <a:pt x="809" y="853"/>
                  </a:cubicBezTo>
                  <a:cubicBezTo>
                    <a:pt x="833" y="1130"/>
                    <a:pt x="842" y="1291"/>
                    <a:pt x="834" y="1337"/>
                  </a:cubicBezTo>
                  <a:cubicBezTo>
                    <a:pt x="848" y="1340"/>
                    <a:pt x="880" y="1350"/>
                    <a:pt x="929" y="1364"/>
                  </a:cubicBezTo>
                  <a:cubicBezTo>
                    <a:pt x="980" y="1380"/>
                    <a:pt x="1015" y="1389"/>
                    <a:pt x="1037" y="1395"/>
                  </a:cubicBezTo>
                  <a:lnTo>
                    <a:pt x="1054" y="1398"/>
                  </a:lnTo>
                  <a:cubicBezTo>
                    <a:pt x="1063" y="1398"/>
                    <a:pt x="1068" y="1399"/>
                    <a:pt x="1071" y="1399"/>
                  </a:cubicBezTo>
                  <a:cubicBezTo>
                    <a:pt x="1109" y="1337"/>
                    <a:pt x="1182" y="1202"/>
                    <a:pt x="1291" y="991"/>
                  </a:cubicBezTo>
                  <a:cubicBezTo>
                    <a:pt x="1401" y="779"/>
                    <a:pt x="1495" y="617"/>
                    <a:pt x="1573" y="505"/>
                  </a:cubicBezTo>
                  <a:lnTo>
                    <a:pt x="1573" y="505"/>
                  </a:lnTo>
                  <a:cubicBezTo>
                    <a:pt x="1593" y="916"/>
                    <a:pt x="1590" y="1403"/>
                    <a:pt x="1562" y="1968"/>
                  </a:cubicBezTo>
                  <a:lnTo>
                    <a:pt x="1747" y="1989"/>
                  </a:lnTo>
                  <a:cubicBezTo>
                    <a:pt x="1747" y="1867"/>
                    <a:pt x="1749" y="1683"/>
                    <a:pt x="1753" y="1438"/>
                  </a:cubicBezTo>
                  <a:cubicBezTo>
                    <a:pt x="1757" y="1192"/>
                    <a:pt x="1760" y="972"/>
                    <a:pt x="1760" y="779"/>
                  </a:cubicBezTo>
                  <a:cubicBezTo>
                    <a:pt x="1760" y="586"/>
                    <a:pt x="1756" y="404"/>
                    <a:pt x="1749" y="237"/>
                  </a:cubicBezTo>
                  <a:cubicBezTo>
                    <a:pt x="1617" y="196"/>
                    <a:pt x="1538" y="172"/>
                    <a:pt x="1513" y="164"/>
                  </a:cubicBezTo>
                  <a:cubicBezTo>
                    <a:pt x="1473" y="226"/>
                    <a:pt x="1397" y="373"/>
                    <a:pt x="1283" y="604"/>
                  </a:cubicBezTo>
                  <a:cubicBezTo>
                    <a:pt x="1169" y="837"/>
                    <a:pt x="1079" y="1004"/>
                    <a:pt x="1011" y="1103"/>
                  </a:cubicBezTo>
                  <a:cubicBezTo>
                    <a:pt x="1007" y="1072"/>
                    <a:pt x="1001" y="967"/>
                    <a:pt x="993" y="790"/>
                  </a:cubicBezTo>
                  <a:cubicBezTo>
                    <a:pt x="985" y="613"/>
                    <a:pt x="975" y="450"/>
                    <a:pt x="961" y="303"/>
                  </a:cubicBezTo>
                  <a:cubicBezTo>
                    <a:pt x="949" y="153"/>
                    <a:pt x="933" y="74"/>
                    <a:pt x="912" y="66"/>
                  </a:cubicBezTo>
                  <a:cubicBezTo>
                    <a:pt x="812" y="32"/>
                    <a:pt x="755" y="13"/>
                    <a:pt x="740" y="10"/>
                  </a:cubicBezTo>
                  <a:cubicBezTo>
                    <a:pt x="722" y="7"/>
                    <a:pt x="699" y="4"/>
                    <a:pt x="670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6063925" y="2530325"/>
              <a:ext cx="32575" cy="47800"/>
            </a:xfrm>
            <a:custGeom>
              <a:avLst/>
              <a:gdLst/>
              <a:ahLst/>
              <a:cxnLst/>
              <a:rect l="l" t="t" r="r" b="b"/>
              <a:pathLst>
                <a:path w="1303" h="1912" extrusionOk="0">
                  <a:moveTo>
                    <a:pt x="422" y="0"/>
                  </a:moveTo>
                  <a:cubicBezTo>
                    <a:pt x="371" y="158"/>
                    <a:pt x="300" y="441"/>
                    <a:pt x="211" y="849"/>
                  </a:cubicBezTo>
                  <a:cubicBezTo>
                    <a:pt x="123" y="1257"/>
                    <a:pt x="53" y="1546"/>
                    <a:pt x="1" y="1717"/>
                  </a:cubicBezTo>
                  <a:cubicBezTo>
                    <a:pt x="40" y="1737"/>
                    <a:pt x="120" y="1759"/>
                    <a:pt x="236" y="1784"/>
                  </a:cubicBezTo>
                  <a:cubicBezTo>
                    <a:pt x="310" y="1799"/>
                    <a:pt x="427" y="1821"/>
                    <a:pt x="591" y="1848"/>
                  </a:cubicBezTo>
                  <a:cubicBezTo>
                    <a:pt x="755" y="1878"/>
                    <a:pt x="867" y="1899"/>
                    <a:pt x="929" y="1911"/>
                  </a:cubicBezTo>
                  <a:lnTo>
                    <a:pt x="928" y="1800"/>
                  </a:lnTo>
                  <a:cubicBezTo>
                    <a:pt x="838" y="1765"/>
                    <a:pt x="615" y="1694"/>
                    <a:pt x="258" y="1585"/>
                  </a:cubicBezTo>
                  <a:cubicBezTo>
                    <a:pt x="272" y="1519"/>
                    <a:pt x="295" y="1415"/>
                    <a:pt x="327" y="1275"/>
                  </a:cubicBezTo>
                  <a:cubicBezTo>
                    <a:pt x="359" y="1132"/>
                    <a:pt x="383" y="1027"/>
                    <a:pt x="398" y="957"/>
                  </a:cubicBezTo>
                  <a:cubicBezTo>
                    <a:pt x="454" y="968"/>
                    <a:pt x="654" y="993"/>
                    <a:pt x="994" y="1033"/>
                  </a:cubicBezTo>
                  <a:lnTo>
                    <a:pt x="993" y="919"/>
                  </a:lnTo>
                  <a:cubicBezTo>
                    <a:pt x="956" y="907"/>
                    <a:pt x="867" y="881"/>
                    <a:pt x="727" y="840"/>
                  </a:cubicBezTo>
                  <a:cubicBezTo>
                    <a:pt x="588" y="798"/>
                    <a:pt x="491" y="768"/>
                    <a:pt x="439" y="750"/>
                  </a:cubicBezTo>
                  <a:cubicBezTo>
                    <a:pt x="452" y="677"/>
                    <a:pt x="467" y="583"/>
                    <a:pt x="485" y="469"/>
                  </a:cubicBezTo>
                  <a:cubicBezTo>
                    <a:pt x="504" y="356"/>
                    <a:pt x="515" y="281"/>
                    <a:pt x="521" y="244"/>
                  </a:cubicBezTo>
                  <a:cubicBezTo>
                    <a:pt x="533" y="245"/>
                    <a:pt x="647" y="259"/>
                    <a:pt x="865" y="287"/>
                  </a:cubicBezTo>
                  <a:cubicBezTo>
                    <a:pt x="1082" y="314"/>
                    <a:pt x="1228" y="329"/>
                    <a:pt x="1302" y="331"/>
                  </a:cubicBezTo>
                  <a:lnTo>
                    <a:pt x="1298" y="218"/>
                  </a:lnTo>
                  <a:cubicBezTo>
                    <a:pt x="1230" y="192"/>
                    <a:pt x="1079" y="154"/>
                    <a:pt x="846" y="101"/>
                  </a:cubicBezTo>
                  <a:cubicBezTo>
                    <a:pt x="616" y="50"/>
                    <a:pt x="474" y="16"/>
                    <a:pt x="422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5966025" y="2083675"/>
              <a:ext cx="128150" cy="93950"/>
            </a:xfrm>
            <a:custGeom>
              <a:avLst/>
              <a:gdLst/>
              <a:ahLst/>
              <a:cxnLst/>
              <a:rect l="l" t="t" r="r" b="b"/>
              <a:pathLst>
                <a:path w="5126" h="3758" extrusionOk="0">
                  <a:moveTo>
                    <a:pt x="2365" y="383"/>
                  </a:moveTo>
                  <a:cubicBezTo>
                    <a:pt x="2500" y="383"/>
                    <a:pt x="2640" y="393"/>
                    <a:pt x="2780" y="414"/>
                  </a:cubicBezTo>
                  <a:cubicBezTo>
                    <a:pt x="3901" y="579"/>
                    <a:pt x="4715" y="1373"/>
                    <a:pt x="4596" y="2181"/>
                  </a:cubicBezTo>
                  <a:cubicBezTo>
                    <a:pt x="4491" y="2888"/>
                    <a:pt x="3705" y="3376"/>
                    <a:pt x="2759" y="3376"/>
                  </a:cubicBezTo>
                  <a:cubicBezTo>
                    <a:pt x="2624" y="3376"/>
                    <a:pt x="2486" y="3366"/>
                    <a:pt x="2345" y="3345"/>
                  </a:cubicBezTo>
                  <a:cubicBezTo>
                    <a:pt x="1224" y="3178"/>
                    <a:pt x="410" y="2385"/>
                    <a:pt x="530" y="1577"/>
                  </a:cubicBezTo>
                  <a:cubicBezTo>
                    <a:pt x="635" y="870"/>
                    <a:pt x="1419" y="383"/>
                    <a:pt x="2365" y="383"/>
                  </a:cubicBezTo>
                  <a:close/>
                  <a:moveTo>
                    <a:pt x="2372" y="1"/>
                  </a:moveTo>
                  <a:cubicBezTo>
                    <a:pt x="1237" y="1"/>
                    <a:pt x="285" y="625"/>
                    <a:pt x="152" y="1521"/>
                  </a:cubicBezTo>
                  <a:cubicBezTo>
                    <a:pt x="1" y="2538"/>
                    <a:pt x="960" y="3525"/>
                    <a:pt x="2290" y="3722"/>
                  </a:cubicBezTo>
                  <a:cubicBezTo>
                    <a:pt x="2447" y="3746"/>
                    <a:pt x="2603" y="3757"/>
                    <a:pt x="2756" y="3757"/>
                  </a:cubicBezTo>
                  <a:cubicBezTo>
                    <a:pt x="3890" y="3757"/>
                    <a:pt x="4841" y="3132"/>
                    <a:pt x="4974" y="2236"/>
                  </a:cubicBezTo>
                  <a:cubicBezTo>
                    <a:pt x="5125" y="1220"/>
                    <a:pt x="4167" y="232"/>
                    <a:pt x="2837" y="35"/>
                  </a:cubicBezTo>
                  <a:cubicBezTo>
                    <a:pt x="2680" y="12"/>
                    <a:pt x="2524" y="1"/>
                    <a:pt x="2372" y="1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5933625" y="2109525"/>
              <a:ext cx="170725" cy="162125"/>
            </a:xfrm>
            <a:custGeom>
              <a:avLst/>
              <a:gdLst/>
              <a:ahLst/>
              <a:cxnLst/>
              <a:rect l="l" t="t" r="r" b="b"/>
              <a:pathLst>
                <a:path w="6829" h="6485" extrusionOk="0">
                  <a:moveTo>
                    <a:pt x="1605" y="0"/>
                  </a:moveTo>
                  <a:cubicBezTo>
                    <a:pt x="1223" y="0"/>
                    <a:pt x="819" y="555"/>
                    <a:pt x="676" y="1297"/>
                  </a:cubicBezTo>
                  <a:lnTo>
                    <a:pt x="151" y="4037"/>
                  </a:lnTo>
                  <a:cubicBezTo>
                    <a:pt x="0" y="4827"/>
                    <a:pt x="204" y="5529"/>
                    <a:pt x="605" y="5606"/>
                  </a:cubicBezTo>
                  <a:lnTo>
                    <a:pt x="5152" y="6477"/>
                  </a:lnTo>
                  <a:cubicBezTo>
                    <a:pt x="5176" y="6482"/>
                    <a:pt x="5200" y="6484"/>
                    <a:pt x="5224" y="6484"/>
                  </a:cubicBezTo>
                  <a:cubicBezTo>
                    <a:pt x="5606" y="6484"/>
                    <a:pt x="6010" y="5929"/>
                    <a:pt x="6153" y="5187"/>
                  </a:cubicBezTo>
                  <a:lnTo>
                    <a:pt x="6678" y="2447"/>
                  </a:lnTo>
                  <a:cubicBezTo>
                    <a:pt x="6829" y="1657"/>
                    <a:pt x="6626" y="955"/>
                    <a:pt x="6224" y="878"/>
                  </a:cubicBezTo>
                  <a:lnTo>
                    <a:pt x="1678" y="7"/>
                  </a:lnTo>
                  <a:cubicBezTo>
                    <a:pt x="1654" y="3"/>
                    <a:pt x="1630" y="0"/>
                    <a:pt x="1605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5984525" y="2143725"/>
              <a:ext cx="39175" cy="106250"/>
            </a:xfrm>
            <a:custGeom>
              <a:avLst/>
              <a:gdLst/>
              <a:ahLst/>
              <a:cxnLst/>
              <a:rect l="l" t="t" r="r" b="b"/>
              <a:pathLst>
                <a:path w="1567" h="4250" extrusionOk="0">
                  <a:moveTo>
                    <a:pt x="935" y="344"/>
                  </a:moveTo>
                  <a:cubicBezTo>
                    <a:pt x="938" y="344"/>
                    <a:pt x="941" y="344"/>
                    <a:pt x="944" y="345"/>
                  </a:cubicBezTo>
                  <a:cubicBezTo>
                    <a:pt x="1049" y="359"/>
                    <a:pt x="1134" y="425"/>
                    <a:pt x="1199" y="542"/>
                  </a:cubicBezTo>
                  <a:cubicBezTo>
                    <a:pt x="1264" y="658"/>
                    <a:pt x="1289" y="771"/>
                    <a:pt x="1272" y="879"/>
                  </a:cubicBezTo>
                  <a:lnTo>
                    <a:pt x="1243" y="1078"/>
                  </a:lnTo>
                  <a:cubicBezTo>
                    <a:pt x="1228" y="1101"/>
                    <a:pt x="1196" y="1164"/>
                    <a:pt x="1143" y="1267"/>
                  </a:cubicBezTo>
                  <a:cubicBezTo>
                    <a:pt x="1087" y="1376"/>
                    <a:pt x="1024" y="1481"/>
                    <a:pt x="955" y="1581"/>
                  </a:cubicBezTo>
                  <a:cubicBezTo>
                    <a:pt x="866" y="1709"/>
                    <a:pt x="770" y="1776"/>
                    <a:pt x="672" y="1784"/>
                  </a:cubicBezTo>
                  <a:cubicBezTo>
                    <a:pt x="691" y="1655"/>
                    <a:pt x="718" y="1447"/>
                    <a:pt x="753" y="1161"/>
                  </a:cubicBezTo>
                  <a:cubicBezTo>
                    <a:pt x="788" y="875"/>
                    <a:pt x="815" y="665"/>
                    <a:pt x="835" y="532"/>
                  </a:cubicBezTo>
                  <a:cubicBezTo>
                    <a:pt x="854" y="407"/>
                    <a:pt x="887" y="344"/>
                    <a:pt x="935" y="344"/>
                  </a:cubicBezTo>
                  <a:close/>
                  <a:moveTo>
                    <a:pt x="621" y="2108"/>
                  </a:moveTo>
                  <a:lnTo>
                    <a:pt x="819" y="2137"/>
                  </a:lnTo>
                  <a:cubicBezTo>
                    <a:pt x="856" y="2155"/>
                    <a:pt x="899" y="2200"/>
                    <a:pt x="950" y="2270"/>
                  </a:cubicBezTo>
                  <a:cubicBezTo>
                    <a:pt x="993" y="2333"/>
                    <a:pt x="1028" y="2401"/>
                    <a:pt x="1052" y="2472"/>
                  </a:cubicBezTo>
                  <a:cubicBezTo>
                    <a:pt x="1078" y="2550"/>
                    <a:pt x="1096" y="2661"/>
                    <a:pt x="1107" y="2806"/>
                  </a:cubicBezTo>
                  <a:cubicBezTo>
                    <a:pt x="1116" y="2951"/>
                    <a:pt x="1108" y="3115"/>
                    <a:pt x="1080" y="3300"/>
                  </a:cubicBezTo>
                  <a:cubicBezTo>
                    <a:pt x="1053" y="3485"/>
                    <a:pt x="976" y="3640"/>
                    <a:pt x="850" y="3767"/>
                  </a:cubicBezTo>
                  <a:cubicBezTo>
                    <a:pt x="724" y="3892"/>
                    <a:pt x="565" y="3955"/>
                    <a:pt x="374" y="3957"/>
                  </a:cubicBezTo>
                  <a:cubicBezTo>
                    <a:pt x="481" y="3239"/>
                    <a:pt x="563" y="2623"/>
                    <a:pt x="621" y="2108"/>
                  </a:cubicBezTo>
                  <a:close/>
                  <a:moveTo>
                    <a:pt x="787" y="1"/>
                  </a:moveTo>
                  <a:cubicBezTo>
                    <a:pt x="756" y="1"/>
                    <a:pt x="724" y="10"/>
                    <a:pt x="697" y="27"/>
                  </a:cubicBezTo>
                  <a:cubicBezTo>
                    <a:pt x="627" y="73"/>
                    <a:pt x="577" y="195"/>
                    <a:pt x="548" y="394"/>
                  </a:cubicBezTo>
                  <a:lnTo>
                    <a:pt x="543" y="426"/>
                  </a:lnTo>
                  <a:lnTo>
                    <a:pt x="245" y="2693"/>
                  </a:lnTo>
                  <a:lnTo>
                    <a:pt x="14" y="4059"/>
                  </a:lnTo>
                  <a:cubicBezTo>
                    <a:pt x="1" y="4151"/>
                    <a:pt x="82" y="4211"/>
                    <a:pt x="256" y="4237"/>
                  </a:cubicBezTo>
                  <a:lnTo>
                    <a:pt x="277" y="4240"/>
                  </a:lnTo>
                  <a:cubicBezTo>
                    <a:pt x="317" y="4247"/>
                    <a:pt x="358" y="4250"/>
                    <a:pt x="398" y="4250"/>
                  </a:cubicBezTo>
                  <a:cubicBezTo>
                    <a:pt x="485" y="4250"/>
                    <a:pt x="572" y="4235"/>
                    <a:pt x="654" y="4207"/>
                  </a:cubicBezTo>
                  <a:cubicBezTo>
                    <a:pt x="765" y="4170"/>
                    <a:pt x="867" y="4110"/>
                    <a:pt x="954" y="4032"/>
                  </a:cubicBezTo>
                  <a:cubicBezTo>
                    <a:pt x="1033" y="3956"/>
                    <a:pt x="1118" y="3853"/>
                    <a:pt x="1208" y="3720"/>
                  </a:cubicBezTo>
                  <a:cubicBezTo>
                    <a:pt x="1297" y="3586"/>
                    <a:pt x="1352" y="3452"/>
                    <a:pt x="1373" y="3317"/>
                  </a:cubicBezTo>
                  <a:cubicBezTo>
                    <a:pt x="1411" y="3063"/>
                    <a:pt x="1399" y="2805"/>
                    <a:pt x="1336" y="2557"/>
                  </a:cubicBezTo>
                  <a:cubicBezTo>
                    <a:pt x="1274" y="2308"/>
                    <a:pt x="1141" y="2091"/>
                    <a:pt x="937" y="1905"/>
                  </a:cubicBezTo>
                  <a:cubicBezTo>
                    <a:pt x="1074" y="1834"/>
                    <a:pt x="1200" y="1716"/>
                    <a:pt x="1315" y="1547"/>
                  </a:cubicBezTo>
                  <a:cubicBezTo>
                    <a:pt x="1432" y="1378"/>
                    <a:pt x="1502" y="1210"/>
                    <a:pt x="1527" y="1042"/>
                  </a:cubicBezTo>
                  <a:cubicBezTo>
                    <a:pt x="1567" y="773"/>
                    <a:pt x="1525" y="544"/>
                    <a:pt x="1401" y="351"/>
                  </a:cubicBezTo>
                  <a:cubicBezTo>
                    <a:pt x="1277" y="159"/>
                    <a:pt x="1084" y="43"/>
                    <a:pt x="819" y="4"/>
                  </a:cubicBezTo>
                  <a:cubicBezTo>
                    <a:pt x="809" y="2"/>
                    <a:pt x="798" y="1"/>
                    <a:pt x="78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5"/>
            <p:cNvSpPr/>
            <p:nvPr/>
          </p:nvSpPr>
          <p:spPr>
            <a:xfrm>
              <a:off x="6024850" y="2149500"/>
              <a:ext cx="33075" cy="107000"/>
            </a:xfrm>
            <a:custGeom>
              <a:avLst/>
              <a:gdLst/>
              <a:ahLst/>
              <a:cxnLst/>
              <a:rect l="l" t="t" r="r" b="b"/>
              <a:pathLst>
                <a:path w="1323" h="4280" extrusionOk="0">
                  <a:moveTo>
                    <a:pt x="666" y="0"/>
                  </a:moveTo>
                  <a:cubicBezTo>
                    <a:pt x="631" y="25"/>
                    <a:pt x="575" y="83"/>
                    <a:pt x="499" y="175"/>
                  </a:cubicBezTo>
                  <a:lnTo>
                    <a:pt x="496" y="194"/>
                  </a:lnTo>
                  <a:cubicBezTo>
                    <a:pt x="486" y="259"/>
                    <a:pt x="484" y="358"/>
                    <a:pt x="491" y="486"/>
                  </a:cubicBezTo>
                  <a:cubicBezTo>
                    <a:pt x="498" y="614"/>
                    <a:pt x="497" y="710"/>
                    <a:pt x="487" y="774"/>
                  </a:cubicBezTo>
                  <a:lnTo>
                    <a:pt x="7" y="4007"/>
                  </a:lnTo>
                  <a:cubicBezTo>
                    <a:pt x="1" y="4042"/>
                    <a:pt x="3" y="4078"/>
                    <a:pt x="15" y="4111"/>
                  </a:cubicBezTo>
                  <a:cubicBezTo>
                    <a:pt x="39" y="4171"/>
                    <a:pt x="120" y="4211"/>
                    <a:pt x="258" y="4231"/>
                  </a:cubicBezTo>
                  <a:lnTo>
                    <a:pt x="432" y="4257"/>
                  </a:lnTo>
                  <a:cubicBezTo>
                    <a:pt x="506" y="4268"/>
                    <a:pt x="567" y="4276"/>
                    <a:pt x="615" y="4279"/>
                  </a:cubicBezTo>
                  <a:cubicBezTo>
                    <a:pt x="621" y="4279"/>
                    <a:pt x="628" y="4279"/>
                    <a:pt x="634" y="4279"/>
                  </a:cubicBezTo>
                  <a:cubicBezTo>
                    <a:pt x="685" y="4279"/>
                    <a:pt x="736" y="4272"/>
                    <a:pt x="785" y="4257"/>
                  </a:cubicBezTo>
                  <a:cubicBezTo>
                    <a:pt x="851" y="4238"/>
                    <a:pt x="900" y="4206"/>
                    <a:pt x="933" y="4159"/>
                  </a:cubicBezTo>
                  <a:lnTo>
                    <a:pt x="936" y="4139"/>
                  </a:lnTo>
                  <a:cubicBezTo>
                    <a:pt x="950" y="4042"/>
                    <a:pt x="852" y="3978"/>
                    <a:pt x="639" y="3947"/>
                  </a:cubicBezTo>
                  <a:cubicBezTo>
                    <a:pt x="623" y="3943"/>
                    <a:pt x="520" y="3934"/>
                    <a:pt x="327" y="3916"/>
                  </a:cubicBezTo>
                  <a:lnTo>
                    <a:pt x="582" y="2198"/>
                  </a:lnTo>
                  <a:cubicBezTo>
                    <a:pt x="601" y="2181"/>
                    <a:pt x="629" y="2172"/>
                    <a:pt x="664" y="2172"/>
                  </a:cubicBezTo>
                  <a:cubicBezTo>
                    <a:pt x="676" y="2172"/>
                    <a:pt x="688" y="2173"/>
                    <a:pt x="702" y="2175"/>
                  </a:cubicBezTo>
                  <a:lnTo>
                    <a:pt x="840" y="2201"/>
                  </a:lnTo>
                  <a:cubicBezTo>
                    <a:pt x="847" y="2203"/>
                    <a:pt x="854" y="2203"/>
                    <a:pt x="861" y="2203"/>
                  </a:cubicBezTo>
                  <a:cubicBezTo>
                    <a:pt x="895" y="2203"/>
                    <a:pt x="928" y="2190"/>
                    <a:pt x="953" y="2166"/>
                  </a:cubicBezTo>
                  <a:cubicBezTo>
                    <a:pt x="984" y="2136"/>
                    <a:pt x="1005" y="2098"/>
                    <a:pt x="1011" y="2055"/>
                  </a:cubicBezTo>
                  <a:cubicBezTo>
                    <a:pt x="1018" y="2012"/>
                    <a:pt x="1005" y="1969"/>
                    <a:pt x="977" y="1936"/>
                  </a:cubicBezTo>
                  <a:cubicBezTo>
                    <a:pt x="952" y="1902"/>
                    <a:pt x="913" y="1879"/>
                    <a:pt x="870" y="1872"/>
                  </a:cubicBezTo>
                  <a:cubicBezTo>
                    <a:pt x="852" y="1870"/>
                    <a:pt x="832" y="1868"/>
                    <a:pt x="808" y="1868"/>
                  </a:cubicBezTo>
                  <a:cubicBezTo>
                    <a:pt x="774" y="1868"/>
                    <a:pt x="734" y="1871"/>
                    <a:pt x="687" y="1877"/>
                  </a:cubicBezTo>
                  <a:cubicBezTo>
                    <a:pt x="652" y="1880"/>
                    <a:pt x="623" y="1883"/>
                    <a:pt x="602" y="1883"/>
                  </a:cubicBezTo>
                  <a:cubicBezTo>
                    <a:pt x="613" y="1818"/>
                    <a:pt x="633" y="1715"/>
                    <a:pt x="662" y="1574"/>
                  </a:cubicBezTo>
                  <a:cubicBezTo>
                    <a:pt x="693" y="1433"/>
                    <a:pt x="714" y="1325"/>
                    <a:pt x="725" y="1251"/>
                  </a:cubicBezTo>
                  <a:lnTo>
                    <a:pt x="817" y="326"/>
                  </a:lnTo>
                  <a:cubicBezTo>
                    <a:pt x="838" y="327"/>
                    <a:pt x="858" y="329"/>
                    <a:pt x="877" y="333"/>
                  </a:cubicBezTo>
                  <a:lnTo>
                    <a:pt x="1037" y="361"/>
                  </a:lnTo>
                  <a:cubicBezTo>
                    <a:pt x="1069" y="366"/>
                    <a:pt x="1097" y="368"/>
                    <a:pt x="1123" y="368"/>
                  </a:cubicBezTo>
                  <a:cubicBezTo>
                    <a:pt x="1238" y="368"/>
                    <a:pt x="1301" y="323"/>
                    <a:pt x="1314" y="233"/>
                  </a:cubicBezTo>
                  <a:cubicBezTo>
                    <a:pt x="1323" y="179"/>
                    <a:pt x="1302" y="130"/>
                    <a:pt x="1249" y="88"/>
                  </a:cubicBezTo>
                  <a:cubicBezTo>
                    <a:pt x="1203" y="50"/>
                    <a:pt x="1146" y="24"/>
                    <a:pt x="1087" y="13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5"/>
            <p:cNvSpPr/>
            <p:nvPr/>
          </p:nvSpPr>
          <p:spPr>
            <a:xfrm>
              <a:off x="5823375" y="2663450"/>
              <a:ext cx="8950" cy="13600"/>
            </a:xfrm>
            <a:custGeom>
              <a:avLst/>
              <a:gdLst/>
              <a:ahLst/>
              <a:cxnLst/>
              <a:rect l="l" t="t" r="r" b="b"/>
              <a:pathLst>
                <a:path w="358" h="544" extrusionOk="0">
                  <a:moveTo>
                    <a:pt x="215" y="0"/>
                  </a:moveTo>
                  <a:cubicBezTo>
                    <a:pt x="185" y="0"/>
                    <a:pt x="157" y="18"/>
                    <a:pt x="136" y="57"/>
                  </a:cubicBezTo>
                  <a:cubicBezTo>
                    <a:pt x="77" y="177"/>
                    <a:pt x="35" y="304"/>
                    <a:pt x="13" y="436"/>
                  </a:cubicBezTo>
                  <a:cubicBezTo>
                    <a:pt x="0" y="514"/>
                    <a:pt x="50" y="544"/>
                    <a:pt x="111" y="544"/>
                  </a:cubicBezTo>
                  <a:cubicBezTo>
                    <a:pt x="126" y="544"/>
                    <a:pt x="142" y="542"/>
                    <a:pt x="157" y="539"/>
                  </a:cubicBezTo>
                  <a:cubicBezTo>
                    <a:pt x="233" y="501"/>
                    <a:pt x="357" y="127"/>
                    <a:pt x="316" y="66"/>
                  </a:cubicBezTo>
                  <a:cubicBezTo>
                    <a:pt x="287" y="25"/>
                    <a:pt x="250" y="0"/>
                    <a:pt x="215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5"/>
            <p:cNvSpPr/>
            <p:nvPr/>
          </p:nvSpPr>
          <p:spPr>
            <a:xfrm>
              <a:off x="5811825" y="2686950"/>
              <a:ext cx="10425" cy="12725"/>
            </a:xfrm>
            <a:custGeom>
              <a:avLst/>
              <a:gdLst/>
              <a:ahLst/>
              <a:cxnLst/>
              <a:rect l="l" t="t" r="r" b="b"/>
              <a:pathLst>
                <a:path w="417" h="509" extrusionOk="0">
                  <a:moveTo>
                    <a:pt x="308" y="1"/>
                  </a:moveTo>
                  <a:cubicBezTo>
                    <a:pt x="280" y="1"/>
                    <a:pt x="254" y="10"/>
                    <a:pt x="234" y="28"/>
                  </a:cubicBezTo>
                  <a:cubicBezTo>
                    <a:pt x="224" y="36"/>
                    <a:pt x="217" y="44"/>
                    <a:pt x="210" y="53"/>
                  </a:cubicBezTo>
                  <a:cubicBezTo>
                    <a:pt x="147" y="146"/>
                    <a:pt x="88" y="242"/>
                    <a:pt x="34" y="341"/>
                  </a:cubicBezTo>
                  <a:cubicBezTo>
                    <a:pt x="1" y="399"/>
                    <a:pt x="8" y="456"/>
                    <a:pt x="73" y="492"/>
                  </a:cubicBezTo>
                  <a:cubicBezTo>
                    <a:pt x="94" y="503"/>
                    <a:pt x="114" y="509"/>
                    <a:pt x="133" y="509"/>
                  </a:cubicBezTo>
                  <a:cubicBezTo>
                    <a:pt x="170" y="509"/>
                    <a:pt x="202" y="486"/>
                    <a:pt x="226" y="449"/>
                  </a:cubicBezTo>
                  <a:cubicBezTo>
                    <a:pt x="284" y="359"/>
                    <a:pt x="338" y="267"/>
                    <a:pt x="393" y="175"/>
                  </a:cubicBezTo>
                  <a:cubicBezTo>
                    <a:pt x="412" y="142"/>
                    <a:pt x="417" y="103"/>
                    <a:pt x="404" y="67"/>
                  </a:cubicBezTo>
                  <a:cubicBezTo>
                    <a:pt x="390" y="30"/>
                    <a:pt x="356" y="5"/>
                    <a:pt x="316" y="1"/>
                  </a:cubicBezTo>
                  <a:cubicBezTo>
                    <a:pt x="314" y="1"/>
                    <a:pt x="311" y="1"/>
                    <a:pt x="308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5"/>
            <p:cNvSpPr/>
            <p:nvPr/>
          </p:nvSpPr>
          <p:spPr>
            <a:xfrm>
              <a:off x="5819725" y="2687000"/>
              <a:ext cx="2525" cy="4325"/>
            </a:xfrm>
            <a:custGeom>
              <a:avLst/>
              <a:gdLst/>
              <a:ahLst/>
              <a:cxnLst/>
              <a:rect l="l" t="t" r="r" b="b"/>
              <a:pathLst>
                <a:path w="101" h="173" extrusionOk="0">
                  <a:moveTo>
                    <a:pt x="1" y="0"/>
                  </a:moveTo>
                  <a:cubicBezTo>
                    <a:pt x="40" y="3"/>
                    <a:pt x="74" y="28"/>
                    <a:pt x="88" y="65"/>
                  </a:cubicBezTo>
                  <a:cubicBezTo>
                    <a:pt x="101" y="102"/>
                    <a:pt x="96" y="140"/>
                    <a:pt x="77" y="173"/>
                  </a:cubicBezTo>
                  <a:cubicBezTo>
                    <a:pt x="96" y="140"/>
                    <a:pt x="101" y="102"/>
                    <a:pt x="89" y="65"/>
                  </a:cubicBezTo>
                  <a:cubicBezTo>
                    <a:pt x="75" y="28"/>
                    <a:pt x="40" y="3"/>
                    <a:pt x="1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5"/>
            <p:cNvSpPr/>
            <p:nvPr/>
          </p:nvSpPr>
          <p:spPr>
            <a:xfrm>
              <a:off x="5661850" y="2776600"/>
              <a:ext cx="14250" cy="7350"/>
            </a:xfrm>
            <a:custGeom>
              <a:avLst/>
              <a:gdLst/>
              <a:ahLst/>
              <a:cxnLst/>
              <a:rect l="l" t="t" r="r" b="b"/>
              <a:pathLst>
                <a:path w="570" h="294" extrusionOk="0">
                  <a:moveTo>
                    <a:pt x="458" y="0"/>
                  </a:moveTo>
                  <a:cubicBezTo>
                    <a:pt x="452" y="0"/>
                    <a:pt x="446" y="1"/>
                    <a:pt x="439" y="2"/>
                  </a:cubicBezTo>
                  <a:cubicBezTo>
                    <a:pt x="323" y="21"/>
                    <a:pt x="209" y="51"/>
                    <a:pt x="109" y="73"/>
                  </a:cubicBezTo>
                  <a:cubicBezTo>
                    <a:pt x="30" y="102"/>
                    <a:pt x="0" y="148"/>
                    <a:pt x="18" y="215"/>
                  </a:cubicBezTo>
                  <a:cubicBezTo>
                    <a:pt x="31" y="269"/>
                    <a:pt x="71" y="293"/>
                    <a:pt x="117" y="293"/>
                  </a:cubicBezTo>
                  <a:cubicBezTo>
                    <a:pt x="126" y="293"/>
                    <a:pt x="134" y="292"/>
                    <a:pt x="143" y="291"/>
                  </a:cubicBezTo>
                  <a:cubicBezTo>
                    <a:pt x="259" y="272"/>
                    <a:pt x="373" y="246"/>
                    <a:pt x="486" y="214"/>
                  </a:cubicBezTo>
                  <a:cubicBezTo>
                    <a:pt x="544" y="199"/>
                    <a:pt x="569" y="146"/>
                    <a:pt x="557" y="86"/>
                  </a:cubicBezTo>
                  <a:cubicBezTo>
                    <a:pt x="545" y="33"/>
                    <a:pt x="507" y="0"/>
                    <a:pt x="458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5"/>
            <p:cNvSpPr/>
            <p:nvPr/>
          </p:nvSpPr>
          <p:spPr>
            <a:xfrm>
              <a:off x="5637075" y="2780900"/>
              <a:ext cx="14175" cy="5650"/>
            </a:xfrm>
            <a:custGeom>
              <a:avLst/>
              <a:gdLst/>
              <a:ahLst/>
              <a:cxnLst/>
              <a:rect l="l" t="t" r="r" b="b"/>
              <a:pathLst>
                <a:path w="567" h="226" extrusionOk="0">
                  <a:moveTo>
                    <a:pt x="475" y="0"/>
                  </a:moveTo>
                  <a:cubicBezTo>
                    <a:pt x="342" y="1"/>
                    <a:pt x="208" y="4"/>
                    <a:pt x="76" y="16"/>
                  </a:cubicBezTo>
                  <a:cubicBezTo>
                    <a:pt x="25" y="21"/>
                    <a:pt x="1" y="72"/>
                    <a:pt x="3" y="126"/>
                  </a:cubicBezTo>
                  <a:cubicBezTo>
                    <a:pt x="5" y="184"/>
                    <a:pt x="39" y="223"/>
                    <a:pt x="90" y="224"/>
                  </a:cubicBezTo>
                  <a:cubicBezTo>
                    <a:pt x="125" y="225"/>
                    <a:pt x="160" y="225"/>
                    <a:pt x="195" y="225"/>
                  </a:cubicBezTo>
                  <a:cubicBezTo>
                    <a:pt x="288" y="225"/>
                    <a:pt x="381" y="221"/>
                    <a:pt x="473" y="209"/>
                  </a:cubicBezTo>
                  <a:cubicBezTo>
                    <a:pt x="548" y="199"/>
                    <a:pt x="567" y="130"/>
                    <a:pt x="551" y="67"/>
                  </a:cubicBezTo>
                  <a:cubicBezTo>
                    <a:pt x="533" y="26"/>
                    <a:pt x="506" y="0"/>
                    <a:pt x="475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5"/>
            <p:cNvSpPr/>
            <p:nvPr/>
          </p:nvSpPr>
          <p:spPr>
            <a:xfrm>
              <a:off x="5685950" y="2768300"/>
              <a:ext cx="14225" cy="8675"/>
            </a:xfrm>
            <a:custGeom>
              <a:avLst/>
              <a:gdLst/>
              <a:ahLst/>
              <a:cxnLst/>
              <a:rect l="l" t="t" r="r" b="b"/>
              <a:pathLst>
                <a:path w="569" h="347" extrusionOk="0">
                  <a:moveTo>
                    <a:pt x="447" y="0"/>
                  </a:moveTo>
                  <a:cubicBezTo>
                    <a:pt x="430" y="0"/>
                    <a:pt x="411" y="5"/>
                    <a:pt x="392" y="13"/>
                  </a:cubicBezTo>
                  <a:cubicBezTo>
                    <a:pt x="343" y="34"/>
                    <a:pt x="294" y="57"/>
                    <a:pt x="245" y="80"/>
                  </a:cubicBezTo>
                  <a:cubicBezTo>
                    <a:pt x="245" y="78"/>
                    <a:pt x="243" y="77"/>
                    <a:pt x="243" y="76"/>
                  </a:cubicBezTo>
                  <a:cubicBezTo>
                    <a:pt x="193" y="95"/>
                    <a:pt x="140" y="109"/>
                    <a:pt x="93" y="133"/>
                  </a:cubicBezTo>
                  <a:cubicBezTo>
                    <a:pt x="34" y="163"/>
                    <a:pt x="0" y="212"/>
                    <a:pt x="29" y="279"/>
                  </a:cubicBezTo>
                  <a:cubicBezTo>
                    <a:pt x="49" y="326"/>
                    <a:pt x="82" y="347"/>
                    <a:pt x="122" y="347"/>
                  </a:cubicBezTo>
                  <a:cubicBezTo>
                    <a:pt x="139" y="347"/>
                    <a:pt x="157" y="343"/>
                    <a:pt x="176" y="336"/>
                  </a:cubicBezTo>
                  <a:cubicBezTo>
                    <a:pt x="281" y="296"/>
                    <a:pt x="389" y="257"/>
                    <a:pt x="490" y="207"/>
                  </a:cubicBezTo>
                  <a:cubicBezTo>
                    <a:pt x="546" y="177"/>
                    <a:pt x="568" y="118"/>
                    <a:pt x="531" y="55"/>
                  </a:cubicBezTo>
                  <a:cubicBezTo>
                    <a:pt x="510" y="18"/>
                    <a:pt x="481" y="0"/>
                    <a:pt x="447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5"/>
            <p:cNvSpPr/>
            <p:nvPr/>
          </p:nvSpPr>
          <p:spPr>
            <a:xfrm>
              <a:off x="5703950" y="2756025"/>
              <a:ext cx="13500" cy="10050"/>
            </a:xfrm>
            <a:custGeom>
              <a:avLst/>
              <a:gdLst/>
              <a:ahLst/>
              <a:cxnLst/>
              <a:rect l="l" t="t" r="r" b="b"/>
              <a:pathLst>
                <a:path w="540" h="402" extrusionOk="0">
                  <a:moveTo>
                    <a:pt x="418" y="0"/>
                  </a:moveTo>
                  <a:cubicBezTo>
                    <a:pt x="398" y="0"/>
                    <a:pt x="376" y="7"/>
                    <a:pt x="355" y="19"/>
                  </a:cubicBezTo>
                  <a:cubicBezTo>
                    <a:pt x="259" y="73"/>
                    <a:pt x="166" y="138"/>
                    <a:pt x="74" y="201"/>
                  </a:cubicBezTo>
                  <a:cubicBezTo>
                    <a:pt x="17" y="240"/>
                    <a:pt x="1" y="295"/>
                    <a:pt x="42" y="353"/>
                  </a:cubicBezTo>
                  <a:cubicBezTo>
                    <a:pt x="66" y="387"/>
                    <a:pt x="96" y="401"/>
                    <a:pt x="130" y="401"/>
                  </a:cubicBezTo>
                  <a:cubicBezTo>
                    <a:pt x="152" y="401"/>
                    <a:pt x="175" y="395"/>
                    <a:pt x="199" y="384"/>
                  </a:cubicBezTo>
                  <a:cubicBezTo>
                    <a:pt x="293" y="323"/>
                    <a:pt x="388" y="262"/>
                    <a:pt x="479" y="198"/>
                  </a:cubicBezTo>
                  <a:cubicBezTo>
                    <a:pt x="530" y="162"/>
                    <a:pt x="540" y="112"/>
                    <a:pt x="508" y="57"/>
                  </a:cubicBezTo>
                  <a:cubicBezTo>
                    <a:pt x="485" y="18"/>
                    <a:pt x="453" y="0"/>
                    <a:pt x="418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5"/>
            <p:cNvSpPr/>
            <p:nvPr/>
          </p:nvSpPr>
          <p:spPr>
            <a:xfrm>
              <a:off x="5611525" y="2779125"/>
              <a:ext cx="14575" cy="6725"/>
            </a:xfrm>
            <a:custGeom>
              <a:avLst/>
              <a:gdLst/>
              <a:ahLst/>
              <a:cxnLst/>
              <a:rect l="l" t="t" r="r" b="b"/>
              <a:pathLst>
                <a:path w="583" h="269" extrusionOk="0">
                  <a:moveTo>
                    <a:pt x="133" y="0"/>
                  </a:moveTo>
                  <a:cubicBezTo>
                    <a:pt x="80" y="0"/>
                    <a:pt x="40" y="23"/>
                    <a:pt x="23" y="85"/>
                  </a:cubicBezTo>
                  <a:cubicBezTo>
                    <a:pt x="1" y="170"/>
                    <a:pt x="54" y="202"/>
                    <a:pt x="122" y="221"/>
                  </a:cubicBezTo>
                  <a:cubicBezTo>
                    <a:pt x="163" y="233"/>
                    <a:pt x="204" y="242"/>
                    <a:pt x="245" y="252"/>
                  </a:cubicBezTo>
                  <a:cubicBezTo>
                    <a:pt x="298" y="256"/>
                    <a:pt x="352" y="259"/>
                    <a:pt x="404" y="265"/>
                  </a:cubicBezTo>
                  <a:cubicBezTo>
                    <a:pt x="419" y="267"/>
                    <a:pt x="434" y="268"/>
                    <a:pt x="448" y="268"/>
                  </a:cubicBezTo>
                  <a:cubicBezTo>
                    <a:pt x="506" y="268"/>
                    <a:pt x="553" y="249"/>
                    <a:pt x="566" y="176"/>
                  </a:cubicBezTo>
                  <a:cubicBezTo>
                    <a:pt x="582" y="83"/>
                    <a:pt x="517" y="56"/>
                    <a:pt x="442" y="43"/>
                  </a:cubicBezTo>
                  <a:cubicBezTo>
                    <a:pt x="395" y="36"/>
                    <a:pt x="348" y="26"/>
                    <a:pt x="300" y="17"/>
                  </a:cubicBezTo>
                  <a:cubicBezTo>
                    <a:pt x="280" y="15"/>
                    <a:pt x="259" y="14"/>
                    <a:pt x="237" y="12"/>
                  </a:cubicBezTo>
                  <a:cubicBezTo>
                    <a:pt x="216" y="10"/>
                    <a:pt x="195" y="7"/>
                    <a:pt x="174" y="4"/>
                  </a:cubicBezTo>
                  <a:cubicBezTo>
                    <a:pt x="159" y="2"/>
                    <a:pt x="146" y="0"/>
                    <a:pt x="133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5"/>
            <p:cNvSpPr/>
            <p:nvPr/>
          </p:nvSpPr>
          <p:spPr>
            <a:xfrm>
              <a:off x="5724400" y="2739900"/>
              <a:ext cx="12875" cy="11375"/>
            </a:xfrm>
            <a:custGeom>
              <a:avLst/>
              <a:gdLst/>
              <a:ahLst/>
              <a:cxnLst/>
              <a:rect l="l" t="t" r="r" b="b"/>
              <a:pathLst>
                <a:path w="515" h="455" extrusionOk="0">
                  <a:moveTo>
                    <a:pt x="372" y="0"/>
                  </a:moveTo>
                  <a:cubicBezTo>
                    <a:pt x="332" y="0"/>
                    <a:pt x="294" y="31"/>
                    <a:pt x="258" y="66"/>
                  </a:cubicBezTo>
                  <a:cubicBezTo>
                    <a:pt x="194" y="128"/>
                    <a:pt x="130" y="191"/>
                    <a:pt x="65" y="254"/>
                  </a:cubicBezTo>
                  <a:cubicBezTo>
                    <a:pt x="12" y="306"/>
                    <a:pt x="0" y="364"/>
                    <a:pt x="55" y="420"/>
                  </a:cubicBezTo>
                  <a:cubicBezTo>
                    <a:pt x="78" y="445"/>
                    <a:pt x="102" y="455"/>
                    <a:pt x="126" y="455"/>
                  </a:cubicBezTo>
                  <a:cubicBezTo>
                    <a:pt x="154" y="455"/>
                    <a:pt x="183" y="441"/>
                    <a:pt x="210" y="417"/>
                  </a:cubicBezTo>
                  <a:cubicBezTo>
                    <a:pt x="282" y="357"/>
                    <a:pt x="354" y="293"/>
                    <a:pt x="425" y="230"/>
                  </a:cubicBezTo>
                  <a:cubicBezTo>
                    <a:pt x="476" y="170"/>
                    <a:pt x="515" y="105"/>
                    <a:pt x="447" y="37"/>
                  </a:cubicBezTo>
                  <a:cubicBezTo>
                    <a:pt x="421" y="11"/>
                    <a:pt x="396" y="0"/>
                    <a:pt x="372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5"/>
            <p:cNvSpPr/>
            <p:nvPr/>
          </p:nvSpPr>
          <p:spPr>
            <a:xfrm>
              <a:off x="5770400" y="2717750"/>
              <a:ext cx="13900" cy="6550"/>
            </a:xfrm>
            <a:custGeom>
              <a:avLst/>
              <a:gdLst/>
              <a:ahLst/>
              <a:cxnLst/>
              <a:rect l="l" t="t" r="r" b="b"/>
              <a:pathLst>
                <a:path w="556" h="262" extrusionOk="0">
                  <a:moveTo>
                    <a:pt x="405" y="1"/>
                  </a:moveTo>
                  <a:cubicBezTo>
                    <a:pt x="316" y="1"/>
                    <a:pt x="227" y="40"/>
                    <a:pt x="138" y="40"/>
                  </a:cubicBezTo>
                  <a:cubicBezTo>
                    <a:pt x="134" y="40"/>
                    <a:pt x="130" y="39"/>
                    <a:pt x="127" y="39"/>
                  </a:cubicBezTo>
                  <a:cubicBezTo>
                    <a:pt x="125" y="39"/>
                    <a:pt x="123" y="39"/>
                    <a:pt x="121" y="39"/>
                  </a:cubicBezTo>
                  <a:cubicBezTo>
                    <a:pt x="50" y="39"/>
                    <a:pt x="1" y="76"/>
                    <a:pt x="3" y="155"/>
                  </a:cubicBezTo>
                  <a:cubicBezTo>
                    <a:pt x="6" y="238"/>
                    <a:pt x="59" y="262"/>
                    <a:pt x="122" y="262"/>
                  </a:cubicBezTo>
                  <a:cubicBezTo>
                    <a:pt x="132" y="262"/>
                    <a:pt x="141" y="261"/>
                    <a:pt x="151" y="260"/>
                  </a:cubicBezTo>
                  <a:cubicBezTo>
                    <a:pt x="273" y="249"/>
                    <a:pt x="395" y="229"/>
                    <a:pt x="517" y="213"/>
                  </a:cubicBezTo>
                  <a:lnTo>
                    <a:pt x="526" y="191"/>
                  </a:lnTo>
                  <a:cubicBezTo>
                    <a:pt x="532" y="180"/>
                    <a:pt x="536" y="167"/>
                    <a:pt x="541" y="155"/>
                  </a:cubicBezTo>
                  <a:cubicBezTo>
                    <a:pt x="555" y="116"/>
                    <a:pt x="553" y="73"/>
                    <a:pt x="533" y="36"/>
                  </a:cubicBezTo>
                  <a:cubicBezTo>
                    <a:pt x="490" y="10"/>
                    <a:pt x="448" y="1"/>
                    <a:pt x="405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5"/>
            <p:cNvSpPr/>
            <p:nvPr/>
          </p:nvSpPr>
          <p:spPr>
            <a:xfrm>
              <a:off x="5793800" y="2706675"/>
              <a:ext cx="13175" cy="10425"/>
            </a:xfrm>
            <a:custGeom>
              <a:avLst/>
              <a:gdLst/>
              <a:ahLst/>
              <a:cxnLst/>
              <a:rect l="l" t="t" r="r" b="b"/>
              <a:pathLst>
                <a:path w="527" h="417" extrusionOk="0">
                  <a:moveTo>
                    <a:pt x="409" y="1"/>
                  </a:moveTo>
                  <a:cubicBezTo>
                    <a:pt x="387" y="1"/>
                    <a:pt x="364" y="9"/>
                    <a:pt x="341" y="24"/>
                  </a:cubicBezTo>
                  <a:cubicBezTo>
                    <a:pt x="249" y="87"/>
                    <a:pt x="158" y="153"/>
                    <a:pt x="69" y="220"/>
                  </a:cubicBezTo>
                  <a:cubicBezTo>
                    <a:pt x="14" y="261"/>
                    <a:pt x="1" y="319"/>
                    <a:pt x="43" y="373"/>
                  </a:cubicBezTo>
                  <a:cubicBezTo>
                    <a:pt x="65" y="403"/>
                    <a:pt x="92" y="417"/>
                    <a:pt x="124" y="417"/>
                  </a:cubicBezTo>
                  <a:cubicBezTo>
                    <a:pt x="153" y="417"/>
                    <a:pt x="186" y="406"/>
                    <a:pt x="224" y="386"/>
                  </a:cubicBezTo>
                  <a:cubicBezTo>
                    <a:pt x="292" y="333"/>
                    <a:pt x="383" y="268"/>
                    <a:pt x="469" y="197"/>
                  </a:cubicBezTo>
                  <a:cubicBezTo>
                    <a:pt x="522" y="154"/>
                    <a:pt x="527" y="96"/>
                    <a:pt x="484" y="41"/>
                  </a:cubicBezTo>
                  <a:cubicBezTo>
                    <a:pt x="462" y="13"/>
                    <a:pt x="436" y="1"/>
                    <a:pt x="409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5"/>
            <p:cNvSpPr/>
            <p:nvPr/>
          </p:nvSpPr>
          <p:spPr>
            <a:xfrm>
              <a:off x="5741325" y="2715450"/>
              <a:ext cx="18000" cy="17325"/>
            </a:xfrm>
            <a:custGeom>
              <a:avLst/>
              <a:gdLst/>
              <a:ahLst/>
              <a:cxnLst/>
              <a:rect l="l" t="t" r="r" b="b"/>
              <a:pathLst>
                <a:path w="720" h="693" extrusionOk="0">
                  <a:moveTo>
                    <a:pt x="274" y="0"/>
                  </a:moveTo>
                  <a:cubicBezTo>
                    <a:pt x="241" y="0"/>
                    <a:pt x="212" y="12"/>
                    <a:pt x="192" y="46"/>
                  </a:cubicBezTo>
                  <a:cubicBezTo>
                    <a:pt x="167" y="89"/>
                    <a:pt x="152" y="135"/>
                    <a:pt x="190" y="182"/>
                  </a:cubicBezTo>
                  <a:cubicBezTo>
                    <a:pt x="269" y="228"/>
                    <a:pt x="210" y="272"/>
                    <a:pt x="185" y="313"/>
                  </a:cubicBezTo>
                  <a:cubicBezTo>
                    <a:pt x="145" y="377"/>
                    <a:pt x="99" y="435"/>
                    <a:pt x="57" y="498"/>
                  </a:cubicBezTo>
                  <a:cubicBezTo>
                    <a:pt x="19" y="557"/>
                    <a:pt x="0" y="619"/>
                    <a:pt x="69" y="668"/>
                  </a:cubicBezTo>
                  <a:cubicBezTo>
                    <a:pt x="92" y="685"/>
                    <a:pt x="115" y="692"/>
                    <a:pt x="136" y="692"/>
                  </a:cubicBezTo>
                  <a:cubicBezTo>
                    <a:pt x="175" y="692"/>
                    <a:pt x="210" y="668"/>
                    <a:pt x="237" y="632"/>
                  </a:cubicBezTo>
                  <a:cubicBezTo>
                    <a:pt x="298" y="551"/>
                    <a:pt x="360" y="469"/>
                    <a:pt x="407" y="379"/>
                  </a:cubicBezTo>
                  <a:cubicBezTo>
                    <a:pt x="435" y="325"/>
                    <a:pt x="460" y="289"/>
                    <a:pt x="510" y="289"/>
                  </a:cubicBezTo>
                  <a:cubicBezTo>
                    <a:pt x="525" y="289"/>
                    <a:pt x="542" y="292"/>
                    <a:pt x="562" y="299"/>
                  </a:cubicBezTo>
                  <a:cubicBezTo>
                    <a:pt x="579" y="305"/>
                    <a:pt x="594" y="308"/>
                    <a:pt x="609" y="308"/>
                  </a:cubicBezTo>
                  <a:cubicBezTo>
                    <a:pt x="658" y="308"/>
                    <a:pt x="696" y="276"/>
                    <a:pt x="707" y="215"/>
                  </a:cubicBezTo>
                  <a:cubicBezTo>
                    <a:pt x="719" y="146"/>
                    <a:pt x="680" y="104"/>
                    <a:pt x="615" y="85"/>
                  </a:cubicBezTo>
                  <a:cubicBezTo>
                    <a:pt x="517" y="58"/>
                    <a:pt x="419" y="32"/>
                    <a:pt x="319" y="7"/>
                  </a:cubicBezTo>
                  <a:cubicBezTo>
                    <a:pt x="304" y="3"/>
                    <a:pt x="289" y="0"/>
                    <a:pt x="274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5"/>
            <p:cNvSpPr/>
            <p:nvPr/>
          </p:nvSpPr>
          <p:spPr>
            <a:xfrm>
              <a:off x="5747800" y="2623700"/>
              <a:ext cx="9925" cy="13100"/>
            </a:xfrm>
            <a:custGeom>
              <a:avLst/>
              <a:gdLst/>
              <a:ahLst/>
              <a:cxnLst/>
              <a:rect l="l" t="t" r="r" b="b"/>
              <a:pathLst>
                <a:path w="397" h="524" extrusionOk="0">
                  <a:moveTo>
                    <a:pt x="128" y="0"/>
                  </a:moveTo>
                  <a:cubicBezTo>
                    <a:pt x="110" y="0"/>
                    <a:pt x="91" y="5"/>
                    <a:pt x="73" y="16"/>
                  </a:cubicBezTo>
                  <a:cubicBezTo>
                    <a:pt x="17" y="46"/>
                    <a:pt x="0" y="108"/>
                    <a:pt x="29" y="170"/>
                  </a:cubicBezTo>
                  <a:cubicBezTo>
                    <a:pt x="72" y="261"/>
                    <a:pt x="119" y="352"/>
                    <a:pt x="165" y="442"/>
                  </a:cubicBezTo>
                  <a:cubicBezTo>
                    <a:pt x="190" y="491"/>
                    <a:pt x="227" y="523"/>
                    <a:pt x="273" y="523"/>
                  </a:cubicBezTo>
                  <a:cubicBezTo>
                    <a:pt x="288" y="523"/>
                    <a:pt x="305" y="519"/>
                    <a:pt x="322" y="511"/>
                  </a:cubicBezTo>
                  <a:cubicBezTo>
                    <a:pt x="391" y="480"/>
                    <a:pt x="397" y="413"/>
                    <a:pt x="372" y="346"/>
                  </a:cubicBezTo>
                  <a:cubicBezTo>
                    <a:pt x="360" y="310"/>
                    <a:pt x="342" y="278"/>
                    <a:pt x="311" y="208"/>
                  </a:cubicBezTo>
                  <a:cubicBezTo>
                    <a:pt x="295" y="182"/>
                    <a:pt x="257" y="122"/>
                    <a:pt x="223" y="63"/>
                  </a:cubicBezTo>
                  <a:cubicBezTo>
                    <a:pt x="199" y="21"/>
                    <a:pt x="165" y="0"/>
                    <a:pt x="128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5730825" y="2605050"/>
              <a:ext cx="13150" cy="10900"/>
            </a:xfrm>
            <a:custGeom>
              <a:avLst/>
              <a:gdLst/>
              <a:ahLst/>
              <a:cxnLst/>
              <a:rect l="l" t="t" r="r" b="b"/>
              <a:pathLst>
                <a:path w="526" h="436" extrusionOk="0">
                  <a:moveTo>
                    <a:pt x="153" y="1"/>
                  </a:moveTo>
                  <a:cubicBezTo>
                    <a:pt x="134" y="1"/>
                    <a:pt x="112" y="6"/>
                    <a:pt x="87" y="17"/>
                  </a:cubicBezTo>
                  <a:cubicBezTo>
                    <a:pt x="23" y="59"/>
                    <a:pt x="0" y="122"/>
                    <a:pt x="74" y="190"/>
                  </a:cubicBezTo>
                  <a:cubicBezTo>
                    <a:pt x="155" y="267"/>
                    <a:pt x="244" y="337"/>
                    <a:pt x="331" y="406"/>
                  </a:cubicBezTo>
                  <a:cubicBezTo>
                    <a:pt x="357" y="426"/>
                    <a:pt x="382" y="436"/>
                    <a:pt x="406" y="436"/>
                  </a:cubicBezTo>
                  <a:cubicBezTo>
                    <a:pt x="436" y="436"/>
                    <a:pt x="463" y="421"/>
                    <a:pt x="485" y="389"/>
                  </a:cubicBezTo>
                  <a:cubicBezTo>
                    <a:pt x="523" y="337"/>
                    <a:pt x="525" y="280"/>
                    <a:pt x="468" y="232"/>
                  </a:cubicBezTo>
                  <a:cubicBezTo>
                    <a:pt x="389" y="168"/>
                    <a:pt x="314" y="101"/>
                    <a:pt x="236" y="35"/>
                  </a:cubicBezTo>
                  <a:cubicBezTo>
                    <a:pt x="211" y="14"/>
                    <a:pt x="185" y="1"/>
                    <a:pt x="153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5759375" y="2672350"/>
              <a:ext cx="6500" cy="13850"/>
            </a:xfrm>
            <a:custGeom>
              <a:avLst/>
              <a:gdLst/>
              <a:ahLst/>
              <a:cxnLst/>
              <a:rect l="l" t="t" r="r" b="b"/>
              <a:pathLst>
                <a:path w="260" h="554" extrusionOk="0">
                  <a:moveTo>
                    <a:pt x="139" y="1"/>
                  </a:moveTo>
                  <a:cubicBezTo>
                    <a:pt x="136" y="1"/>
                    <a:pt x="133" y="1"/>
                    <a:pt x="131" y="1"/>
                  </a:cubicBezTo>
                  <a:cubicBezTo>
                    <a:pt x="84" y="3"/>
                    <a:pt x="40" y="23"/>
                    <a:pt x="34" y="70"/>
                  </a:cubicBezTo>
                  <a:cubicBezTo>
                    <a:pt x="14" y="208"/>
                    <a:pt x="1" y="346"/>
                    <a:pt x="24" y="483"/>
                  </a:cubicBezTo>
                  <a:cubicBezTo>
                    <a:pt x="31" y="530"/>
                    <a:pt x="64" y="554"/>
                    <a:pt x="109" y="554"/>
                  </a:cubicBezTo>
                  <a:cubicBezTo>
                    <a:pt x="129" y="554"/>
                    <a:pt x="150" y="549"/>
                    <a:pt x="174" y="541"/>
                  </a:cubicBezTo>
                  <a:cubicBezTo>
                    <a:pt x="185" y="529"/>
                    <a:pt x="215" y="514"/>
                    <a:pt x="220" y="493"/>
                  </a:cubicBezTo>
                  <a:cubicBezTo>
                    <a:pt x="250" y="350"/>
                    <a:pt x="259" y="207"/>
                    <a:pt x="232" y="64"/>
                  </a:cubicBezTo>
                  <a:cubicBezTo>
                    <a:pt x="224" y="24"/>
                    <a:pt x="182" y="1"/>
                    <a:pt x="139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5"/>
            <p:cNvSpPr/>
            <p:nvPr/>
          </p:nvSpPr>
          <p:spPr>
            <a:xfrm>
              <a:off x="5686375" y="2600800"/>
              <a:ext cx="12200" cy="11450"/>
            </a:xfrm>
            <a:custGeom>
              <a:avLst/>
              <a:gdLst/>
              <a:ahLst/>
              <a:cxnLst/>
              <a:rect l="l" t="t" r="r" b="b"/>
              <a:pathLst>
                <a:path w="488" h="458" extrusionOk="0">
                  <a:moveTo>
                    <a:pt x="358" y="1"/>
                  </a:moveTo>
                  <a:cubicBezTo>
                    <a:pt x="341" y="1"/>
                    <a:pt x="323" y="6"/>
                    <a:pt x="307" y="18"/>
                  </a:cubicBezTo>
                  <a:cubicBezTo>
                    <a:pt x="198" y="93"/>
                    <a:pt x="97" y="181"/>
                    <a:pt x="28" y="297"/>
                  </a:cubicBezTo>
                  <a:cubicBezTo>
                    <a:pt x="1" y="345"/>
                    <a:pt x="13" y="391"/>
                    <a:pt x="49" y="430"/>
                  </a:cubicBezTo>
                  <a:cubicBezTo>
                    <a:pt x="69" y="452"/>
                    <a:pt x="94" y="458"/>
                    <a:pt x="119" y="458"/>
                  </a:cubicBezTo>
                  <a:cubicBezTo>
                    <a:pt x="136" y="458"/>
                    <a:pt x="152" y="456"/>
                    <a:pt x="169" y="454"/>
                  </a:cubicBezTo>
                  <a:cubicBezTo>
                    <a:pt x="266" y="356"/>
                    <a:pt x="365" y="262"/>
                    <a:pt x="457" y="159"/>
                  </a:cubicBezTo>
                  <a:cubicBezTo>
                    <a:pt x="488" y="125"/>
                    <a:pt x="465" y="76"/>
                    <a:pt x="437" y="42"/>
                  </a:cubicBezTo>
                  <a:cubicBezTo>
                    <a:pt x="414" y="16"/>
                    <a:pt x="386" y="1"/>
                    <a:pt x="358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>
              <a:off x="5701725" y="2689775"/>
              <a:ext cx="12975" cy="11200"/>
            </a:xfrm>
            <a:custGeom>
              <a:avLst/>
              <a:gdLst/>
              <a:ahLst/>
              <a:cxnLst/>
              <a:rect l="l" t="t" r="r" b="b"/>
              <a:pathLst>
                <a:path w="519" h="448" extrusionOk="0">
                  <a:moveTo>
                    <a:pt x="136" y="1"/>
                  </a:moveTo>
                  <a:cubicBezTo>
                    <a:pt x="118" y="1"/>
                    <a:pt x="98" y="7"/>
                    <a:pt x="75" y="19"/>
                  </a:cubicBezTo>
                  <a:cubicBezTo>
                    <a:pt x="42" y="55"/>
                    <a:pt x="1" y="105"/>
                    <a:pt x="46" y="164"/>
                  </a:cubicBezTo>
                  <a:cubicBezTo>
                    <a:pt x="130" y="274"/>
                    <a:pt x="236" y="366"/>
                    <a:pt x="356" y="435"/>
                  </a:cubicBezTo>
                  <a:cubicBezTo>
                    <a:pt x="369" y="443"/>
                    <a:pt x="384" y="447"/>
                    <a:pt x="399" y="447"/>
                  </a:cubicBezTo>
                  <a:cubicBezTo>
                    <a:pt x="424" y="447"/>
                    <a:pt x="450" y="435"/>
                    <a:pt x="470" y="408"/>
                  </a:cubicBezTo>
                  <a:cubicBezTo>
                    <a:pt x="502" y="367"/>
                    <a:pt x="519" y="314"/>
                    <a:pt x="480" y="276"/>
                  </a:cubicBezTo>
                  <a:cubicBezTo>
                    <a:pt x="385" y="184"/>
                    <a:pt x="283" y="100"/>
                    <a:pt x="180" y="16"/>
                  </a:cubicBezTo>
                  <a:cubicBezTo>
                    <a:pt x="168" y="6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5"/>
            <p:cNvSpPr/>
            <p:nvPr/>
          </p:nvSpPr>
          <p:spPr>
            <a:xfrm>
              <a:off x="5677475" y="2647000"/>
              <a:ext cx="7550" cy="13625"/>
            </a:xfrm>
            <a:custGeom>
              <a:avLst/>
              <a:gdLst/>
              <a:ahLst/>
              <a:cxnLst/>
              <a:rect l="l" t="t" r="r" b="b"/>
              <a:pathLst>
                <a:path w="302" h="545" extrusionOk="0">
                  <a:moveTo>
                    <a:pt x="113" y="0"/>
                  </a:moveTo>
                  <a:cubicBezTo>
                    <a:pt x="107" y="0"/>
                    <a:pt x="100" y="1"/>
                    <a:pt x="94" y="2"/>
                  </a:cubicBezTo>
                  <a:cubicBezTo>
                    <a:pt x="25" y="11"/>
                    <a:pt x="0" y="68"/>
                    <a:pt x="7" y="133"/>
                  </a:cubicBezTo>
                  <a:cubicBezTo>
                    <a:pt x="15" y="235"/>
                    <a:pt x="36" y="337"/>
                    <a:pt x="69" y="435"/>
                  </a:cubicBezTo>
                  <a:cubicBezTo>
                    <a:pt x="88" y="505"/>
                    <a:pt x="121" y="545"/>
                    <a:pt x="177" y="545"/>
                  </a:cubicBezTo>
                  <a:cubicBezTo>
                    <a:pt x="188" y="545"/>
                    <a:pt x="199" y="543"/>
                    <a:pt x="212" y="540"/>
                  </a:cubicBezTo>
                  <a:cubicBezTo>
                    <a:pt x="293" y="519"/>
                    <a:pt x="301" y="456"/>
                    <a:pt x="288" y="387"/>
                  </a:cubicBezTo>
                  <a:cubicBezTo>
                    <a:pt x="271" y="293"/>
                    <a:pt x="246" y="201"/>
                    <a:pt x="229" y="107"/>
                  </a:cubicBezTo>
                  <a:cubicBezTo>
                    <a:pt x="215" y="36"/>
                    <a:pt x="172" y="0"/>
                    <a:pt x="113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5"/>
            <p:cNvSpPr/>
            <p:nvPr/>
          </p:nvSpPr>
          <p:spPr>
            <a:xfrm>
              <a:off x="5754300" y="2697350"/>
              <a:ext cx="8475" cy="13450"/>
            </a:xfrm>
            <a:custGeom>
              <a:avLst/>
              <a:gdLst/>
              <a:ahLst/>
              <a:cxnLst/>
              <a:rect l="l" t="t" r="r" b="b"/>
              <a:pathLst>
                <a:path w="339" h="538" extrusionOk="0">
                  <a:moveTo>
                    <a:pt x="218" y="1"/>
                  </a:moveTo>
                  <a:cubicBezTo>
                    <a:pt x="203" y="1"/>
                    <a:pt x="188" y="4"/>
                    <a:pt x="172" y="11"/>
                  </a:cubicBezTo>
                  <a:cubicBezTo>
                    <a:pt x="163" y="18"/>
                    <a:pt x="145" y="26"/>
                    <a:pt x="139" y="39"/>
                  </a:cubicBezTo>
                  <a:cubicBezTo>
                    <a:pt x="80" y="171"/>
                    <a:pt x="29" y="306"/>
                    <a:pt x="8" y="450"/>
                  </a:cubicBezTo>
                  <a:cubicBezTo>
                    <a:pt x="0" y="500"/>
                    <a:pt x="48" y="522"/>
                    <a:pt x="92" y="532"/>
                  </a:cubicBezTo>
                  <a:cubicBezTo>
                    <a:pt x="104" y="536"/>
                    <a:pt x="115" y="537"/>
                    <a:pt x="126" y="537"/>
                  </a:cubicBezTo>
                  <a:cubicBezTo>
                    <a:pt x="165" y="537"/>
                    <a:pt x="197" y="516"/>
                    <a:pt x="212" y="477"/>
                  </a:cubicBezTo>
                  <a:cubicBezTo>
                    <a:pt x="254" y="366"/>
                    <a:pt x="298" y="255"/>
                    <a:pt x="322" y="139"/>
                  </a:cubicBezTo>
                  <a:cubicBezTo>
                    <a:pt x="338" y="60"/>
                    <a:pt x="284" y="1"/>
                    <a:pt x="218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5"/>
            <p:cNvSpPr/>
            <p:nvPr/>
          </p:nvSpPr>
          <p:spPr>
            <a:xfrm>
              <a:off x="5685775" y="2670425"/>
              <a:ext cx="11075" cy="12500"/>
            </a:xfrm>
            <a:custGeom>
              <a:avLst/>
              <a:gdLst/>
              <a:ahLst/>
              <a:cxnLst/>
              <a:rect l="l" t="t" r="r" b="b"/>
              <a:pathLst>
                <a:path w="443" h="500" extrusionOk="0">
                  <a:moveTo>
                    <a:pt x="134" y="0"/>
                  </a:moveTo>
                  <a:cubicBezTo>
                    <a:pt x="117" y="0"/>
                    <a:pt x="99" y="5"/>
                    <a:pt x="79" y="15"/>
                  </a:cubicBezTo>
                  <a:cubicBezTo>
                    <a:pt x="0" y="58"/>
                    <a:pt x="15" y="129"/>
                    <a:pt x="49" y="201"/>
                  </a:cubicBezTo>
                  <a:cubicBezTo>
                    <a:pt x="112" y="286"/>
                    <a:pt x="171" y="374"/>
                    <a:pt x="238" y="456"/>
                  </a:cubicBezTo>
                  <a:cubicBezTo>
                    <a:pt x="262" y="485"/>
                    <a:pt x="290" y="499"/>
                    <a:pt x="319" y="499"/>
                  </a:cubicBezTo>
                  <a:cubicBezTo>
                    <a:pt x="344" y="499"/>
                    <a:pt x="370" y="489"/>
                    <a:pt x="395" y="468"/>
                  </a:cubicBezTo>
                  <a:cubicBezTo>
                    <a:pt x="442" y="428"/>
                    <a:pt x="443" y="376"/>
                    <a:pt x="409" y="325"/>
                  </a:cubicBezTo>
                  <a:cubicBezTo>
                    <a:pt x="357" y="245"/>
                    <a:pt x="304" y="165"/>
                    <a:pt x="252" y="86"/>
                  </a:cubicBezTo>
                  <a:cubicBezTo>
                    <a:pt x="221" y="38"/>
                    <a:pt x="182" y="0"/>
                    <a:pt x="134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5"/>
            <p:cNvSpPr/>
            <p:nvPr/>
          </p:nvSpPr>
          <p:spPr>
            <a:xfrm>
              <a:off x="5678000" y="2621975"/>
              <a:ext cx="7250" cy="13700"/>
            </a:xfrm>
            <a:custGeom>
              <a:avLst/>
              <a:gdLst/>
              <a:ahLst/>
              <a:cxnLst/>
              <a:rect l="l" t="t" r="r" b="b"/>
              <a:pathLst>
                <a:path w="290" h="548" extrusionOk="0">
                  <a:moveTo>
                    <a:pt x="159" y="1"/>
                  </a:moveTo>
                  <a:cubicBezTo>
                    <a:pt x="116" y="1"/>
                    <a:pt x="89" y="31"/>
                    <a:pt x="75" y="72"/>
                  </a:cubicBezTo>
                  <a:cubicBezTo>
                    <a:pt x="32" y="188"/>
                    <a:pt x="8" y="310"/>
                    <a:pt x="2" y="433"/>
                  </a:cubicBezTo>
                  <a:cubicBezTo>
                    <a:pt x="1" y="515"/>
                    <a:pt x="49" y="548"/>
                    <a:pt x="118" y="548"/>
                  </a:cubicBezTo>
                  <a:cubicBezTo>
                    <a:pt x="131" y="548"/>
                    <a:pt x="145" y="547"/>
                    <a:pt x="158" y="545"/>
                  </a:cubicBezTo>
                  <a:cubicBezTo>
                    <a:pt x="173" y="530"/>
                    <a:pt x="197" y="517"/>
                    <a:pt x="200" y="500"/>
                  </a:cubicBezTo>
                  <a:cubicBezTo>
                    <a:pt x="231" y="364"/>
                    <a:pt x="262" y="229"/>
                    <a:pt x="281" y="93"/>
                  </a:cubicBezTo>
                  <a:cubicBezTo>
                    <a:pt x="289" y="36"/>
                    <a:pt x="234" y="15"/>
                    <a:pt x="185" y="4"/>
                  </a:cubicBezTo>
                  <a:cubicBezTo>
                    <a:pt x="176" y="2"/>
                    <a:pt x="167" y="1"/>
                    <a:pt x="159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5722300" y="2705075"/>
              <a:ext cx="13475" cy="9575"/>
            </a:xfrm>
            <a:custGeom>
              <a:avLst/>
              <a:gdLst/>
              <a:ahLst/>
              <a:cxnLst/>
              <a:rect l="l" t="t" r="r" b="b"/>
              <a:pathLst>
                <a:path w="539" h="383" extrusionOk="0">
                  <a:moveTo>
                    <a:pt x="127" y="1"/>
                  </a:moveTo>
                  <a:cubicBezTo>
                    <a:pt x="124" y="1"/>
                    <a:pt x="120" y="1"/>
                    <a:pt x="117" y="1"/>
                  </a:cubicBezTo>
                  <a:cubicBezTo>
                    <a:pt x="103" y="2"/>
                    <a:pt x="90" y="4"/>
                    <a:pt x="76" y="7"/>
                  </a:cubicBezTo>
                  <a:cubicBezTo>
                    <a:pt x="58" y="15"/>
                    <a:pt x="42" y="27"/>
                    <a:pt x="31" y="44"/>
                  </a:cubicBezTo>
                  <a:cubicBezTo>
                    <a:pt x="1" y="91"/>
                    <a:pt x="9" y="162"/>
                    <a:pt x="69" y="203"/>
                  </a:cubicBezTo>
                  <a:cubicBezTo>
                    <a:pt x="161" y="266"/>
                    <a:pt x="262" y="317"/>
                    <a:pt x="362" y="366"/>
                  </a:cubicBezTo>
                  <a:cubicBezTo>
                    <a:pt x="384" y="377"/>
                    <a:pt x="405" y="383"/>
                    <a:pt x="425" y="383"/>
                  </a:cubicBezTo>
                  <a:cubicBezTo>
                    <a:pt x="459" y="383"/>
                    <a:pt x="490" y="365"/>
                    <a:pt x="510" y="321"/>
                  </a:cubicBezTo>
                  <a:cubicBezTo>
                    <a:pt x="538" y="258"/>
                    <a:pt x="526" y="207"/>
                    <a:pt x="464" y="171"/>
                  </a:cubicBezTo>
                  <a:cubicBezTo>
                    <a:pt x="371" y="119"/>
                    <a:pt x="277" y="68"/>
                    <a:pt x="185" y="15"/>
                  </a:cubicBezTo>
                  <a:cubicBezTo>
                    <a:pt x="177" y="11"/>
                    <a:pt x="167" y="7"/>
                    <a:pt x="158" y="4"/>
                  </a:cubicBezTo>
                  <a:cubicBezTo>
                    <a:pt x="148" y="2"/>
                    <a:pt x="137" y="1"/>
                    <a:pt x="127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5723625" y="2705100"/>
              <a:ext cx="1600" cy="500"/>
            </a:xfrm>
            <a:custGeom>
              <a:avLst/>
              <a:gdLst/>
              <a:ahLst/>
              <a:cxnLst/>
              <a:rect l="l" t="t" r="r" b="b"/>
              <a:pathLst>
                <a:path w="64" h="20" extrusionOk="0">
                  <a:moveTo>
                    <a:pt x="64" y="0"/>
                  </a:moveTo>
                  <a:cubicBezTo>
                    <a:pt x="50" y="1"/>
                    <a:pt x="37" y="3"/>
                    <a:pt x="23" y="6"/>
                  </a:cubicBezTo>
                  <a:cubicBezTo>
                    <a:pt x="15" y="10"/>
                    <a:pt x="7" y="14"/>
                    <a:pt x="1" y="19"/>
                  </a:cubicBezTo>
                  <a:cubicBezTo>
                    <a:pt x="7" y="14"/>
                    <a:pt x="15" y="10"/>
                    <a:pt x="23" y="6"/>
                  </a:cubicBezTo>
                  <a:cubicBezTo>
                    <a:pt x="37" y="3"/>
                    <a:pt x="50" y="1"/>
                    <a:pt x="64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5"/>
            <p:cNvSpPr/>
            <p:nvPr/>
          </p:nvSpPr>
          <p:spPr>
            <a:xfrm>
              <a:off x="5757000" y="2647300"/>
              <a:ext cx="7250" cy="13700"/>
            </a:xfrm>
            <a:custGeom>
              <a:avLst/>
              <a:gdLst/>
              <a:ahLst/>
              <a:cxnLst/>
              <a:rect l="l" t="t" r="r" b="b"/>
              <a:pathLst>
                <a:path w="290" h="548" extrusionOk="0">
                  <a:moveTo>
                    <a:pt x="113" y="0"/>
                  </a:moveTo>
                  <a:cubicBezTo>
                    <a:pt x="103" y="0"/>
                    <a:pt x="92" y="1"/>
                    <a:pt x="81" y="3"/>
                  </a:cubicBezTo>
                  <a:cubicBezTo>
                    <a:pt x="27" y="14"/>
                    <a:pt x="0" y="64"/>
                    <a:pt x="8" y="112"/>
                  </a:cubicBezTo>
                  <a:cubicBezTo>
                    <a:pt x="23" y="234"/>
                    <a:pt x="49" y="352"/>
                    <a:pt x="64" y="429"/>
                  </a:cubicBezTo>
                  <a:cubicBezTo>
                    <a:pt x="94" y="513"/>
                    <a:pt x="126" y="547"/>
                    <a:pt x="173" y="547"/>
                  </a:cubicBezTo>
                  <a:cubicBezTo>
                    <a:pt x="182" y="547"/>
                    <a:pt x="192" y="546"/>
                    <a:pt x="203" y="543"/>
                  </a:cubicBezTo>
                  <a:cubicBezTo>
                    <a:pt x="253" y="529"/>
                    <a:pt x="289" y="497"/>
                    <a:pt x="285" y="440"/>
                  </a:cubicBezTo>
                  <a:cubicBezTo>
                    <a:pt x="275" y="314"/>
                    <a:pt x="259" y="187"/>
                    <a:pt x="213" y="67"/>
                  </a:cubicBezTo>
                  <a:cubicBezTo>
                    <a:pt x="195" y="19"/>
                    <a:pt x="156" y="0"/>
                    <a:pt x="113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5"/>
            <p:cNvSpPr/>
            <p:nvPr/>
          </p:nvSpPr>
          <p:spPr>
            <a:xfrm>
              <a:off x="5708325" y="2596150"/>
              <a:ext cx="14125" cy="6700"/>
            </a:xfrm>
            <a:custGeom>
              <a:avLst/>
              <a:gdLst/>
              <a:ahLst/>
              <a:cxnLst/>
              <a:rect l="l" t="t" r="r" b="b"/>
              <a:pathLst>
                <a:path w="565" h="268" extrusionOk="0">
                  <a:moveTo>
                    <a:pt x="146" y="1"/>
                  </a:moveTo>
                  <a:cubicBezTo>
                    <a:pt x="129" y="1"/>
                    <a:pt x="113" y="1"/>
                    <a:pt x="97" y="1"/>
                  </a:cubicBezTo>
                  <a:cubicBezTo>
                    <a:pt x="30" y="25"/>
                    <a:pt x="1" y="61"/>
                    <a:pt x="8" y="117"/>
                  </a:cubicBezTo>
                  <a:cubicBezTo>
                    <a:pt x="16" y="168"/>
                    <a:pt x="42" y="208"/>
                    <a:pt x="97" y="218"/>
                  </a:cubicBezTo>
                  <a:cubicBezTo>
                    <a:pt x="207" y="236"/>
                    <a:pt x="318" y="255"/>
                    <a:pt x="430" y="267"/>
                  </a:cubicBezTo>
                  <a:cubicBezTo>
                    <a:pt x="435" y="267"/>
                    <a:pt x="440" y="267"/>
                    <a:pt x="445" y="267"/>
                  </a:cubicBezTo>
                  <a:cubicBezTo>
                    <a:pt x="488" y="267"/>
                    <a:pt x="527" y="246"/>
                    <a:pt x="545" y="198"/>
                  </a:cubicBezTo>
                  <a:cubicBezTo>
                    <a:pt x="565" y="145"/>
                    <a:pt x="549" y="95"/>
                    <a:pt x="504" y="73"/>
                  </a:cubicBezTo>
                  <a:cubicBezTo>
                    <a:pt x="387" y="16"/>
                    <a:pt x="262" y="1"/>
                    <a:pt x="146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5587225" y="2771950"/>
              <a:ext cx="14550" cy="8375"/>
            </a:xfrm>
            <a:custGeom>
              <a:avLst/>
              <a:gdLst/>
              <a:ahLst/>
              <a:cxnLst/>
              <a:rect l="l" t="t" r="r" b="b"/>
              <a:pathLst>
                <a:path w="582" h="335" extrusionOk="0">
                  <a:moveTo>
                    <a:pt x="111" y="1"/>
                  </a:moveTo>
                  <a:cubicBezTo>
                    <a:pt x="104" y="1"/>
                    <a:pt x="98" y="2"/>
                    <a:pt x="94" y="3"/>
                  </a:cubicBezTo>
                  <a:cubicBezTo>
                    <a:pt x="15" y="34"/>
                    <a:pt x="0" y="151"/>
                    <a:pt x="79" y="198"/>
                  </a:cubicBezTo>
                  <a:cubicBezTo>
                    <a:pt x="189" y="263"/>
                    <a:pt x="308" y="314"/>
                    <a:pt x="436" y="333"/>
                  </a:cubicBezTo>
                  <a:cubicBezTo>
                    <a:pt x="442" y="334"/>
                    <a:pt x="447" y="335"/>
                    <a:pt x="453" y="335"/>
                  </a:cubicBezTo>
                  <a:cubicBezTo>
                    <a:pt x="531" y="335"/>
                    <a:pt x="581" y="248"/>
                    <a:pt x="546" y="176"/>
                  </a:cubicBezTo>
                  <a:cubicBezTo>
                    <a:pt x="520" y="125"/>
                    <a:pt x="202" y="1"/>
                    <a:pt x="111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5565875" y="2759150"/>
              <a:ext cx="12725" cy="10375"/>
            </a:xfrm>
            <a:custGeom>
              <a:avLst/>
              <a:gdLst/>
              <a:ahLst/>
              <a:cxnLst/>
              <a:rect l="l" t="t" r="r" b="b"/>
              <a:pathLst>
                <a:path w="509" h="415" extrusionOk="0">
                  <a:moveTo>
                    <a:pt x="116" y="1"/>
                  </a:moveTo>
                  <a:cubicBezTo>
                    <a:pt x="79" y="1"/>
                    <a:pt x="43" y="21"/>
                    <a:pt x="25" y="55"/>
                  </a:cubicBezTo>
                  <a:cubicBezTo>
                    <a:pt x="1" y="98"/>
                    <a:pt x="5" y="144"/>
                    <a:pt x="37" y="174"/>
                  </a:cubicBezTo>
                  <a:cubicBezTo>
                    <a:pt x="136" y="271"/>
                    <a:pt x="246" y="357"/>
                    <a:pt x="376" y="407"/>
                  </a:cubicBezTo>
                  <a:cubicBezTo>
                    <a:pt x="387" y="412"/>
                    <a:pt x="398" y="414"/>
                    <a:pt x="409" y="414"/>
                  </a:cubicBezTo>
                  <a:cubicBezTo>
                    <a:pt x="436" y="414"/>
                    <a:pt x="461" y="401"/>
                    <a:pt x="476" y="378"/>
                  </a:cubicBezTo>
                  <a:cubicBezTo>
                    <a:pt x="482" y="368"/>
                    <a:pt x="488" y="359"/>
                    <a:pt x="493" y="350"/>
                  </a:cubicBezTo>
                  <a:cubicBezTo>
                    <a:pt x="508" y="321"/>
                    <a:pt x="508" y="287"/>
                    <a:pt x="495" y="257"/>
                  </a:cubicBezTo>
                  <a:cubicBezTo>
                    <a:pt x="483" y="231"/>
                    <a:pt x="375" y="149"/>
                    <a:pt x="278" y="85"/>
                  </a:cubicBezTo>
                  <a:cubicBezTo>
                    <a:pt x="263" y="77"/>
                    <a:pt x="249" y="68"/>
                    <a:pt x="236" y="59"/>
                  </a:cubicBezTo>
                  <a:cubicBezTo>
                    <a:pt x="222" y="51"/>
                    <a:pt x="206" y="41"/>
                    <a:pt x="193" y="33"/>
                  </a:cubicBezTo>
                  <a:cubicBezTo>
                    <a:pt x="156" y="13"/>
                    <a:pt x="128" y="1"/>
                    <a:pt x="116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5"/>
            <p:cNvSpPr/>
            <p:nvPr/>
          </p:nvSpPr>
          <p:spPr>
            <a:xfrm>
              <a:off x="5550775" y="2744725"/>
              <a:ext cx="8775" cy="8450"/>
            </a:xfrm>
            <a:custGeom>
              <a:avLst/>
              <a:gdLst/>
              <a:ahLst/>
              <a:cxnLst/>
              <a:rect l="l" t="t" r="r" b="b"/>
              <a:pathLst>
                <a:path w="351" h="338" extrusionOk="0">
                  <a:moveTo>
                    <a:pt x="103" y="0"/>
                  </a:moveTo>
                  <a:cubicBezTo>
                    <a:pt x="93" y="0"/>
                    <a:pt x="84" y="2"/>
                    <a:pt x="77" y="5"/>
                  </a:cubicBezTo>
                  <a:cubicBezTo>
                    <a:pt x="8" y="36"/>
                    <a:pt x="0" y="93"/>
                    <a:pt x="21" y="153"/>
                  </a:cubicBezTo>
                  <a:cubicBezTo>
                    <a:pt x="53" y="245"/>
                    <a:pt x="176" y="338"/>
                    <a:pt x="249" y="338"/>
                  </a:cubicBezTo>
                  <a:cubicBezTo>
                    <a:pt x="260" y="338"/>
                    <a:pt x="270" y="336"/>
                    <a:pt x="278" y="331"/>
                  </a:cubicBezTo>
                  <a:cubicBezTo>
                    <a:pt x="339" y="299"/>
                    <a:pt x="350" y="243"/>
                    <a:pt x="336" y="187"/>
                  </a:cubicBezTo>
                  <a:cubicBezTo>
                    <a:pt x="298" y="91"/>
                    <a:pt x="176" y="0"/>
                    <a:pt x="103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" name="Google Shape;561;p15"/>
          <p:cNvSpPr txBox="1">
            <a:spLocks noGrp="1"/>
          </p:cNvSpPr>
          <p:nvPr>
            <p:ph type="ctrTitle"/>
          </p:nvPr>
        </p:nvSpPr>
        <p:spPr>
          <a:xfrm>
            <a:off x="3434690" y="201671"/>
            <a:ext cx="5803500" cy="26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Ticketless entry to Monuments/Museums</a:t>
            </a:r>
            <a:endParaRPr dirty="0"/>
          </a:p>
        </p:txBody>
      </p:sp>
      <p:sp>
        <p:nvSpPr>
          <p:cNvPr id="562" name="Google Shape;562;p15"/>
          <p:cNvSpPr txBox="1">
            <a:spLocks noGrp="1"/>
          </p:cNvSpPr>
          <p:nvPr>
            <p:ph type="subTitle" idx="1"/>
          </p:nvPr>
        </p:nvSpPr>
        <p:spPr>
          <a:xfrm>
            <a:off x="4691279" y="3354105"/>
            <a:ext cx="4656989" cy="1030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Prepared by 21CS024,Drashti </a:t>
            </a:r>
            <a:r>
              <a:rPr lang="en-US" dirty="0" err="1"/>
              <a:t>Mahyavanshi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                   21CS032,Mahima Mehta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                   21CS033,Vrushali </a:t>
            </a:r>
            <a:r>
              <a:rPr lang="en-US" dirty="0" err="1"/>
              <a:t>Mhaskar</a:t>
            </a:r>
            <a:endParaRPr dirty="0"/>
          </a:p>
        </p:txBody>
      </p:sp>
      <p:sp>
        <p:nvSpPr>
          <p:cNvPr id="563" name="Google Shape;563;p15"/>
          <p:cNvSpPr/>
          <p:nvPr/>
        </p:nvSpPr>
        <p:spPr>
          <a:xfrm>
            <a:off x="1657892" y="3600808"/>
            <a:ext cx="855" cy="1550"/>
          </a:xfrm>
          <a:custGeom>
            <a:avLst/>
            <a:gdLst/>
            <a:ahLst/>
            <a:cxnLst/>
            <a:rect l="l" t="t" r="r" b="b"/>
            <a:pathLst>
              <a:path w="16" h="29" fill="none" extrusionOk="0">
                <a:moveTo>
                  <a:pt x="0" y="29"/>
                </a:moveTo>
                <a:lnTo>
                  <a:pt x="15" y="1"/>
                </a:lnTo>
              </a:path>
            </a:pathLst>
          </a:custGeom>
          <a:noFill/>
          <a:ln w="3275" cap="rnd" cmpd="sng">
            <a:solidFill>
              <a:srgbClr val="74432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15"/>
          <p:cNvSpPr/>
          <p:nvPr/>
        </p:nvSpPr>
        <p:spPr>
          <a:xfrm>
            <a:off x="2091437" y="2907413"/>
            <a:ext cx="1603" cy="962"/>
          </a:xfrm>
          <a:custGeom>
            <a:avLst/>
            <a:gdLst/>
            <a:ahLst/>
            <a:cxnLst/>
            <a:rect l="l" t="t" r="r" b="b"/>
            <a:pathLst>
              <a:path w="30" h="18" fill="none" extrusionOk="0">
                <a:moveTo>
                  <a:pt x="1" y="17"/>
                </a:moveTo>
                <a:lnTo>
                  <a:pt x="29" y="0"/>
                </a:lnTo>
              </a:path>
            </a:pathLst>
          </a:custGeom>
          <a:noFill/>
          <a:ln w="3275" cap="rnd" cmpd="sng">
            <a:solidFill>
              <a:srgbClr val="74432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15"/>
          <p:cNvSpPr/>
          <p:nvPr/>
        </p:nvSpPr>
        <p:spPr>
          <a:xfrm>
            <a:off x="1471048" y="2027334"/>
            <a:ext cx="1603" cy="802"/>
          </a:xfrm>
          <a:custGeom>
            <a:avLst/>
            <a:gdLst/>
            <a:ahLst/>
            <a:cxnLst/>
            <a:rect l="l" t="t" r="r" b="b"/>
            <a:pathLst>
              <a:path w="30" h="15" fill="none" extrusionOk="0">
                <a:moveTo>
                  <a:pt x="29" y="1"/>
                </a:moveTo>
                <a:lnTo>
                  <a:pt x="0" y="14"/>
                </a:lnTo>
              </a:path>
            </a:pathLst>
          </a:custGeom>
          <a:noFill/>
          <a:ln w="3275" cap="rnd" cmpd="sng">
            <a:solidFill>
              <a:srgbClr val="74432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6" name="Google Shape;566;p15"/>
          <p:cNvGrpSpPr/>
          <p:nvPr/>
        </p:nvGrpSpPr>
        <p:grpSpPr>
          <a:xfrm>
            <a:off x="338452" y="1012950"/>
            <a:ext cx="1805907" cy="3430047"/>
            <a:chOff x="2640875" y="2247450"/>
            <a:chExt cx="844750" cy="1604475"/>
          </a:xfrm>
        </p:grpSpPr>
        <p:sp>
          <p:nvSpPr>
            <p:cNvPr id="567" name="Google Shape;567;p15"/>
            <p:cNvSpPr/>
            <p:nvPr/>
          </p:nvSpPr>
          <p:spPr>
            <a:xfrm>
              <a:off x="3014725" y="2431125"/>
              <a:ext cx="104425" cy="1420800"/>
            </a:xfrm>
            <a:custGeom>
              <a:avLst/>
              <a:gdLst/>
              <a:ahLst/>
              <a:cxnLst/>
              <a:rect l="l" t="t" r="r" b="b"/>
              <a:pathLst>
                <a:path w="4177" h="56832" extrusionOk="0">
                  <a:moveTo>
                    <a:pt x="1844" y="1"/>
                  </a:moveTo>
                  <a:cubicBezTo>
                    <a:pt x="1844" y="1"/>
                    <a:pt x="502" y="43371"/>
                    <a:pt x="1" y="56684"/>
                  </a:cubicBezTo>
                  <a:lnTo>
                    <a:pt x="2423" y="56832"/>
                  </a:lnTo>
                  <a:lnTo>
                    <a:pt x="4176" y="310"/>
                  </a:lnTo>
                  <a:lnTo>
                    <a:pt x="1844" y="1"/>
                  </a:ln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5"/>
            <p:cNvSpPr/>
            <p:nvPr/>
          </p:nvSpPr>
          <p:spPr>
            <a:xfrm>
              <a:off x="3014725" y="3677700"/>
              <a:ext cx="5875" cy="170550"/>
            </a:xfrm>
            <a:custGeom>
              <a:avLst/>
              <a:gdLst/>
              <a:ahLst/>
              <a:cxnLst/>
              <a:rect l="l" t="t" r="r" b="b"/>
              <a:pathLst>
                <a:path w="235" h="6822" fill="none" extrusionOk="0">
                  <a:moveTo>
                    <a:pt x="235" y="1"/>
                  </a:moveTo>
                  <a:cubicBezTo>
                    <a:pt x="157" y="2274"/>
                    <a:pt x="79" y="4549"/>
                    <a:pt x="1" y="6822"/>
                  </a:cubicBezTo>
                </a:path>
              </a:pathLst>
            </a:custGeom>
            <a:noFill/>
            <a:ln w="3275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5"/>
            <p:cNvSpPr/>
            <p:nvPr/>
          </p:nvSpPr>
          <p:spPr>
            <a:xfrm>
              <a:off x="3023275" y="2334900"/>
              <a:ext cx="43425" cy="1264400"/>
            </a:xfrm>
            <a:custGeom>
              <a:avLst/>
              <a:gdLst/>
              <a:ahLst/>
              <a:cxnLst/>
              <a:rect l="l" t="t" r="r" b="b"/>
              <a:pathLst>
                <a:path w="1737" h="50576" fill="none" extrusionOk="0">
                  <a:moveTo>
                    <a:pt x="1736" y="0"/>
                  </a:moveTo>
                  <a:cubicBezTo>
                    <a:pt x="877" y="16914"/>
                    <a:pt x="874" y="33543"/>
                    <a:pt x="1" y="50576"/>
                  </a:cubicBezTo>
                </a:path>
              </a:pathLst>
            </a:custGeom>
            <a:noFill/>
            <a:ln w="3275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5"/>
            <p:cNvSpPr/>
            <p:nvPr/>
          </p:nvSpPr>
          <p:spPr>
            <a:xfrm>
              <a:off x="2640875" y="2508450"/>
              <a:ext cx="758150" cy="260775"/>
            </a:xfrm>
            <a:custGeom>
              <a:avLst/>
              <a:gdLst/>
              <a:ahLst/>
              <a:cxnLst/>
              <a:rect l="l" t="t" r="r" b="b"/>
              <a:pathLst>
                <a:path w="30326" h="10431" extrusionOk="0">
                  <a:moveTo>
                    <a:pt x="27154" y="0"/>
                  </a:moveTo>
                  <a:cubicBezTo>
                    <a:pt x="24238" y="0"/>
                    <a:pt x="17721" y="1697"/>
                    <a:pt x="17721" y="1697"/>
                  </a:cubicBezTo>
                  <a:lnTo>
                    <a:pt x="2060" y="4897"/>
                  </a:lnTo>
                  <a:lnTo>
                    <a:pt x="1" y="9682"/>
                  </a:lnTo>
                  <a:lnTo>
                    <a:pt x="5147" y="10430"/>
                  </a:lnTo>
                  <a:cubicBezTo>
                    <a:pt x="12683" y="8966"/>
                    <a:pt x="20209" y="7457"/>
                    <a:pt x="27727" y="5902"/>
                  </a:cubicBezTo>
                  <a:cubicBezTo>
                    <a:pt x="27727" y="5902"/>
                    <a:pt x="27645" y="5693"/>
                    <a:pt x="28740" y="5362"/>
                  </a:cubicBezTo>
                  <a:cubicBezTo>
                    <a:pt x="30325" y="4884"/>
                    <a:pt x="28846" y="2064"/>
                    <a:pt x="28529" y="440"/>
                  </a:cubicBezTo>
                  <a:cubicBezTo>
                    <a:pt x="28467" y="124"/>
                    <a:pt x="27942" y="0"/>
                    <a:pt x="27154" y="0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>
              <a:off x="2810700" y="2247450"/>
              <a:ext cx="588475" cy="277025"/>
            </a:xfrm>
            <a:custGeom>
              <a:avLst/>
              <a:gdLst/>
              <a:ahLst/>
              <a:cxnLst/>
              <a:rect l="l" t="t" r="r" b="b"/>
              <a:pathLst>
                <a:path w="23539" h="11081" extrusionOk="0">
                  <a:moveTo>
                    <a:pt x="3744" y="1"/>
                  </a:moveTo>
                  <a:cubicBezTo>
                    <a:pt x="1525" y="1"/>
                    <a:pt x="0" y="7481"/>
                    <a:pt x="0" y="7481"/>
                  </a:cubicBezTo>
                  <a:lnTo>
                    <a:pt x="18368" y="11081"/>
                  </a:lnTo>
                  <a:lnTo>
                    <a:pt x="23538" y="7944"/>
                  </a:lnTo>
                  <a:cubicBezTo>
                    <a:pt x="23538" y="7944"/>
                    <a:pt x="19710" y="3813"/>
                    <a:pt x="19305" y="3545"/>
                  </a:cubicBezTo>
                  <a:cubicBezTo>
                    <a:pt x="19305" y="3545"/>
                    <a:pt x="5476" y="260"/>
                    <a:pt x="3899" y="13"/>
                  </a:cubicBezTo>
                  <a:cubicBezTo>
                    <a:pt x="3847" y="5"/>
                    <a:pt x="3795" y="1"/>
                    <a:pt x="3744" y="1"/>
                  </a:cubicBezTo>
                  <a:close/>
                </a:path>
              </a:pathLst>
            </a:custGeom>
            <a:solidFill>
              <a:srgbClr val="708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5"/>
            <p:cNvSpPr/>
            <p:nvPr/>
          </p:nvSpPr>
          <p:spPr>
            <a:xfrm>
              <a:off x="2784150" y="3336500"/>
              <a:ext cx="623525" cy="208550"/>
            </a:xfrm>
            <a:custGeom>
              <a:avLst/>
              <a:gdLst/>
              <a:ahLst/>
              <a:cxnLst/>
              <a:rect l="l" t="t" r="r" b="b"/>
              <a:pathLst>
                <a:path w="24941" h="8342" extrusionOk="0">
                  <a:moveTo>
                    <a:pt x="18243" y="0"/>
                  </a:moveTo>
                  <a:cubicBezTo>
                    <a:pt x="18242" y="0"/>
                    <a:pt x="18241" y="0"/>
                    <a:pt x="18241" y="1"/>
                  </a:cubicBezTo>
                  <a:cubicBezTo>
                    <a:pt x="18041" y="20"/>
                    <a:pt x="6338" y="1439"/>
                    <a:pt x="1" y="2560"/>
                  </a:cubicBezTo>
                  <a:cubicBezTo>
                    <a:pt x="175" y="4316"/>
                    <a:pt x="144" y="6103"/>
                    <a:pt x="522" y="7826"/>
                  </a:cubicBezTo>
                  <a:cubicBezTo>
                    <a:pt x="591" y="8143"/>
                    <a:pt x="839" y="8342"/>
                    <a:pt x="1924" y="8342"/>
                  </a:cubicBezTo>
                  <a:cubicBezTo>
                    <a:pt x="2589" y="8342"/>
                    <a:pt x="3569" y="8267"/>
                    <a:pt x="5015" y="8100"/>
                  </a:cubicBezTo>
                  <a:cubicBezTo>
                    <a:pt x="8821" y="7660"/>
                    <a:pt x="19744" y="6223"/>
                    <a:pt x="19744" y="6223"/>
                  </a:cubicBezTo>
                  <a:lnTo>
                    <a:pt x="24940" y="2256"/>
                  </a:lnTo>
                  <a:cubicBezTo>
                    <a:pt x="24940" y="2256"/>
                    <a:pt x="18493" y="0"/>
                    <a:pt x="18243" y="0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5"/>
            <p:cNvSpPr/>
            <p:nvPr/>
          </p:nvSpPr>
          <p:spPr>
            <a:xfrm>
              <a:off x="2663075" y="3080875"/>
              <a:ext cx="725875" cy="159650"/>
            </a:xfrm>
            <a:custGeom>
              <a:avLst/>
              <a:gdLst/>
              <a:ahLst/>
              <a:cxnLst/>
              <a:rect l="l" t="t" r="r" b="b"/>
              <a:pathLst>
                <a:path w="29035" h="6386" extrusionOk="0">
                  <a:moveTo>
                    <a:pt x="28808" y="0"/>
                  </a:moveTo>
                  <a:lnTo>
                    <a:pt x="3376" y="1219"/>
                  </a:lnTo>
                  <a:lnTo>
                    <a:pt x="0" y="4499"/>
                  </a:lnTo>
                  <a:cubicBezTo>
                    <a:pt x="850" y="5448"/>
                    <a:pt x="1977" y="6109"/>
                    <a:pt x="3221" y="6385"/>
                  </a:cubicBezTo>
                  <a:lnTo>
                    <a:pt x="29035" y="5568"/>
                  </a:lnTo>
                  <a:cubicBezTo>
                    <a:pt x="29000" y="4719"/>
                    <a:pt x="28966" y="3871"/>
                    <a:pt x="28931" y="3022"/>
                  </a:cubicBezTo>
                  <a:lnTo>
                    <a:pt x="28808" y="0"/>
                  </a:lnTo>
                  <a:close/>
                </a:path>
              </a:pathLst>
            </a:custGeom>
            <a:solidFill>
              <a:srgbClr val="BF6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5"/>
            <p:cNvSpPr/>
            <p:nvPr/>
          </p:nvSpPr>
          <p:spPr>
            <a:xfrm>
              <a:off x="2785775" y="2837675"/>
              <a:ext cx="699850" cy="228025"/>
            </a:xfrm>
            <a:custGeom>
              <a:avLst/>
              <a:gdLst/>
              <a:ahLst/>
              <a:cxnLst/>
              <a:rect l="l" t="t" r="r" b="b"/>
              <a:pathLst>
                <a:path w="27994" h="9121" extrusionOk="0">
                  <a:moveTo>
                    <a:pt x="2569" y="1"/>
                  </a:moveTo>
                  <a:cubicBezTo>
                    <a:pt x="2099" y="1"/>
                    <a:pt x="1679" y="95"/>
                    <a:pt x="1574" y="443"/>
                  </a:cubicBezTo>
                  <a:cubicBezTo>
                    <a:pt x="1045" y="2199"/>
                    <a:pt x="475" y="3943"/>
                    <a:pt x="183" y="5753"/>
                  </a:cubicBezTo>
                  <a:cubicBezTo>
                    <a:pt x="1" y="6881"/>
                    <a:pt x="2640" y="6978"/>
                    <a:pt x="3958" y="7059"/>
                  </a:cubicBezTo>
                  <a:cubicBezTo>
                    <a:pt x="5276" y="7138"/>
                    <a:pt x="22352" y="9120"/>
                    <a:pt x="22352" y="9120"/>
                  </a:cubicBezTo>
                  <a:lnTo>
                    <a:pt x="27993" y="7511"/>
                  </a:lnTo>
                  <a:lnTo>
                    <a:pt x="23486" y="2891"/>
                  </a:lnTo>
                  <a:cubicBezTo>
                    <a:pt x="23486" y="2891"/>
                    <a:pt x="4502" y="162"/>
                    <a:pt x="3937" y="128"/>
                  </a:cubicBezTo>
                  <a:cubicBezTo>
                    <a:pt x="3644" y="110"/>
                    <a:pt x="3077" y="1"/>
                    <a:pt x="2569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5"/>
            <p:cNvSpPr/>
            <p:nvPr/>
          </p:nvSpPr>
          <p:spPr>
            <a:xfrm>
              <a:off x="2837675" y="3441375"/>
              <a:ext cx="53275" cy="76625"/>
            </a:xfrm>
            <a:custGeom>
              <a:avLst/>
              <a:gdLst/>
              <a:ahLst/>
              <a:cxnLst/>
              <a:rect l="l" t="t" r="r" b="b"/>
              <a:pathLst>
                <a:path w="2131" h="3065" extrusionOk="0">
                  <a:moveTo>
                    <a:pt x="1287" y="212"/>
                  </a:moveTo>
                  <a:lnTo>
                    <a:pt x="1296" y="216"/>
                  </a:lnTo>
                  <a:cubicBezTo>
                    <a:pt x="1307" y="214"/>
                    <a:pt x="1318" y="213"/>
                    <a:pt x="1328" y="213"/>
                  </a:cubicBezTo>
                  <a:cubicBezTo>
                    <a:pt x="1339" y="213"/>
                    <a:pt x="1350" y="214"/>
                    <a:pt x="1361" y="216"/>
                  </a:cubicBezTo>
                  <a:cubicBezTo>
                    <a:pt x="1384" y="218"/>
                    <a:pt x="1405" y="224"/>
                    <a:pt x="1423" y="237"/>
                  </a:cubicBezTo>
                  <a:cubicBezTo>
                    <a:pt x="1432" y="247"/>
                    <a:pt x="1445" y="259"/>
                    <a:pt x="1465" y="271"/>
                  </a:cubicBezTo>
                  <a:cubicBezTo>
                    <a:pt x="1478" y="278"/>
                    <a:pt x="1491" y="282"/>
                    <a:pt x="1502" y="282"/>
                  </a:cubicBezTo>
                  <a:cubicBezTo>
                    <a:pt x="1507" y="282"/>
                    <a:pt x="1512" y="281"/>
                    <a:pt x="1516" y="280"/>
                  </a:cubicBezTo>
                  <a:lnTo>
                    <a:pt x="1520" y="285"/>
                  </a:lnTo>
                  <a:cubicBezTo>
                    <a:pt x="1514" y="298"/>
                    <a:pt x="1516" y="309"/>
                    <a:pt x="1526" y="319"/>
                  </a:cubicBezTo>
                  <a:cubicBezTo>
                    <a:pt x="1534" y="331"/>
                    <a:pt x="1543" y="342"/>
                    <a:pt x="1552" y="349"/>
                  </a:cubicBezTo>
                  <a:lnTo>
                    <a:pt x="1586" y="373"/>
                  </a:lnTo>
                  <a:cubicBezTo>
                    <a:pt x="1598" y="378"/>
                    <a:pt x="1610" y="386"/>
                    <a:pt x="1621" y="393"/>
                  </a:cubicBezTo>
                  <a:cubicBezTo>
                    <a:pt x="1632" y="399"/>
                    <a:pt x="1642" y="408"/>
                    <a:pt x="1652" y="420"/>
                  </a:cubicBezTo>
                  <a:cubicBezTo>
                    <a:pt x="1666" y="435"/>
                    <a:pt x="1678" y="453"/>
                    <a:pt x="1687" y="473"/>
                  </a:cubicBezTo>
                  <a:cubicBezTo>
                    <a:pt x="1697" y="493"/>
                    <a:pt x="1708" y="510"/>
                    <a:pt x="1721" y="528"/>
                  </a:cubicBezTo>
                  <a:cubicBezTo>
                    <a:pt x="1733" y="545"/>
                    <a:pt x="1748" y="561"/>
                    <a:pt x="1764" y="573"/>
                  </a:cubicBezTo>
                  <a:cubicBezTo>
                    <a:pt x="1780" y="586"/>
                    <a:pt x="1794" y="602"/>
                    <a:pt x="1807" y="618"/>
                  </a:cubicBezTo>
                  <a:lnTo>
                    <a:pt x="1817" y="678"/>
                  </a:lnTo>
                  <a:cubicBezTo>
                    <a:pt x="1822" y="697"/>
                    <a:pt x="1829" y="715"/>
                    <a:pt x="1836" y="734"/>
                  </a:cubicBezTo>
                  <a:cubicBezTo>
                    <a:pt x="1838" y="737"/>
                    <a:pt x="1841" y="741"/>
                    <a:pt x="1844" y="747"/>
                  </a:cubicBezTo>
                  <a:lnTo>
                    <a:pt x="1858" y="762"/>
                  </a:lnTo>
                  <a:lnTo>
                    <a:pt x="1874" y="783"/>
                  </a:lnTo>
                  <a:cubicBezTo>
                    <a:pt x="1873" y="785"/>
                    <a:pt x="1870" y="788"/>
                    <a:pt x="1864" y="793"/>
                  </a:cubicBezTo>
                  <a:cubicBezTo>
                    <a:pt x="1859" y="798"/>
                    <a:pt x="1857" y="802"/>
                    <a:pt x="1857" y="803"/>
                  </a:cubicBezTo>
                  <a:cubicBezTo>
                    <a:pt x="1851" y="814"/>
                    <a:pt x="1849" y="824"/>
                    <a:pt x="1851" y="833"/>
                  </a:cubicBezTo>
                  <a:cubicBezTo>
                    <a:pt x="1852" y="842"/>
                    <a:pt x="1853" y="851"/>
                    <a:pt x="1853" y="863"/>
                  </a:cubicBezTo>
                  <a:lnTo>
                    <a:pt x="1851" y="866"/>
                  </a:lnTo>
                  <a:lnTo>
                    <a:pt x="1854" y="868"/>
                  </a:lnTo>
                  <a:cubicBezTo>
                    <a:pt x="1846" y="877"/>
                    <a:pt x="1848" y="885"/>
                    <a:pt x="1860" y="891"/>
                  </a:cubicBezTo>
                  <a:cubicBezTo>
                    <a:pt x="1873" y="894"/>
                    <a:pt x="1881" y="897"/>
                    <a:pt x="1886" y="900"/>
                  </a:cubicBezTo>
                  <a:lnTo>
                    <a:pt x="1883" y="901"/>
                  </a:lnTo>
                  <a:cubicBezTo>
                    <a:pt x="1880" y="906"/>
                    <a:pt x="1876" y="911"/>
                    <a:pt x="1871" y="915"/>
                  </a:cubicBezTo>
                  <a:cubicBezTo>
                    <a:pt x="1868" y="919"/>
                    <a:pt x="1870" y="924"/>
                    <a:pt x="1876" y="929"/>
                  </a:cubicBezTo>
                  <a:cubicBezTo>
                    <a:pt x="1878" y="936"/>
                    <a:pt x="1879" y="941"/>
                    <a:pt x="1881" y="942"/>
                  </a:cubicBezTo>
                  <a:cubicBezTo>
                    <a:pt x="1884" y="960"/>
                    <a:pt x="1884" y="975"/>
                    <a:pt x="1880" y="986"/>
                  </a:cubicBezTo>
                  <a:cubicBezTo>
                    <a:pt x="1876" y="997"/>
                    <a:pt x="1876" y="1008"/>
                    <a:pt x="1877" y="1020"/>
                  </a:cubicBezTo>
                  <a:cubicBezTo>
                    <a:pt x="1870" y="1030"/>
                    <a:pt x="1862" y="1049"/>
                    <a:pt x="1855" y="1073"/>
                  </a:cubicBezTo>
                  <a:cubicBezTo>
                    <a:pt x="1849" y="1096"/>
                    <a:pt x="1853" y="1112"/>
                    <a:pt x="1865" y="1121"/>
                  </a:cubicBezTo>
                  <a:cubicBezTo>
                    <a:pt x="1849" y="1143"/>
                    <a:pt x="1833" y="1168"/>
                    <a:pt x="1820" y="1194"/>
                  </a:cubicBezTo>
                  <a:cubicBezTo>
                    <a:pt x="1809" y="1217"/>
                    <a:pt x="1802" y="1245"/>
                    <a:pt x="1799" y="1277"/>
                  </a:cubicBezTo>
                  <a:cubicBezTo>
                    <a:pt x="1784" y="1301"/>
                    <a:pt x="1764" y="1322"/>
                    <a:pt x="1740" y="1339"/>
                  </a:cubicBezTo>
                  <a:cubicBezTo>
                    <a:pt x="1718" y="1355"/>
                    <a:pt x="1697" y="1374"/>
                    <a:pt x="1677" y="1395"/>
                  </a:cubicBezTo>
                  <a:cubicBezTo>
                    <a:pt x="1652" y="1421"/>
                    <a:pt x="1632" y="1441"/>
                    <a:pt x="1617" y="1456"/>
                  </a:cubicBezTo>
                  <a:cubicBezTo>
                    <a:pt x="1603" y="1469"/>
                    <a:pt x="1590" y="1482"/>
                    <a:pt x="1576" y="1491"/>
                  </a:cubicBezTo>
                  <a:cubicBezTo>
                    <a:pt x="1565" y="1502"/>
                    <a:pt x="1549" y="1511"/>
                    <a:pt x="1531" y="1520"/>
                  </a:cubicBezTo>
                  <a:cubicBezTo>
                    <a:pt x="1513" y="1529"/>
                    <a:pt x="1488" y="1540"/>
                    <a:pt x="1455" y="1551"/>
                  </a:cubicBezTo>
                  <a:cubicBezTo>
                    <a:pt x="1421" y="1563"/>
                    <a:pt x="1390" y="1573"/>
                    <a:pt x="1357" y="1583"/>
                  </a:cubicBezTo>
                  <a:cubicBezTo>
                    <a:pt x="1326" y="1592"/>
                    <a:pt x="1293" y="1601"/>
                    <a:pt x="1260" y="1609"/>
                  </a:cubicBezTo>
                  <a:cubicBezTo>
                    <a:pt x="1252" y="1610"/>
                    <a:pt x="1248" y="1614"/>
                    <a:pt x="1247" y="1620"/>
                  </a:cubicBezTo>
                  <a:cubicBezTo>
                    <a:pt x="1237" y="1632"/>
                    <a:pt x="1218" y="1642"/>
                    <a:pt x="1188" y="1654"/>
                  </a:cubicBezTo>
                  <a:cubicBezTo>
                    <a:pt x="1158" y="1662"/>
                    <a:pt x="1136" y="1669"/>
                    <a:pt x="1121" y="1672"/>
                  </a:cubicBezTo>
                  <a:lnTo>
                    <a:pt x="1120" y="1669"/>
                  </a:lnTo>
                  <a:cubicBezTo>
                    <a:pt x="1125" y="1656"/>
                    <a:pt x="1128" y="1642"/>
                    <a:pt x="1125" y="1630"/>
                  </a:cubicBezTo>
                  <a:cubicBezTo>
                    <a:pt x="1124" y="1616"/>
                    <a:pt x="1125" y="1601"/>
                    <a:pt x="1127" y="1586"/>
                  </a:cubicBezTo>
                  <a:cubicBezTo>
                    <a:pt x="1125" y="1539"/>
                    <a:pt x="1127" y="1496"/>
                    <a:pt x="1128" y="1456"/>
                  </a:cubicBezTo>
                  <a:cubicBezTo>
                    <a:pt x="1128" y="1417"/>
                    <a:pt x="1144" y="1376"/>
                    <a:pt x="1176" y="1333"/>
                  </a:cubicBezTo>
                  <a:cubicBezTo>
                    <a:pt x="1185" y="1320"/>
                    <a:pt x="1196" y="1312"/>
                    <a:pt x="1207" y="1310"/>
                  </a:cubicBezTo>
                  <a:cubicBezTo>
                    <a:pt x="1220" y="1306"/>
                    <a:pt x="1225" y="1294"/>
                    <a:pt x="1222" y="1276"/>
                  </a:cubicBezTo>
                  <a:cubicBezTo>
                    <a:pt x="1219" y="1259"/>
                    <a:pt x="1210" y="1250"/>
                    <a:pt x="1197" y="1250"/>
                  </a:cubicBezTo>
                  <a:cubicBezTo>
                    <a:pt x="1184" y="1248"/>
                    <a:pt x="1173" y="1244"/>
                    <a:pt x="1162" y="1236"/>
                  </a:cubicBezTo>
                  <a:cubicBezTo>
                    <a:pt x="1159" y="1230"/>
                    <a:pt x="1159" y="1223"/>
                    <a:pt x="1163" y="1213"/>
                  </a:cubicBezTo>
                  <a:cubicBezTo>
                    <a:pt x="1170" y="1201"/>
                    <a:pt x="1176" y="1191"/>
                    <a:pt x="1184" y="1179"/>
                  </a:cubicBezTo>
                  <a:cubicBezTo>
                    <a:pt x="1192" y="1169"/>
                    <a:pt x="1199" y="1157"/>
                    <a:pt x="1205" y="1147"/>
                  </a:cubicBezTo>
                  <a:cubicBezTo>
                    <a:pt x="1212" y="1135"/>
                    <a:pt x="1218" y="1126"/>
                    <a:pt x="1220" y="1117"/>
                  </a:cubicBezTo>
                  <a:lnTo>
                    <a:pt x="1215" y="1086"/>
                  </a:lnTo>
                  <a:cubicBezTo>
                    <a:pt x="1210" y="1081"/>
                    <a:pt x="1205" y="1068"/>
                    <a:pt x="1199" y="1048"/>
                  </a:cubicBezTo>
                  <a:lnTo>
                    <a:pt x="1192" y="1005"/>
                  </a:lnTo>
                  <a:cubicBezTo>
                    <a:pt x="1195" y="1001"/>
                    <a:pt x="1196" y="996"/>
                    <a:pt x="1195" y="989"/>
                  </a:cubicBezTo>
                  <a:cubicBezTo>
                    <a:pt x="1198" y="983"/>
                    <a:pt x="1196" y="975"/>
                    <a:pt x="1187" y="964"/>
                  </a:cubicBezTo>
                  <a:cubicBezTo>
                    <a:pt x="1181" y="952"/>
                    <a:pt x="1178" y="942"/>
                    <a:pt x="1177" y="934"/>
                  </a:cubicBezTo>
                  <a:lnTo>
                    <a:pt x="1178" y="929"/>
                  </a:lnTo>
                  <a:lnTo>
                    <a:pt x="1170" y="879"/>
                  </a:lnTo>
                  <a:cubicBezTo>
                    <a:pt x="1167" y="858"/>
                    <a:pt x="1163" y="840"/>
                    <a:pt x="1157" y="824"/>
                  </a:cubicBezTo>
                  <a:cubicBezTo>
                    <a:pt x="1152" y="805"/>
                    <a:pt x="1144" y="788"/>
                    <a:pt x="1134" y="775"/>
                  </a:cubicBezTo>
                  <a:cubicBezTo>
                    <a:pt x="1123" y="759"/>
                    <a:pt x="1110" y="748"/>
                    <a:pt x="1093" y="744"/>
                  </a:cubicBezTo>
                  <a:cubicBezTo>
                    <a:pt x="1098" y="737"/>
                    <a:pt x="1101" y="728"/>
                    <a:pt x="1103" y="718"/>
                  </a:cubicBezTo>
                  <a:cubicBezTo>
                    <a:pt x="1109" y="718"/>
                    <a:pt x="1111" y="713"/>
                    <a:pt x="1110" y="705"/>
                  </a:cubicBezTo>
                  <a:cubicBezTo>
                    <a:pt x="1114" y="693"/>
                    <a:pt x="1109" y="679"/>
                    <a:pt x="1096" y="663"/>
                  </a:cubicBezTo>
                  <a:cubicBezTo>
                    <a:pt x="1086" y="647"/>
                    <a:pt x="1071" y="632"/>
                    <a:pt x="1054" y="622"/>
                  </a:cubicBezTo>
                  <a:cubicBezTo>
                    <a:pt x="1038" y="611"/>
                    <a:pt x="1022" y="605"/>
                    <a:pt x="1004" y="604"/>
                  </a:cubicBezTo>
                  <a:cubicBezTo>
                    <a:pt x="1003" y="604"/>
                    <a:pt x="1002" y="604"/>
                    <a:pt x="1001" y="604"/>
                  </a:cubicBezTo>
                  <a:cubicBezTo>
                    <a:pt x="985" y="604"/>
                    <a:pt x="973" y="612"/>
                    <a:pt x="964" y="629"/>
                  </a:cubicBezTo>
                  <a:cubicBezTo>
                    <a:pt x="945" y="594"/>
                    <a:pt x="926" y="577"/>
                    <a:pt x="907" y="577"/>
                  </a:cubicBezTo>
                  <a:cubicBezTo>
                    <a:pt x="904" y="577"/>
                    <a:pt x="900" y="577"/>
                    <a:pt x="897" y="579"/>
                  </a:cubicBezTo>
                  <a:cubicBezTo>
                    <a:pt x="875" y="587"/>
                    <a:pt x="863" y="610"/>
                    <a:pt x="862" y="649"/>
                  </a:cubicBezTo>
                  <a:cubicBezTo>
                    <a:pt x="861" y="666"/>
                    <a:pt x="860" y="676"/>
                    <a:pt x="859" y="682"/>
                  </a:cubicBezTo>
                  <a:lnTo>
                    <a:pt x="866" y="716"/>
                  </a:lnTo>
                  <a:lnTo>
                    <a:pt x="870" y="727"/>
                  </a:lnTo>
                  <a:cubicBezTo>
                    <a:pt x="859" y="729"/>
                    <a:pt x="858" y="742"/>
                    <a:pt x="868" y="765"/>
                  </a:cubicBezTo>
                  <a:cubicBezTo>
                    <a:pt x="878" y="787"/>
                    <a:pt x="883" y="804"/>
                    <a:pt x="885" y="815"/>
                  </a:cubicBezTo>
                  <a:lnTo>
                    <a:pt x="890" y="835"/>
                  </a:lnTo>
                  <a:cubicBezTo>
                    <a:pt x="891" y="843"/>
                    <a:pt x="893" y="847"/>
                    <a:pt x="897" y="848"/>
                  </a:cubicBezTo>
                  <a:cubicBezTo>
                    <a:pt x="888" y="862"/>
                    <a:pt x="878" y="874"/>
                    <a:pt x="869" y="886"/>
                  </a:cubicBezTo>
                  <a:cubicBezTo>
                    <a:pt x="859" y="897"/>
                    <a:pt x="870" y="907"/>
                    <a:pt x="900" y="915"/>
                  </a:cubicBezTo>
                  <a:lnTo>
                    <a:pt x="902" y="923"/>
                  </a:lnTo>
                  <a:cubicBezTo>
                    <a:pt x="899" y="929"/>
                    <a:pt x="897" y="933"/>
                    <a:pt x="895" y="937"/>
                  </a:cubicBezTo>
                  <a:cubicBezTo>
                    <a:pt x="896" y="940"/>
                    <a:pt x="898" y="944"/>
                    <a:pt x="903" y="947"/>
                  </a:cubicBezTo>
                  <a:cubicBezTo>
                    <a:pt x="909" y="954"/>
                    <a:pt x="913" y="961"/>
                    <a:pt x="916" y="968"/>
                  </a:cubicBezTo>
                  <a:cubicBezTo>
                    <a:pt x="919" y="976"/>
                    <a:pt x="923" y="983"/>
                    <a:pt x="928" y="989"/>
                  </a:cubicBezTo>
                  <a:cubicBezTo>
                    <a:pt x="926" y="1000"/>
                    <a:pt x="924" y="1007"/>
                    <a:pt x="923" y="1011"/>
                  </a:cubicBezTo>
                  <a:cubicBezTo>
                    <a:pt x="922" y="1016"/>
                    <a:pt x="922" y="1022"/>
                    <a:pt x="923" y="1031"/>
                  </a:cubicBezTo>
                  <a:lnTo>
                    <a:pt x="927" y="1037"/>
                  </a:lnTo>
                  <a:lnTo>
                    <a:pt x="928" y="1040"/>
                  </a:lnTo>
                  <a:cubicBezTo>
                    <a:pt x="913" y="1042"/>
                    <a:pt x="906" y="1048"/>
                    <a:pt x="907" y="1058"/>
                  </a:cubicBezTo>
                  <a:cubicBezTo>
                    <a:pt x="903" y="1065"/>
                    <a:pt x="901" y="1070"/>
                    <a:pt x="902" y="1076"/>
                  </a:cubicBezTo>
                  <a:lnTo>
                    <a:pt x="896" y="1089"/>
                  </a:lnTo>
                  <a:cubicBezTo>
                    <a:pt x="896" y="1093"/>
                    <a:pt x="896" y="1097"/>
                    <a:pt x="895" y="1102"/>
                  </a:cubicBezTo>
                  <a:cubicBezTo>
                    <a:pt x="895" y="1105"/>
                    <a:pt x="898" y="1108"/>
                    <a:pt x="902" y="1111"/>
                  </a:cubicBezTo>
                  <a:lnTo>
                    <a:pt x="903" y="1114"/>
                  </a:lnTo>
                  <a:cubicBezTo>
                    <a:pt x="897" y="1115"/>
                    <a:pt x="894" y="1118"/>
                    <a:pt x="893" y="1125"/>
                  </a:cubicBezTo>
                  <a:lnTo>
                    <a:pt x="898" y="1153"/>
                  </a:lnTo>
                  <a:cubicBezTo>
                    <a:pt x="901" y="1160"/>
                    <a:pt x="903" y="1169"/>
                    <a:pt x="905" y="1178"/>
                  </a:cubicBezTo>
                  <a:cubicBezTo>
                    <a:pt x="895" y="1187"/>
                    <a:pt x="895" y="1199"/>
                    <a:pt x="905" y="1211"/>
                  </a:cubicBezTo>
                  <a:cubicBezTo>
                    <a:pt x="911" y="1243"/>
                    <a:pt x="912" y="1279"/>
                    <a:pt x="906" y="1319"/>
                  </a:cubicBezTo>
                  <a:cubicBezTo>
                    <a:pt x="903" y="1356"/>
                    <a:pt x="898" y="1396"/>
                    <a:pt x="889" y="1436"/>
                  </a:cubicBezTo>
                  <a:cubicBezTo>
                    <a:pt x="880" y="1477"/>
                    <a:pt x="872" y="1517"/>
                    <a:pt x="863" y="1555"/>
                  </a:cubicBezTo>
                  <a:cubicBezTo>
                    <a:pt x="854" y="1594"/>
                    <a:pt x="847" y="1630"/>
                    <a:pt x="840" y="1662"/>
                  </a:cubicBezTo>
                  <a:cubicBezTo>
                    <a:pt x="837" y="1662"/>
                    <a:pt x="834" y="1663"/>
                    <a:pt x="831" y="1663"/>
                  </a:cubicBezTo>
                  <a:cubicBezTo>
                    <a:pt x="816" y="1663"/>
                    <a:pt x="802" y="1660"/>
                    <a:pt x="790" y="1656"/>
                  </a:cubicBezTo>
                  <a:lnTo>
                    <a:pt x="750" y="1634"/>
                  </a:lnTo>
                  <a:cubicBezTo>
                    <a:pt x="738" y="1627"/>
                    <a:pt x="725" y="1619"/>
                    <a:pt x="713" y="1614"/>
                  </a:cubicBezTo>
                  <a:cubicBezTo>
                    <a:pt x="699" y="1607"/>
                    <a:pt x="684" y="1601"/>
                    <a:pt x="669" y="1598"/>
                  </a:cubicBezTo>
                  <a:cubicBezTo>
                    <a:pt x="661" y="1592"/>
                    <a:pt x="650" y="1588"/>
                    <a:pt x="634" y="1587"/>
                  </a:cubicBezTo>
                  <a:cubicBezTo>
                    <a:pt x="641" y="1584"/>
                    <a:pt x="647" y="1577"/>
                    <a:pt x="649" y="1569"/>
                  </a:cubicBezTo>
                  <a:lnTo>
                    <a:pt x="648" y="1564"/>
                  </a:lnTo>
                  <a:cubicBezTo>
                    <a:pt x="637" y="1550"/>
                    <a:pt x="623" y="1541"/>
                    <a:pt x="608" y="1535"/>
                  </a:cubicBezTo>
                  <a:cubicBezTo>
                    <a:pt x="592" y="1528"/>
                    <a:pt x="578" y="1524"/>
                    <a:pt x="564" y="1523"/>
                  </a:cubicBezTo>
                  <a:cubicBezTo>
                    <a:pt x="561" y="1506"/>
                    <a:pt x="547" y="1495"/>
                    <a:pt x="523" y="1489"/>
                  </a:cubicBezTo>
                  <a:cubicBezTo>
                    <a:pt x="508" y="1484"/>
                    <a:pt x="496" y="1482"/>
                    <a:pt x="484" y="1482"/>
                  </a:cubicBezTo>
                  <a:cubicBezTo>
                    <a:pt x="478" y="1482"/>
                    <a:pt x="472" y="1483"/>
                    <a:pt x="466" y="1484"/>
                  </a:cubicBezTo>
                  <a:cubicBezTo>
                    <a:pt x="457" y="1487"/>
                    <a:pt x="448" y="1497"/>
                    <a:pt x="439" y="1512"/>
                  </a:cubicBezTo>
                  <a:cubicBezTo>
                    <a:pt x="430" y="1528"/>
                    <a:pt x="423" y="1540"/>
                    <a:pt x="419" y="1548"/>
                  </a:cubicBezTo>
                  <a:lnTo>
                    <a:pt x="416" y="1549"/>
                  </a:lnTo>
                  <a:cubicBezTo>
                    <a:pt x="411" y="1553"/>
                    <a:pt x="406" y="1560"/>
                    <a:pt x="401" y="1566"/>
                  </a:cubicBezTo>
                  <a:cubicBezTo>
                    <a:pt x="397" y="1572"/>
                    <a:pt x="399" y="1579"/>
                    <a:pt x="408" y="1585"/>
                  </a:cubicBezTo>
                  <a:cubicBezTo>
                    <a:pt x="409" y="1591"/>
                    <a:pt x="411" y="1598"/>
                    <a:pt x="415" y="1608"/>
                  </a:cubicBezTo>
                  <a:cubicBezTo>
                    <a:pt x="418" y="1616"/>
                    <a:pt x="421" y="1624"/>
                    <a:pt x="424" y="1629"/>
                  </a:cubicBezTo>
                  <a:cubicBezTo>
                    <a:pt x="410" y="1632"/>
                    <a:pt x="399" y="1639"/>
                    <a:pt x="393" y="1652"/>
                  </a:cubicBezTo>
                  <a:cubicBezTo>
                    <a:pt x="390" y="1675"/>
                    <a:pt x="396" y="1690"/>
                    <a:pt x="413" y="1699"/>
                  </a:cubicBezTo>
                  <a:cubicBezTo>
                    <a:pt x="432" y="1705"/>
                    <a:pt x="448" y="1714"/>
                    <a:pt x="462" y="1725"/>
                  </a:cubicBezTo>
                  <a:cubicBezTo>
                    <a:pt x="454" y="1733"/>
                    <a:pt x="452" y="1740"/>
                    <a:pt x="457" y="1747"/>
                  </a:cubicBezTo>
                  <a:cubicBezTo>
                    <a:pt x="461" y="1750"/>
                    <a:pt x="467" y="1752"/>
                    <a:pt x="474" y="1752"/>
                  </a:cubicBezTo>
                  <a:cubicBezTo>
                    <a:pt x="476" y="1752"/>
                    <a:pt x="478" y="1752"/>
                    <a:pt x="481" y="1751"/>
                  </a:cubicBezTo>
                  <a:cubicBezTo>
                    <a:pt x="517" y="1797"/>
                    <a:pt x="548" y="1831"/>
                    <a:pt x="575" y="1852"/>
                  </a:cubicBezTo>
                  <a:cubicBezTo>
                    <a:pt x="602" y="1873"/>
                    <a:pt x="645" y="1886"/>
                    <a:pt x="705" y="1891"/>
                  </a:cubicBezTo>
                  <a:cubicBezTo>
                    <a:pt x="721" y="1892"/>
                    <a:pt x="737" y="1895"/>
                    <a:pt x="753" y="1900"/>
                  </a:cubicBezTo>
                  <a:cubicBezTo>
                    <a:pt x="769" y="1903"/>
                    <a:pt x="787" y="1905"/>
                    <a:pt x="805" y="1909"/>
                  </a:cubicBezTo>
                  <a:cubicBezTo>
                    <a:pt x="792" y="1926"/>
                    <a:pt x="789" y="1944"/>
                    <a:pt x="794" y="1963"/>
                  </a:cubicBezTo>
                  <a:cubicBezTo>
                    <a:pt x="801" y="1982"/>
                    <a:pt x="801" y="1993"/>
                    <a:pt x="794" y="1999"/>
                  </a:cubicBezTo>
                  <a:cubicBezTo>
                    <a:pt x="779" y="2001"/>
                    <a:pt x="773" y="2012"/>
                    <a:pt x="776" y="2031"/>
                  </a:cubicBezTo>
                  <a:lnTo>
                    <a:pt x="769" y="2076"/>
                  </a:lnTo>
                  <a:cubicBezTo>
                    <a:pt x="768" y="2088"/>
                    <a:pt x="766" y="2099"/>
                    <a:pt x="764" y="2109"/>
                  </a:cubicBezTo>
                  <a:cubicBezTo>
                    <a:pt x="762" y="2119"/>
                    <a:pt x="758" y="2131"/>
                    <a:pt x="752" y="2143"/>
                  </a:cubicBezTo>
                  <a:cubicBezTo>
                    <a:pt x="748" y="2154"/>
                    <a:pt x="741" y="2167"/>
                    <a:pt x="729" y="2183"/>
                  </a:cubicBezTo>
                  <a:lnTo>
                    <a:pt x="714" y="2206"/>
                  </a:lnTo>
                  <a:cubicBezTo>
                    <a:pt x="705" y="2216"/>
                    <a:pt x="703" y="2222"/>
                    <a:pt x="708" y="2227"/>
                  </a:cubicBezTo>
                  <a:lnTo>
                    <a:pt x="708" y="2230"/>
                  </a:lnTo>
                  <a:lnTo>
                    <a:pt x="706" y="2233"/>
                  </a:lnTo>
                  <a:cubicBezTo>
                    <a:pt x="707" y="2238"/>
                    <a:pt x="711" y="2243"/>
                    <a:pt x="721" y="2249"/>
                  </a:cubicBezTo>
                  <a:cubicBezTo>
                    <a:pt x="715" y="2301"/>
                    <a:pt x="702" y="2350"/>
                    <a:pt x="685" y="2396"/>
                  </a:cubicBezTo>
                  <a:cubicBezTo>
                    <a:pt x="670" y="2440"/>
                    <a:pt x="650" y="2484"/>
                    <a:pt x="627" y="2529"/>
                  </a:cubicBezTo>
                  <a:cubicBezTo>
                    <a:pt x="615" y="2553"/>
                    <a:pt x="608" y="2577"/>
                    <a:pt x="605" y="2603"/>
                  </a:cubicBezTo>
                  <a:cubicBezTo>
                    <a:pt x="600" y="2628"/>
                    <a:pt x="593" y="2651"/>
                    <a:pt x="580" y="2672"/>
                  </a:cubicBezTo>
                  <a:cubicBezTo>
                    <a:pt x="569" y="2694"/>
                    <a:pt x="556" y="2714"/>
                    <a:pt x="542" y="2731"/>
                  </a:cubicBezTo>
                  <a:cubicBezTo>
                    <a:pt x="527" y="2748"/>
                    <a:pt x="512" y="2765"/>
                    <a:pt x="498" y="2784"/>
                  </a:cubicBezTo>
                  <a:cubicBezTo>
                    <a:pt x="489" y="2766"/>
                    <a:pt x="477" y="2750"/>
                    <a:pt x="460" y="2738"/>
                  </a:cubicBezTo>
                  <a:cubicBezTo>
                    <a:pt x="444" y="2724"/>
                    <a:pt x="425" y="2718"/>
                    <a:pt x="404" y="2718"/>
                  </a:cubicBezTo>
                  <a:cubicBezTo>
                    <a:pt x="372" y="2657"/>
                    <a:pt x="347" y="2600"/>
                    <a:pt x="327" y="2547"/>
                  </a:cubicBezTo>
                  <a:cubicBezTo>
                    <a:pt x="308" y="2491"/>
                    <a:pt x="299" y="2429"/>
                    <a:pt x="301" y="2360"/>
                  </a:cubicBezTo>
                  <a:cubicBezTo>
                    <a:pt x="300" y="2347"/>
                    <a:pt x="299" y="2335"/>
                    <a:pt x="297" y="2326"/>
                  </a:cubicBezTo>
                  <a:cubicBezTo>
                    <a:pt x="295" y="2314"/>
                    <a:pt x="294" y="2303"/>
                    <a:pt x="294" y="2291"/>
                  </a:cubicBezTo>
                  <a:cubicBezTo>
                    <a:pt x="293" y="2275"/>
                    <a:pt x="294" y="2261"/>
                    <a:pt x="295" y="2247"/>
                  </a:cubicBezTo>
                  <a:cubicBezTo>
                    <a:pt x="296" y="2231"/>
                    <a:pt x="295" y="2216"/>
                    <a:pt x="293" y="2201"/>
                  </a:cubicBezTo>
                  <a:cubicBezTo>
                    <a:pt x="296" y="2188"/>
                    <a:pt x="295" y="2177"/>
                    <a:pt x="290" y="2166"/>
                  </a:cubicBezTo>
                  <a:cubicBezTo>
                    <a:pt x="286" y="2155"/>
                    <a:pt x="283" y="2142"/>
                    <a:pt x="281" y="2130"/>
                  </a:cubicBezTo>
                  <a:lnTo>
                    <a:pt x="283" y="2123"/>
                  </a:lnTo>
                  <a:cubicBezTo>
                    <a:pt x="280" y="2108"/>
                    <a:pt x="277" y="2097"/>
                    <a:pt x="273" y="2090"/>
                  </a:cubicBezTo>
                  <a:cubicBezTo>
                    <a:pt x="270" y="2080"/>
                    <a:pt x="265" y="2071"/>
                    <a:pt x="260" y="2060"/>
                  </a:cubicBezTo>
                  <a:cubicBezTo>
                    <a:pt x="257" y="2054"/>
                    <a:pt x="257" y="2048"/>
                    <a:pt x="259" y="2040"/>
                  </a:cubicBezTo>
                  <a:cubicBezTo>
                    <a:pt x="263" y="2029"/>
                    <a:pt x="263" y="2020"/>
                    <a:pt x="260" y="2013"/>
                  </a:cubicBezTo>
                  <a:cubicBezTo>
                    <a:pt x="262" y="2010"/>
                    <a:pt x="264" y="2008"/>
                    <a:pt x="267" y="2006"/>
                  </a:cubicBezTo>
                  <a:cubicBezTo>
                    <a:pt x="270" y="2001"/>
                    <a:pt x="274" y="1999"/>
                    <a:pt x="278" y="1998"/>
                  </a:cubicBezTo>
                  <a:cubicBezTo>
                    <a:pt x="290" y="1988"/>
                    <a:pt x="295" y="1971"/>
                    <a:pt x="295" y="1948"/>
                  </a:cubicBezTo>
                  <a:cubicBezTo>
                    <a:pt x="294" y="1921"/>
                    <a:pt x="291" y="1893"/>
                    <a:pt x="284" y="1865"/>
                  </a:cubicBezTo>
                  <a:cubicBezTo>
                    <a:pt x="279" y="1836"/>
                    <a:pt x="278" y="1808"/>
                    <a:pt x="281" y="1778"/>
                  </a:cubicBezTo>
                  <a:cubicBezTo>
                    <a:pt x="281" y="1748"/>
                    <a:pt x="284" y="1721"/>
                    <a:pt x="290" y="1697"/>
                  </a:cubicBezTo>
                  <a:cubicBezTo>
                    <a:pt x="296" y="1671"/>
                    <a:pt x="301" y="1643"/>
                    <a:pt x="302" y="1615"/>
                  </a:cubicBezTo>
                  <a:cubicBezTo>
                    <a:pt x="303" y="1610"/>
                    <a:pt x="303" y="1597"/>
                    <a:pt x="301" y="1577"/>
                  </a:cubicBezTo>
                  <a:cubicBezTo>
                    <a:pt x="301" y="1556"/>
                    <a:pt x="302" y="1535"/>
                    <a:pt x="302" y="1516"/>
                  </a:cubicBezTo>
                  <a:cubicBezTo>
                    <a:pt x="302" y="1495"/>
                    <a:pt x="303" y="1475"/>
                    <a:pt x="304" y="1457"/>
                  </a:cubicBezTo>
                  <a:lnTo>
                    <a:pt x="305" y="1431"/>
                  </a:lnTo>
                  <a:cubicBezTo>
                    <a:pt x="317" y="1401"/>
                    <a:pt x="325" y="1369"/>
                    <a:pt x="329" y="1335"/>
                  </a:cubicBezTo>
                  <a:cubicBezTo>
                    <a:pt x="334" y="1301"/>
                    <a:pt x="339" y="1268"/>
                    <a:pt x="344" y="1236"/>
                  </a:cubicBezTo>
                  <a:cubicBezTo>
                    <a:pt x="345" y="1218"/>
                    <a:pt x="349" y="1202"/>
                    <a:pt x="355" y="1186"/>
                  </a:cubicBezTo>
                  <a:cubicBezTo>
                    <a:pt x="362" y="1172"/>
                    <a:pt x="369" y="1156"/>
                    <a:pt x="374" y="1139"/>
                  </a:cubicBezTo>
                  <a:cubicBezTo>
                    <a:pt x="373" y="1134"/>
                    <a:pt x="370" y="1131"/>
                    <a:pt x="366" y="1129"/>
                  </a:cubicBezTo>
                  <a:cubicBezTo>
                    <a:pt x="361" y="1126"/>
                    <a:pt x="358" y="1123"/>
                    <a:pt x="355" y="1119"/>
                  </a:cubicBezTo>
                  <a:lnTo>
                    <a:pt x="351" y="1091"/>
                  </a:lnTo>
                  <a:cubicBezTo>
                    <a:pt x="351" y="1082"/>
                    <a:pt x="353" y="1072"/>
                    <a:pt x="357" y="1064"/>
                  </a:cubicBezTo>
                  <a:cubicBezTo>
                    <a:pt x="364" y="1052"/>
                    <a:pt x="371" y="1043"/>
                    <a:pt x="378" y="1033"/>
                  </a:cubicBezTo>
                  <a:cubicBezTo>
                    <a:pt x="389" y="1024"/>
                    <a:pt x="397" y="1014"/>
                    <a:pt x="405" y="1002"/>
                  </a:cubicBezTo>
                  <a:lnTo>
                    <a:pt x="412" y="989"/>
                  </a:lnTo>
                  <a:cubicBezTo>
                    <a:pt x="420" y="973"/>
                    <a:pt x="431" y="956"/>
                    <a:pt x="441" y="940"/>
                  </a:cubicBezTo>
                  <a:cubicBezTo>
                    <a:pt x="455" y="924"/>
                    <a:pt x="464" y="907"/>
                    <a:pt x="470" y="888"/>
                  </a:cubicBezTo>
                  <a:cubicBezTo>
                    <a:pt x="477" y="871"/>
                    <a:pt x="481" y="850"/>
                    <a:pt x="483" y="825"/>
                  </a:cubicBezTo>
                  <a:cubicBezTo>
                    <a:pt x="484" y="799"/>
                    <a:pt x="483" y="779"/>
                    <a:pt x="481" y="763"/>
                  </a:cubicBezTo>
                  <a:cubicBezTo>
                    <a:pt x="484" y="761"/>
                    <a:pt x="487" y="759"/>
                    <a:pt x="488" y="759"/>
                  </a:cubicBezTo>
                  <a:cubicBezTo>
                    <a:pt x="492" y="758"/>
                    <a:pt x="495" y="756"/>
                    <a:pt x="497" y="751"/>
                  </a:cubicBezTo>
                  <a:cubicBezTo>
                    <a:pt x="520" y="728"/>
                    <a:pt x="542" y="700"/>
                    <a:pt x="564" y="667"/>
                  </a:cubicBezTo>
                  <a:cubicBezTo>
                    <a:pt x="587" y="631"/>
                    <a:pt x="599" y="595"/>
                    <a:pt x="600" y="561"/>
                  </a:cubicBezTo>
                  <a:cubicBezTo>
                    <a:pt x="614" y="539"/>
                    <a:pt x="627" y="516"/>
                    <a:pt x="638" y="493"/>
                  </a:cubicBezTo>
                  <a:cubicBezTo>
                    <a:pt x="650" y="469"/>
                    <a:pt x="665" y="448"/>
                    <a:pt x="685" y="428"/>
                  </a:cubicBezTo>
                  <a:cubicBezTo>
                    <a:pt x="706" y="409"/>
                    <a:pt x="728" y="394"/>
                    <a:pt x="751" y="385"/>
                  </a:cubicBezTo>
                  <a:cubicBezTo>
                    <a:pt x="776" y="374"/>
                    <a:pt x="801" y="359"/>
                    <a:pt x="824" y="343"/>
                  </a:cubicBezTo>
                  <a:cubicBezTo>
                    <a:pt x="844" y="327"/>
                    <a:pt x="866" y="313"/>
                    <a:pt x="890" y="302"/>
                  </a:cubicBezTo>
                  <a:cubicBezTo>
                    <a:pt x="914" y="287"/>
                    <a:pt x="937" y="274"/>
                    <a:pt x="959" y="260"/>
                  </a:cubicBezTo>
                  <a:lnTo>
                    <a:pt x="961" y="257"/>
                  </a:lnTo>
                  <a:cubicBezTo>
                    <a:pt x="965" y="258"/>
                    <a:pt x="968" y="259"/>
                    <a:pt x="970" y="261"/>
                  </a:cubicBezTo>
                  <a:cubicBezTo>
                    <a:pt x="975" y="262"/>
                    <a:pt x="979" y="262"/>
                    <a:pt x="982" y="262"/>
                  </a:cubicBezTo>
                  <a:cubicBezTo>
                    <a:pt x="986" y="268"/>
                    <a:pt x="991" y="271"/>
                    <a:pt x="996" y="271"/>
                  </a:cubicBezTo>
                  <a:cubicBezTo>
                    <a:pt x="997" y="271"/>
                    <a:pt x="998" y="271"/>
                    <a:pt x="999" y="270"/>
                  </a:cubicBezTo>
                  <a:cubicBezTo>
                    <a:pt x="1004" y="269"/>
                    <a:pt x="1011" y="269"/>
                    <a:pt x="1022" y="269"/>
                  </a:cubicBezTo>
                  <a:cubicBezTo>
                    <a:pt x="1026" y="270"/>
                    <a:pt x="1031" y="270"/>
                    <a:pt x="1035" y="270"/>
                  </a:cubicBezTo>
                  <a:cubicBezTo>
                    <a:pt x="1054" y="270"/>
                    <a:pt x="1066" y="268"/>
                    <a:pt x="1070" y="264"/>
                  </a:cubicBezTo>
                  <a:cubicBezTo>
                    <a:pt x="1077" y="257"/>
                    <a:pt x="1089" y="243"/>
                    <a:pt x="1105" y="223"/>
                  </a:cubicBezTo>
                  <a:lnTo>
                    <a:pt x="1110" y="222"/>
                  </a:lnTo>
                  <a:lnTo>
                    <a:pt x="1111" y="224"/>
                  </a:lnTo>
                  <a:cubicBezTo>
                    <a:pt x="1113" y="228"/>
                    <a:pt x="1118" y="233"/>
                    <a:pt x="1124" y="240"/>
                  </a:cubicBezTo>
                  <a:cubicBezTo>
                    <a:pt x="1134" y="246"/>
                    <a:pt x="1141" y="253"/>
                    <a:pt x="1149" y="259"/>
                  </a:cubicBezTo>
                  <a:lnTo>
                    <a:pt x="1173" y="276"/>
                  </a:lnTo>
                  <a:cubicBezTo>
                    <a:pt x="1175" y="276"/>
                    <a:pt x="1177" y="277"/>
                    <a:pt x="1180" y="277"/>
                  </a:cubicBezTo>
                  <a:cubicBezTo>
                    <a:pt x="1184" y="277"/>
                    <a:pt x="1187" y="275"/>
                    <a:pt x="1189" y="273"/>
                  </a:cubicBezTo>
                  <a:cubicBezTo>
                    <a:pt x="1198" y="267"/>
                    <a:pt x="1203" y="260"/>
                    <a:pt x="1203" y="253"/>
                  </a:cubicBezTo>
                  <a:cubicBezTo>
                    <a:pt x="1203" y="242"/>
                    <a:pt x="1203" y="234"/>
                    <a:pt x="1202" y="226"/>
                  </a:cubicBezTo>
                  <a:lnTo>
                    <a:pt x="1202" y="226"/>
                  </a:lnTo>
                  <a:cubicBezTo>
                    <a:pt x="1210" y="228"/>
                    <a:pt x="1217" y="229"/>
                    <a:pt x="1225" y="229"/>
                  </a:cubicBezTo>
                  <a:cubicBezTo>
                    <a:pt x="1232" y="229"/>
                    <a:pt x="1239" y="228"/>
                    <a:pt x="1246" y="227"/>
                  </a:cubicBezTo>
                  <a:cubicBezTo>
                    <a:pt x="1261" y="222"/>
                    <a:pt x="1274" y="217"/>
                    <a:pt x="1287" y="212"/>
                  </a:cubicBezTo>
                  <a:close/>
                  <a:moveTo>
                    <a:pt x="1101" y="1"/>
                  </a:moveTo>
                  <a:cubicBezTo>
                    <a:pt x="1089" y="1"/>
                    <a:pt x="1076" y="2"/>
                    <a:pt x="1063" y="4"/>
                  </a:cubicBezTo>
                  <a:lnTo>
                    <a:pt x="998" y="16"/>
                  </a:lnTo>
                  <a:cubicBezTo>
                    <a:pt x="975" y="18"/>
                    <a:pt x="952" y="23"/>
                    <a:pt x="929" y="30"/>
                  </a:cubicBezTo>
                  <a:cubicBezTo>
                    <a:pt x="907" y="39"/>
                    <a:pt x="889" y="50"/>
                    <a:pt x="872" y="67"/>
                  </a:cubicBezTo>
                  <a:cubicBezTo>
                    <a:pt x="855" y="82"/>
                    <a:pt x="836" y="94"/>
                    <a:pt x="817" y="106"/>
                  </a:cubicBezTo>
                  <a:cubicBezTo>
                    <a:pt x="797" y="119"/>
                    <a:pt x="779" y="131"/>
                    <a:pt x="759" y="143"/>
                  </a:cubicBezTo>
                  <a:cubicBezTo>
                    <a:pt x="741" y="153"/>
                    <a:pt x="723" y="166"/>
                    <a:pt x="703" y="178"/>
                  </a:cubicBezTo>
                  <a:lnTo>
                    <a:pt x="652" y="217"/>
                  </a:lnTo>
                  <a:lnTo>
                    <a:pt x="599" y="256"/>
                  </a:lnTo>
                  <a:cubicBezTo>
                    <a:pt x="580" y="268"/>
                    <a:pt x="561" y="282"/>
                    <a:pt x="540" y="296"/>
                  </a:cubicBezTo>
                  <a:cubicBezTo>
                    <a:pt x="520" y="307"/>
                    <a:pt x="502" y="322"/>
                    <a:pt x="485" y="340"/>
                  </a:cubicBezTo>
                  <a:cubicBezTo>
                    <a:pt x="455" y="373"/>
                    <a:pt x="427" y="411"/>
                    <a:pt x="405" y="454"/>
                  </a:cubicBezTo>
                  <a:cubicBezTo>
                    <a:pt x="383" y="495"/>
                    <a:pt x="362" y="535"/>
                    <a:pt x="342" y="573"/>
                  </a:cubicBezTo>
                  <a:cubicBezTo>
                    <a:pt x="330" y="593"/>
                    <a:pt x="320" y="614"/>
                    <a:pt x="312" y="637"/>
                  </a:cubicBezTo>
                  <a:cubicBezTo>
                    <a:pt x="304" y="660"/>
                    <a:pt x="296" y="681"/>
                    <a:pt x="288" y="700"/>
                  </a:cubicBezTo>
                  <a:cubicBezTo>
                    <a:pt x="280" y="721"/>
                    <a:pt x="266" y="738"/>
                    <a:pt x="247" y="751"/>
                  </a:cubicBezTo>
                  <a:cubicBezTo>
                    <a:pt x="229" y="762"/>
                    <a:pt x="218" y="779"/>
                    <a:pt x="212" y="802"/>
                  </a:cubicBezTo>
                  <a:cubicBezTo>
                    <a:pt x="213" y="805"/>
                    <a:pt x="217" y="810"/>
                    <a:pt x="226" y="816"/>
                  </a:cubicBezTo>
                  <a:cubicBezTo>
                    <a:pt x="223" y="834"/>
                    <a:pt x="218" y="851"/>
                    <a:pt x="208" y="867"/>
                  </a:cubicBezTo>
                  <a:cubicBezTo>
                    <a:pt x="199" y="880"/>
                    <a:pt x="191" y="895"/>
                    <a:pt x="184" y="912"/>
                  </a:cubicBezTo>
                  <a:cubicBezTo>
                    <a:pt x="177" y="929"/>
                    <a:pt x="173" y="952"/>
                    <a:pt x="170" y="982"/>
                  </a:cubicBezTo>
                  <a:cubicBezTo>
                    <a:pt x="169" y="1009"/>
                    <a:pt x="169" y="1032"/>
                    <a:pt x="168" y="1050"/>
                  </a:cubicBezTo>
                  <a:cubicBezTo>
                    <a:pt x="135" y="1098"/>
                    <a:pt x="119" y="1152"/>
                    <a:pt x="122" y="1211"/>
                  </a:cubicBezTo>
                  <a:cubicBezTo>
                    <a:pt x="122" y="1224"/>
                    <a:pt x="120" y="1238"/>
                    <a:pt x="115" y="1252"/>
                  </a:cubicBezTo>
                  <a:cubicBezTo>
                    <a:pt x="110" y="1267"/>
                    <a:pt x="106" y="1281"/>
                    <a:pt x="102" y="1293"/>
                  </a:cubicBezTo>
                  <a:cubicBezTo>
                    <a:pt x="89" y="1332"/>
                    <a:pt x="79" y="1369"/>
                    <a:pt x="74" y="1403"/>
                  </a:cubicBezTo>
                  <a:cubicBezTo>
                    <a:pt x="70" y="1436"/>
                    <a:pt x="66" y="1472"/>
                    <a:pt x="61" y="1511"/>
                  </a:cubicBezTo>
                  <a:cubicBezTo>
                    <a:pt x="57" y="1547"/>
                    <a:pt x="50" y="1582"/>
                    <a:pt x="41" y="1614"/>
                  </a:cubicBezTo>
                  <a:cubicBezTo>
                    <a:pt x="28" y="1646"/>
                    <a:pt x="26" y="1680"/>
                    <a:pt x="32" y="1719"/>
                  </a:cubicBezTo>
                  <a:cubicBezTo>
                    <a:pt x="34" y="1728"/>
                    <a:pt x="38" y="1737"/>
                    <a:pt x="43" y="1746"/>
                  </a:cubicBezTo>
                  <a:cubicBezTo>
                    <a:pt x="46" y="1753"/>
                    <a:pt x="49" y="1764"/>
                    <a:pt x="52" y="1780"/>
                  </a:cubicBezTo>
                  <a:lnTo>
                    <a:pt x="47" y="1784"/>
                  </a:lnTo>
                  <a:cubicBezTo>
                    <a:pt x="44" y="1790"/>
                    <a:pt x="41" y="1803"/>
                    <a:pt x="35" y="1821"/>
                  </a:cubicBezTo>
                  <a:cubicBezTo>
                    <a:pt x="29" y="1837"/>
                    <a:pt x="24" y="1855"/>
                    <a:pt x="22" y="1873"/>
                  </a:cubicBezTo>
                  <a:cubicBezTo>
                    <a:pt x="19" y="1891"/>
                    <a:pt x="18" y="1908"/>
                    <a:pt x="19" y="1923"/>
                  </a:cubicBezTo>
                  <a:cubicBezTo>
                    <a:pt x="18" y="1939"/>
                    <a:pt x="21" y="1949"/>
                    <a:pt x="30" y="1954"/>
                  </a:cubicBezTo>
                  <a:cubicBezTo>
                    <a:pt x="35" y="1962"/>
                    <a:pt x="41" y="1981"/>
                    <a:pt x="45" y="2009"/>
                  </a:cubicBezTo>
                  <a:cubicBezTo>
                    <a:pt x="48" y="2036"/>
                    <a:pt x="46" y="2054"/>
                    <a:pt x="40" y="2064"/>
                  </a:cubicBezTo>
                  <a:cubicBezTo>
                    <a:pt x="39" y="2066"/>
                    <a:pt x="34" y="2069"/>
                    <a:pt x="27" y="2074"/>
                  </a:cubicBezTo>
                  <a:cubicBezTo>
                    <a:pt x="20" y="2077"/>
                    <a:pt x="15" y="2083"/>
                    <a:pt x="9" y="2089"/>
                  </a:cubicBezTo>
                  <a:cubicBezTo>
                    <a:pt x="5" y="2096"/>
                    <a:pt x="2" y="2104"/>
                    <a:pt x="2" y="2111"/>
                  </a:cubicBezTo>
                  <a:cubicBezTo>
                    <a:pt x="1" y="2119"/>
                    <a:pt x="7" y="2128"/>
                    <a:pt x="21" y="2137"/>
                  </a:cubicBezTo>
                  <a:cubicBezTo>
                    <a:pt x="21" y="2139"/>
                    <a:pt x="24" y="2143"/>
                    <a:pt x="29" y="2151"/>
                  </a:cubicBezTo>
                  <a:cubicBezTo>
                    <a:pt x="32" y="2157"/>
                    <a:pt x="35" y="2163"/>
                    <a:pt x="38" y="2166"/>
                  </a:cubicBezTo>
                  <a:lnTo>
                    <a:pt x="35" y="2170"/>
                  </a:lnTo>
                  <a:cubicBezTo>
                    <a:pt x="38" y="2181"/>
                    <a:pt x="40" y="2188"/>
                    <a:pt x="42" y="2192"/>
                  </a:cubicBezTo>
                  <a:cubicBezTo>
                    <a:pt x="41" y="2196"/>
                    <a:pt x="40" y="2204"/>
                    <a:pt x="38" y="2216"/>
                  </a:cubicBezTo>
                  <a:cubicBezTo>
                    <a:pt x="35" y="2228"/>
                    <a:pt x="34" y="2237"/>
                    <a:pt x="33" y="2241"/>
                  </a:cubicBezTo>
                  <a:cubicBezTo>
                    <a:pt x="30" y="2245"/>
                    <a:pt x="30" y="2251"/>
                    <a:pt x="33" y="2261"/>
                  </a:cubicBezTo>
                  <a:cubicBezTo>
                    <a:pt x="35" y="2268"/>
                    <a:pt x="38" y="2278"/>
                    <a:pt x="42" y="2289"/>
                  </a:cubicBezTo>
                  <a:cubicBezTo>
                    <a:pt x="43" y="2298"/>
                    <a:pt x="46" y="2309"/>
                    <a:pt x="50" y="2319"/>
                  </a:cubicBezTo>
                  <a:cubicBezTo>
                    <a:pt x="53" y="2329"/>
                    <a:pt x="55" y="2335"/>
                    <a:pt x="56" y="2339"/>
                  </a:cubicBezTo>
                  <a:cubicBezTo>
                    <a:pt x="57" y="2349"/>
                    <a:pt x="63" y="2356"/>
                    <a:pt x="69" y="2363"/>
                  </a:cubicBezTo>
                  <a:cubicBezTo>
                    <a:pt x="76" y="2370"/>
                    <a:pt x="81" y="2378"/>
                    <a:pt x="83" y="2388"/>
                  </a:cubicBezTo>
                  <a:cubicBezTo>
                    <a:pt x="78" y="2410"/>
                    <a:pt x="73" y="2431"/>
                    <a:pt x="67" y="2451"/>
                  </a:cubicBezTo>
                  <a:cubicBezTo>
                    <a:pt x="61" y="2472"/>
                    <a:pt x="60" y="2492"/>
                    <a:pt x="64" y="2513"/>
                  </a:cubicBezTo>
                  <a:cubicBezTo>
                    <a:pt x="65" y="2522"/>
                    <a:pt x="68" y="2526"/>
                    <a:pt x="72" y="2527"/>
                  </a:cubicBezTo>
                  <a:cubicBezTo>
                    <a:pt x="75" y="2528"/>
                    <a:pt x="81" y="2530"/>
                    <a:pt x="85" y="2533"/>
                  </a:cubicBezTo>
                  <a:lnTo>
                    <a:pt x="96" y="2599"/>
                  </a:lnTo>
                  <a:cubicBezTo>
                    <a:pt x="97" y="2620"/>
                    <a:pt x="100" y="2642"/>
                    <a:pt x="105" y="2664"/>
                  </a:cubicBezTo>
                  <a:cubicBezTo>
                    <a:pt x="112" y="2675"/>
                    <a:pt x="116" y="2688"/>
                    <a:pt x="117" y="2703"/>
                  </a:cubicBezTo>
                  <a:cubicBezTo>
                    <a:pt x="116" y="2720"/>
                    <a:pt x="116" y="2736"/>
                    <a:pt x="117" y="2753"/>
                  </a:cubicBezTo>
                  <a:cubicBezTo>
                    <a:pt x="118" y="2769"/>
                    <a:pt x="121" y="2785"/>
                    <a:pt x="129" y="2802"/>
                  </a:cubicBezTo>
                  <a:cubicBezTo>
                    <a:pt x="135" y="2816"/>
                    <a:pt x="150" y="2828"/>
                    <a:pt x="173" y="2837"/>
                  </a:cubicBezTo>
                  <a:cubicBezTo>
                    <a:pt x="180" y="2875"/>
                    <a:pt x="194" y="2902"/>
                    <a:pt x="214" y="2918"/>
                  </a:cubicBezTo>
                  <a:cubicBezTo>
                    <a:pt x="234" y="2935"/>
                    <a:pt x="260" y="2950"/>
                    <a:pt x="289" y="2966"/>
                  </a:cubicBezTo>
                  <a:lnTo>
                    <a:pt x="292" y="2966"/>
                  </a:lnTo>
                  <a:cubicBezTo>
                    <a:pt x="299" y="2969"/>
                    <a:pt x="305" y="2970"/>
                    <a:pt x="311" y="2971"/>
                  </a:cubicBezTo>
                  <a:cubicBezTo>
                    <a:pt x="320" y="2974"/>
                    <a:pt x="326" y="2978"/>
                    <a:pt x="331" y="2983"/>
                  </a:cubicBezTo>
                  <a:lnTo>
                    <a:pt x="332" y="2991"/>
                  </a:lnTo>
                  <a:cubicBezTo>
                    <a:pt x="324" y="3003"/>
                    <a:pt x="329" y="3011"/>
                    <a:pt x="346" y="3019"/>
                  </a:cubicBezTo>
                  <a:cubicBezTo>
                    <a:pt x="351" y="3021"/>
                    <a:pt x="357" y="3022"/>
                    <a:pt x="363" y="3022"/>
                  </a:cubicBezTo>
                  <a:cubicBezTo>
                    <a:pt x="375" y="3022"/>
                    <a:pt x="388" y="3017"/>
                    <a:pt x="402" y="3008"/>
                  </a:cubicBezTo>
                  <a:cubicBezTo>
                    <a:pt x="417" y="3013"/>
                    <a:pt x="432" y="3017"/>
                    <a:pt x="445" y="3022"/>
                  </a:cubicBezTo>
                  <a:cubicBezTo>
                    <a:pt x="450" y="3023"/>
                    <a:pt x="456" y="3023"/>
                    <a:pt x="461" y="3023"/>
                  </a:cubicBezTo>
                  <a:cubicBezTo>
                    <a:pt x="472" y="3023"/>
                    <a:pt x="482" y="3021"/>
                    <a:pt x="491" y="3016"/>
                  </a:cubicBezTo>
                  <a:cubicBezTo>
                    <a:pt x="504" y="3042"/>
                    <a:pt x="515" y="3056"/>
                    <a:pt x="526" y="3060"/>
                  </a:cubicBezTo>
                  <a:cubicBezTo>
                    <a:pt x="532" y="3063"/>
                    <a:pt x="537" y="3065"/>
                    <a:pt x="542" y="3065"/>
                  </a:cubicBezTo>
                  <a:cubicBezTo>
                    <a:pt x="546" y="3065"/>
                    <a:pt x="549" y="3064"/>
                    <a:pt x="552" y="3061"/>
                  </a:cubicBezTo>
                  <a:cubicBezTo>
                    <a:pt x="562" y="3056"/>
                    <a:pt x="568" y="3047"/>
                    <a:pt x="571" y="3034"/>
                  </a:cubicBezTo>
                  <a:cubicBezTo>
                    <a:pt x="575" y="3022"/>
                    <a:pt x="576" y="3011"/>
                    <a:pt x="574" y="3002"/>
                  </a:cubicBezTo>
                  <a:cubicBezTo>
                    <a:pt x="576" y="3000"/>
                    <a:pt x="576" y="2994"/>
                    <a:pt x="574" y="2987"/>
                  </a:cubicBezTo>
                  <a:cubicBezTo>
                    <a:pt x="583" y="2986"/>
                    <a:pt x="589" y="2983"/>
                    <a:pt x="593" y="2978"/>
                  </a:cubicBezTo>
                  <a:cubicBezTo>
                    <a:pt x="598" y="2973"/>
                    <a:pt x="605" y="2968"/>
                    <a:pt x="612" y="2963"/>
                  </a:cubicBezTo>
                  <a:cubicBezTo>
                    <a:pt x="671" y="2907"/>
                    <a:pt x="719" y="2854"/>
                    <a:pt x="757" y="2803"/>
                  </a:cubicBezTo>
                  <a:cubicBezTo>
                    <a:pt x="794" y="2749"/>
                    <a:pt x="826" y="2684"/>
                    <a:pt x="851" y="2607"/>
                  </a:cubicBezTo>
                  <a:cubicBezTo>
                    <a:pt x="859" y="2585"/>
                    <a:pt x="866" y="2561"/>
                    <a:pt x="871" y="2536"/>
                  </a:cubicBezTo>
                  <a:cubicBezTo>
                    <a:pt x="876" y="2510"/>
                    <a:pt x="882" y="2484"/>
                    <a:pt x="890" y="2460"/>
                  </a:cubicBezTo>
                  <a:cubicBezTo>
                    <a:pt x="899" y="2437"/>
                    <a:pt x="910" y="2414"/>
                    <a:pt x="922" y="2393"/>
                  </a:cubicBezTo>
                  <a:cubicBezTo>
                    <a:pt x="934" y="2371"/>
                    <a:pt x="942" y="2348"/>
                    <a:pt x="948" y="2324"/>
                  </a:cubicBezTo>
                  <a:cubicBezTo>
                    <a:pt x="948" y="2317"/>
                    <a:pt x="952" y="2302"/>
                    <a:pt x="958" y="2278"/>
                  </a:cubicBezTo>
                  <a:cubicBezTo>
                    <a:pt x="965" y="2252"/>
                    <a:pt x="972" y="2227"/>
                    <a:pt x="979" y="2201"/>
                  </a:cubicBezTo>
                  <a:cubicBezTo>
                    <a:pt x="986" y="2174"/>
                    <a:pt x="992" y="2150"/>
                    <a:pt x="999" y="2127"/>
                  </a:cubicBezTo>
                  <a:cubicBezTo>
                    <a:pt x="1004" y="2105"/>
                    <a:pt x="1007" y="2091"/>
                    <a:pt x="1006" y="2087"/>
                  </a:cubicBezTo>
                  <a:cubicBezTo>
                    <a:pt x="1004" y="2076"/>
                    <a:pt x="998" y="2068"/>
                    <a:pt x="987" y="2064"/>
                  </a:cubicBezTo>
                  <a:cubicBezTo>
                    <a:pt x="988" y="2056"/>
                    <a:pt x="990" y="2044"/>
                    <a:pt x="992" y="2028"/>
                  </a:cubicBezTo>
                  <a:lnTo>
                    <a:pt x="1008" y="1979"/>
                  </a:lnTo>
                  <a:cubicBezTo>
                    <a:pt x="1014" y="1960"/>
                    <a:pt x="1021" y="1944"/>
                    <a:pt x="1026" y="1932"/>
                  </a:cubicBezTo>
                  <a:cubicBezTo>
                    <a:pt x="1033" y="1916"/>
                    <a:pt x="1041" y="1908"/>
                    <a:pt x="1050" y="1903"/>
                  </a:cubicBezTo>
                  <a:cubicBezTo>
                    <a:pt x="1052" y="1901"/>
                    <a:pt x="1053" y="1900"/>
                    <a:pt x="1055" y="1900"/>
                  </a:cubicBezTo>
                  <a:cubicBezTo>
                    <a:pt x="1057" y="1897"/>
                    <a:pt x="1058" y="1894"/>
                    <a:pt x="1059" y="1890"/>
                  </a:cubicBezTo>
                  <a:cubicBezTo>
                    <a:pt x="1069" y="1889"/>
                    <a:pt x="1081" y="1884"/>
                    <a:pt x="1095" y="1878"/>
                  </a:cubicBezTo>
                  <a:cubicBezTo>
                    <a:pt x="1134" y="1866"/>
                    <a:pt x="1173" y="1854"/>
                    <a:pt x="1209" y="1844"/>
                  </a:cubicBezTo>
                  <a:cubicBezTo>
                    <a:pt x="1231" y="1837"/>
                    <a:pt x="1253" y="1834"/>
                    <a:pt x="1275" y="1834"/>
                  </a:cubicBezTo>
                  <a:cubicBezTo>
                    <a:pt x="1293" y="1834"/>
                    <a:pt x="1311" y="1836"/>
                    <a:pt x="1329" y="1840"/>
                  </a:cubicBezTo>
                  <a:cubicBezTo>
                    <a:pt x="1345" y="1851"/>
                    <a:pt x="1356" y="1856"/>
                    <a:pt x="1361" y="1856"/>
                  </a:cubicBezTo>
                  <a:cubicBezTo>
                    <a:pt x="1365" y="1856"/>
                    <a:pt x="1367" y="1854"/>
                    <a:pt x="1367" y="1851"/>
                  </a:cubicBezTo>
                  <a:cubicBezTo>
                    <a:pt x="1367" y="1839"/>
                    <a:pt x="1370" y="1828"/>
                    <a:pt x="1375" y="1817"/>
                  </a:cubicBezTo>
                  <a:cubicBezTo>
                    <a:pt x="1393" y="1806"/>
                    <a:pt x="1414" y="1800"/>
                    <a:pt x="1437" y="1797"/>
                  </a:cubicBezTo>
                  <a:cubicBezTo>
                    <a:pt x="1460" y="1795"/>
                    <a:pt x="1481" y="1791"/>
                    <a:pt x="1501" y="1784"/>
                  </a:cubicBezTo>
                  <a:cubicBezTo>
                    <a:pt x="1529" y="1774"/>
                    <a:pt x="1561" y="1760"/>
                    <a:pt x="1599" y="1740"/>
                  </a:cubicBezTo>
                  <a:cubicBezTo>
                    <a:pt x="1638" y="1718"/>
                    <a:pt x="1667" y="1697"/>
                    <a:pt x="1688" y="1677"/>
                  </a:cubicBezTo>
                  <a:lnTo>
                    <a:pt x="1698" y="1684"/>
                  </a:lnTo>
                  <a:cubicBezTo>
                    <a:pt x="1699" y="1684"/>
                    <a:pt x="1700" y="1684"/>
                    <a:pt x="1701" y="1684"/>
                  </a:cubicBezTo>
                  <a:cubicBezTo>
                    <a:pt x="1704" y="1684"/>
                    <a:pt x="1707" y="1685"/>
                    <a:pt x="1709" y="1685"/>
                  </a:cubicBezTo>
                  <a:cubicBezTo>
                    <a:pt x="1744" y="1668"/>
                    <a:pt x="1770" y="1644"/>
                    <a:pt x="1789" y="1616"/>
                  </a:cubicBezTo>
                  <a:cubicBezTo>
                    <a:pt x="1807" y="1587"/>
                    <a:pt x="1828" y="1560"/>
                    <a:pt x="1850" y="1531"/>
                  </a:cubicBezTo>
                  <a:cubicBezTo>
                    <a:pt x="1868" y="1511"/>
                    <a:pt x="1887" y="1492"/>
                    <a:pt x="1908" y="1478"/>
                  </a:cubicBezTo>
                  <a:cubicBezTo>
                    <a:pt x="1930" y="1460"/>
                    <a:pt x="1950" y="1439"/>
                    <a:pt x="1967" y="1414"/>
                  </a:cubicBezTo>
                  <a:cubicBezTo>
                    <a:pt x="2000" y="1368"/>
                    <a:pt x="2027" y="1321"/>
                    <a:pt x="2048" y="1274"/>
                  </a:cubicBezTo>
                  <a:cubicBezTo>
                    <a:pt x="2061" y="1250"/>
                    <a:pt x="2070" y="1224"/>
                    <a:pt x="2073" y="1197"/>
                  </a:cubicBezTo>
                  <a:cubicBezTo>
                    <a:pt x="2077" y="1169"/>
                    <a:pt x="2082" y="1141"/>
                    <a:pt x="2088" y="1114"/>
                  </a:cubicBezTo>
                  <a:cubicBezTo>
                    <a:pt x="2094" y="1092"/>
                    <a:pt x="2102" y="1065"/>
                    <a:pt x="2115" y="1033"/>
                  </a:cubicBezTo>
                  <a:cubicBezTo>
                    <a:pt x="2126" y="1000"/>
                    <a:pt x="2131" y="974"/>
                    <a:pt x="2126" y="953"/>
                  </a:cubicBezTo>
                  <a:lnTo>
                    <a:pt x="2123" y="953"/>
                  </a:lnTo>
                  <a:cubicBezTo>
                    <a:pt x="2127" y="921"/>
                    <a:pt x="2121" y="885"/>
                    <a:pt x="2104" y="845"/>
                  </a:cubicBezTo>
                  <a:lnTo>
                    <a:pt x="2101" y="843"/>
                  </a:lnTo>
                  <a:cubicBezTo>
                    <a:pt x="2098" y="833"/>
                    <a:pt x="2096" y="824"/>
                    <a:pt x="2096" y="814"/>
                  </a:cubicBezTo>
                  <a:cubicBezTo>
                    <a:pt x="2097" y="804"/>
                    <a:pt x="2096" y="794"/>
                    <a:pt x="2094" y="785"/>
                  </a:cubicBezTo>
                  <a:cubicBezTo>
                    <a:pt x="2099" y="777"/>
                    <a:pt x="2101" y="771"/>
                    <a:pt x="2103" y="769"/>
                  </a:cubicBezTo>
                  <a:cubicBezTo>
                    <a:pt x="2107" y="766"/>
                    <a:pt x="2108" y="760"/>
                    <a:pt x="2105" y="750"/>
                  </a:cubicBezTo>
                  <a:cubicBezTo>
                    <a:pt x="2104" y="741"/>
                    <a:pt x="2102" y="736"/>
                    <a:pt x="2100" y="735"/>
                  </a:cubicBezTo>
                  <a:cubicBezTo>
                    <a:pt x="2097" y="731"/>
                    <a:pt x="2093" y="725"/>
                    <a:pt x="2086" y="719"/>
                  </a:cubicBezTo>
                  <a:cubicBezTo>
                    <a:pt x="2066" y="694"/>
                    <a:pt x="2052" y="670"/>
                    <a:pt x="2044" y="648"/>
                  </a:cubicBezTo>
                  <a:cubicBezTo>
                    <a:pt x="2037" y="623"/>
                    <a:pt x="2030" y="596"/>
                    <a:pt x="2021" y="566"/>
                  </a:cubicBezTo>
                  <a:cubicBezTo>
                    <a:pt x="2011" y="537"/>
                    <a:pt x="2000" y="508"/>
                    <a:pt x="1985" y="482"/>
                  </a:cubicBezTo>
                  <a:cubicBezTo>
                    <a:pt x="1971" y="455"/>
                    <a:pt x="1955" y="430"/>
                    <a:pt x="1937" y="406"/>
                  </a:cubicBezTo>
                  <a:cubicBezTo>
                    <a:pt x="1937" y="404"/>
                    <a:pt x="1934" y="400"/>
                    <a:pt x="1929" y="397"/>
                  </a:cubicBezTo>
                  <a:cubicBezTo>
                    <a:pt x="1938" y="387"/>
                    <a:pt x="1937" y="377"/>
                    <a:pt x="1928" y="371"/>
                  </a:cubicBezTo>
                  <a:cubicBezTo>
                    <a:pt x="1897" y="348"/>
                    <a:pt x="1870" y="326"/>
                    <a:pt x="1849" y="306"/>
                  </a:cubicBezTo>
                  <a:cubicBezTo>
                    <a:pt x="1828" y="286"/>
                    <a:pt x="1805" y="262"/>
                    <a:pt x="1777" y="234"/>
                  </a:cubicBezTo>
                  <a:cubicBezTo>
                    <a:pt x="1759" y="212"/>
                    <a:pt x="1739" y="194"/>
                    <a:pt x="1719" y="179"/>
                  </a:cubicBezTo>
                  <a:lnTo>
                    <a:pt x="1652" y="133"/>
                  </a:lnTo>
                  <a:cubicBezTo>
                    <a:pt x="1629" y="115"/>
                    <a:pt x="1607" y="101"/>
                    <a:pt x="1585" y="88"/>
                  </a:cubicBezTo>
                  <a:cubicBezTo>
                    <a:pt x="1566" y="77"/>
                    <a:pt x="1544" y="65"/>
                    <a:pt x="1521" y="53"/>
                  </a:cubicBezTo>
                  <a:lnTo>
                    <a:pt x="1516" y="48"/>
                  </a:lnTo>
                  <a:cubicBezTo>
                    <a:pt x="1511" y="37"/>
                    <a:pt x="1505" y="30"/>
                    <a:pt x="1497" y="30"/>
                  </a:cubicBezTo>
                  <a:cubicBezTo>
                    <a:pt x="1497" y="30"/>
                    <a:pt x="1496" y="30"/>
                    <a:pt x="1495" y="30"/>
                  </a:cubicBezTo>
                  <a:cubicBezTo>
                    <a:pt x="1476" y="28"/>
                    <a:pt x="1457" y="25"/>
                    <a:pt x="1438" y="21"/>
                  </a:cubicBezTo>
                  <a:cubicBezTo>
                    <a:pt x="1429" y="17"/>
                    <a:pt x="1420" y="16"/>
                    <a:pt x="1412" y="16"/>
                  </a:cubicBezTo>
                  <a:cubicBezTo>
                    <a:pt x="1402" y="16"/>
                    <a:pt x="1392" y="18"/>
                    <a:pt x="1382" y="21"/>
                  </a:cubicBezTo>
                  <a:cubicBezTo>
                    <a:pt x="1353" y="11"/>
                    <a:pt x="1319" y="6"/>
                    <a:pt x="1283" y="6"/>
                  </a:cubicBezTo>
                  <a:cubicBezTo>
                    <a:pt x="1269" y="6"/>
                    <a:pt x="1255" y="7"/>
                    <a:pt x="1240" y="8"/>
                  </a:cubicBezTo>
                  <a:cubicBezTo>
                    <a:pt x="1239" y="8"/>
                    <a:pt x="1238" y="8"/>
                    <a:pt x="1236" y="8"/>
                  </a:cubicBezTo>
                  <a:cubicBezTo>
                    <a:pt x="1232" y="8"/>
                    <a:pt x="1227" y="9"/>
                    <a:pt x="1220" y="12"/>
                  </a:cubicBezTo>
                  <a:cubicBezTo>
                    <a:pt x="1216" y="13"/>
                    <a:pt x="1211" y="13"/>
                    <a:pt x="1207" y="13"/>
                  </a:cubicBezTo>
                  <a:cubicBezTo>
                    <a:pt x="1204" y="13"/>
                    <a:pt x="1201" y="13"/>
                    <a:pt x="1199" y="13"/>
                  </a:cubicBezTo>
                  <a:cubicBezTo>
                    <a:pt x="1178" y="10"/>
                    <a:pt x="1156" y="7"/>
                    <a:pt x="1133" y="3"/>
                  </a:cubicBezTo>
                  <a:cubicBezTo>
                    <a:pt x="1123" y="2"/>
                    <a:pt x="1112" y="1"/>
                    <a:pt x="1101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5"/>
            <p:cNvSpPr/>
            <p:nvPr/>
          </p:nvSpPr>
          <p:spPr>
            <a:xfrm>
              <a:off x="2881700" y="3433325"/>
              <a:ext cx="74750" cy="78525"/>
            </a:xfrm>
            <a:custGeom>
              <a:avLst/>
              <a:gdLst/>
              <a:ahLst/>
              <a:cxnLst/>
              <a:rect l="l" t="t" r="r" b="b"/>
              <a:pathLst>
                <a:path w="2990" h="3141" extrusionOk="0">
                  <a:moveTo>
                    <a:pt x="1433" y="164"/>
                  </a:moveTo>
                  <a:cubicBezTo>
                    <a:pt x="1461" y="192"/>
                    <a:pt x="1490" y="214"/>
                    <a:pt x="1521" y="230"/>
                  </a:cubicBezTo>
                  <a:cubicBezTo>
                    <a:pt x="1553" y="244"/>
                    <a:pt x="1586" y="260"/>
                    <a:pt x="1621" y="277"/>
                  </a:cubicBezTo>
                  <a:cubicBezTo>
                    <a:pt x="1676" y="301"/>
                    <a:pt x="1728" y="328"/>
                    <a:pt x="1776" y="361"/>
                  </a:cubicBezTo>
                  <a:cubicBezTo>
                    <a:pt x="1826" y="391"/>
                    <a:pt x="1867" y="434"/>
                    <a:pt x="1899" y="490"/>
                  </a:cubicBezTo>
                  <a:cubicBezTo>
                    <a:pt x="1904" y="500"/>
                    <a:pt x="1909" y="511"/>
                    <a:pt x="1913" y="522"/>
                  </a:cubicBezTo>
                  <a:cubicBezTo>
                    <a:pt x="1917" y="533"/>
                    <a:pt x="1921" y="545"/>
                    <a:pt x="1925" y="558"/>
                  </a:cubicBezTo>
                  <a:cubicBezTo>
                    <a:pt x="1932" y="575"/>
                    <a:pt x="1939" y="590"/>
                    <a:pt x="1945" y="604"/>
                  </a:cubicBezTo>
                  <a:lnTo>
                    <a:pt x="1965" y="648"/>
                  </a:lnTo>
                  <a:cubicBezTo>
                    <a:pt x="1977" y="687"/>
                    <a:pt x="1990" y="717"/>
                    <a:pt x="2004" y="740"/>
                  </a:cubicBezTo>
                  <a:cubicBezTo>
                    <a:pt x="2019" y="763"/>
                    <a:pt x="2044" y="787"/>
                    <a:pt x="2078" y="813"/>
                  </a:cubicBezTo>
                  <a:cubicBezTo>
                    <a:pt x="2071" y="822"/>
                    <a:pt x="2061" y="831"/>
                    <a:pt x="2051" y="841"/>
                  </a:cubicBezTo>
                  <a:cubicBezTo>
                    <a:pt x="2042" y="848"/>
                    <a:pt x="2033" y="855"/>
                    <a:pt x="2022" y="864"/>
                  </a:cubicBezTo>
                  <a:cubicBezTo>
                    <a:pt x="2043" y="895"/>
                    <a:pt x="2056" y="926"/>
                    <a:pt x="2059" y="957"/>
                  </a:cubicBezTo>
                  <a:cubicBezTo>
                    <a:pt x="2065" y="988"/>
                    <a:pt x="2070" y="1018"/>
                    <a:pt x="2073" y="1048"/>
                  </a:cubicBezTo>
                  <a:cubicBezTo>
                    <a:pt x="2076" y="1079"/>
                    <a:pt x="2083" y="1111"/>
                    <a:pt x="2093" y="1145"/>
                  </a:cubicBezTo>
                  <a:cubicBezTo>
                    <a:pt x="2102" y="1176"/>
                    <a:pt x="2121" y="1209"/>
                    <a:pt x="2150" y="1242"/>
                  </a:cubicBezTo>
                  <a:lnTo>
                    <a:pt x="2162" y="1256"/>
                  </a:lnTo>
                  <a:cubicBezTo>
                    <a:pt x="2126" y="1285"/>
                    <a:pt x="2108" y="1317"/>
                    <a:pt x="2108" y="1350"/>
                  </a:cubicBezTo>
                  <a:cubicBezTo>
                    <a:pt x="2109" y="1381"/>
                    <a:pt x="2116" y="1413"/>
                    <a:pt x="2125" y="1447"/>
                  </a:cubicBezTo>
                  <a:cubicBezTo>
                    <a:pt x="2137" y="1478"/>
                    <a:pt x="2145" y="1511"/>
                    <a:pt x="2151" y="1545"/>
                  </a:cubicBezTo>
                  <a:cubicBezTo>
                    <a:pt x="2159" y="1577"/>
                    <a:pt x="2150" y="1609"/>
                    <a:pt x="2127" y="1643"/>
                  </a:cubicBezTo>
                  <a:cubicBezTo>
                    <a:pt x="2138" y="1656"/>
                    <a:pt x="2143" y="1668"/>
                    <a:pt x="2145" y="1677"/>
                  </a:cubicBezTo>
                  <a:cubicBezTo>
                    <a:pt x="2146" y="1686"/>
                    <a:pt x="2146" y="1693"/>
                    <a:pt x="2143" y="1701"/>
                  </a:cubicBezTo>
                  <a:cubicBezTo>
                    <a:pt x="2141" y="1710"/>
                    <a:pt x="2137" y="1718"/>
                    <a:pt x="2130" y="1727"/>
                  </a:cubicBezTo>
                  <a:cubicBezTo>
                    <a:pt x="2124" y="1736"/>
                    <a:pt x="2119" y="1746"/>
                    <a:pt x="2116" y="1759"/>
                  </a:cubicBezTo>
                  <a:cubicBezTo>
                    <a:pt x="2117" y="1766"/>
                    <a:pt x="2121" y="1773"/>
                    <a:pt x="2127" y="1778"/>
                  </a:cubicBezTo>
                  <a:cubicBezTo>
                    <a:pt x="2136" y="1782"/>
                    <a:pt x="2143" y="1785"/>
                    <a:pt x="2149" y="1788"/>
                  </a:cubicBezTo>
                  <a:lnTo>
                    <a:pt x="2123" y="1820"/>
                  </a:lnTo>
                  <a:lnTo>
                    <a:pt x="2151" y="1847"/>
                  </a:lnTo>
                  <a:cubicBezTo>
                    <a:pt x="2135" y="1853"/>
                    <a:pt x="2115" y="1861"/>
                    <a:pt x="2091" y="1869"/>
                  </a:cubicBezTo>
                  <a:cubicBezTo>
                    <a:pt x="2069" y="1876"/>
                    <a:pt x="2046" y="1885"/>
                    <a:pt x="2021" y="1893"/>
                  </a:cubicBezTo>
                  <a:cubicBezTo>
                    <a:pt x="1999" y="1900"/>
                    <a:pt x="1977" y="1910"/>
                    <a:pt x="1955" y="1919"/>
                  </a:cubicBezTo>
                  <a:cubicBezTo>
                    <a:pt x="1934" y="1929"/>
                    <a:pt x="1918" y="1939"/>
                    <a:pt x="1906" y="1952"/>
                  </a:cubicBezTo>
                  <a:cubicBezTo>
                    <a:pt x="1884" y="1941"/>
                    <a:pt x="1862" y="1929"/>
                    <a:pt x="1837" y="1913"/>
                  </a:cubicBezTo>
                  <a:cubicBezTo>
                    <a:pt x="1819" y="1901"/>
                    <a:pt x="1802" y="1895"/>
                    <a:pt x="1784" y="1895"/>
                  </a:cubicBezTo>
                  <a:cubicBezTo>
                    <a:pt x="1778" y="1895"/>
                    <a:pt x="1771" y="1896"/>
                    <a:pt x="1765" y="1897"/>
                  </a:cubicBezTo>
                  <a:lnTo>
                    <a:pt x="1713" y="1944"/>
                  </a:lnTo>
                  <a:cubicBezTo>
                    <a:pt x="1605" y="1936"/>
                    <a:pt x="1504" y="1920"/>
                    <a:pt x="1409" y="1897"/>
                  </a:cubicBezTo>
                  <a:cubicBezTo>
                    <a:pt x="1316" y="1875"/>
                    <a:pt x="1225" y="1827"/>
                    <a:pt x="1138" y="1755"/>
                  </a:cubicBezTo>
                  <a:lnTo>
                    <a:pt x="1135" y="1753"/>
                  </a:lnTo>
                  <a:cubicBezTo>
                    <a:pt x="1125" y="1699"/>
                    <a:pt x="1128" y="1646"/>
                    <a:pt x="1145" y="1592"/>
                  </a:cubicBezTo>
                  <a:cubicBezTo>
                    <a:pt x="1163" y="1538"/>
                    <a:pt x="1185" y="1485"/>
                    <a:pt x="1211" y="1434"/>
                  </a:cubicBezTo>
                  <a:cubicBezTo>
                    <a:pt x="1237" y="1383"/>
                    <a:pt x="1263" y="1333"/>
                    <a:pt x="1288" y="1285"/>
                  </a:cubicBezTo>
                  <a:cubicBezTo>
                    <a:pt x="1314" y="1236"/>
                    <a:pt x="1332" y="1190"/>
                    <a:pt x="1342" y="1147"/>
                  </a:cubicBezTo>
                  <a:cubicBezTo>
                    <a:pt x="1353" y="1104"/>
                    <a:pt x="1350" y="1065"/>
                    <a:pt x="1333" y="1028"/>
                  </a:cubicBezTo>
                  <a:cubicBezTo>
                    <a:pt x="1317" y="992"/>
                    <a:pt x="1280" y="960"/>
                    <a:pt x="1223" y="933"/>
                  </a:cubicBezTo>
                  <a:cubicBezTo>
                    <a:pt x="1194" y="970"/>
                    <a:pt x="1169" y="1012"/>
                    <a:pt x="1148" y="1058"/>
                  </a:cubicBezTo>
                  <a:cubicBezTo>
                    <a:pt x="1126" y="1103"/>
                    <a:pt x="1106" y="1149"/>
                    <a:pt x="1088" y="1197"/>
                  </a:cubicBezTo>
                  <a:cubicBezTo>
                    <a:pt x="1069" y="1246"/>
                    <a:pt x="1048" y="1295"/>
                    <a:pt x="1025" y="1344"/>
                  </a:cubicBezTo>
                  <a:cubicBezTo>
                    <a:pt x="1004" y="1392"/>
                    <a:pt x="978" y="1438"/>
                    <a:pt x="946" y="1480"/>
                  </a:cubicBezTo>
                  <a:lnTo>
                    <a:pt x="921" y="1470"/>
                  </a:lnTo>
                  <a:lnTo>
                    <a:pt x="921" y="1468"/>
                  </a:lnTo>
                  <a:cubicBezTo>
                    <a:pt x="923" y="1416"/>
                    <a:pt x="922" y="1370"/>
                    <a:pt x="917" y="1330"/>
                  </a:cubicBezTo>
                  <a:cubicBezTo>
                    <a:pt x="911" y="1290"/>
                    <a:pt x="893" y="1250"/>
                    <a:pt x="858" y="1209"/>
                  </a:cubicBezTo>
                  <a:cubicBezTo>
                    <a:pt x="851" y="1171"/>
                    <a:pt x="848" y="1136"/>
                    <a:pt x="849" y="1105"/>
                  </a:cubicBezTo>
                  <a:cubicBezTo>
                    <a:pt x="851" y="1073"/>
                    <a:pt x="855" y="1043"/>
                    <a:pt x="861" y="1015"/>
                  </a:cubicBezTo>
                  <a:cubicBezTo>
                    <a:pt x="869" y="984"/>
                    <a:pt x="877" y="954"/>
                    <a:pt x="887" y="925"/>
                  </a:cubicBezTo>
                  <a:cubicBezTo>
                    <a:pt x="899" y="895"/>
                    <a:pt x="913" y="863"/>
                    <a:pt x="925" y="827"/>
                  </a:cubicBezTo>
                  <a:cubicBezTo>
                    <a:pt x="941" y="789"/>
                    <a:pt x="952" y="758"/>
                    <a:pt x="962" y="733"/>
                  </a:cubicBezTo>
                  <a:cubicBezTo>
                    <a:pt x="972" y="706"/>
                    <a:pt x="980" y="679"/>
                    <a:pt x="984" y="655"/>
                  </a:cubicBezTo>
                  <a:cubicBezTo>
                    <a:pt x="989" y="629"/>
                    <a:pt x="992" y="603"/>
                    <a:pt x="993" y="575"/>
                  </a:cubicBezTo>
                  <a:cubicBezTo>
                    <a:pt x="995" y="545"/>
                    <a:pt x="996" y="510"/>
                    <a:pt x="994" y="469"/>
                  </a:cubicBezTo>
                  <a:lnTo>
                    <a:pt x="993" y="463"/>
                  </a:lnTo>
                  <a:cubicBezTo>
                    <a:pt x="995" y="461"/>
                    <a:pt x="996" y="459"/>
                    <a:pt x="995" y="457"/>
                  </a:cubicBezTo>
                  <a:cubicBezTo>
                    <a:pt x="1007" y="457"/>
                    <a:pt x="1014" y="452"/>
                    <a:pt x="1016" y="441"/>
                  </a:cubicBezTo>
                  <a:cubicBezTo>
                    <a:pt x="1020" y="430"/>
                    <a:pt x="1023" y="416"/>
                    <a:pt x="1024" y="403"/>
                  </a:cubicBezTo>
                  <a:cubicBezTo>
                    <a:pt x="1028" y="388"/>
                    <a:pt x="1033" y="377"/>
                    <a:pt x="1041" y="367"/>
                  </a:cubicBezTo>
                  <a:cubicBezTo>
                    <a:pt x="1047" y="360"/>
                    <a:pt x="1057" y="357"/>
                    <a:pt x="1071" y="357"/>
                  </a:cubicBezTo>
                  <a:cubicBezTo>
                    <a:pt x="1076" y="357"/>
                    <a:pt x="1083" y="357"/>
                    <a:pt x="1090" y="359"/>
                  </a:cubicBezTo>
                  <a:lnTo>
                    <a:pt x="1093" y="361"/>
                  </a:lnTo>
                  <a:lnTo>
                    <a:pt x="1096" y="361"/>
                  </a:lnTo>
                  <a:cubicBezTo>
                    <a:pt x="1099" y="363"/>
                    <a:pt x="1102" y="363"/>
                    <a:pt x="1106" y="363"/>
                  </a:cubicBezTo>
                  <a:cubicBezTo>
                    <a:pt x="1111" y="363"/>
                    <a:pt x="1118" y="362"/>
                    <a:pt x="1125" y="359"/>
                  </a:cubicBezTo>
                  <a:cubicBezTo>
                    <a:pt x="1137" y="350"/>
                    <a:pt x="1151" y="342"/>
                    <a:pt x="1167" y="334"/>
                  </a:cubicBezTo>
                  <a:cubicBezTo>
                    <a:pt x="1183" y="324"/>
                    <a:pt x="1201" y="318"/>
                    <a:pt x="1220" y="313"/>
                  </a:cubicBezTo>
                  <a:cubicBezTo>
                    <a:pt x="1230" y="308"/>
                    <a:pt x="1240" y="306"/>
                    <a:pt x="1252" y="306"/>
                  </a:cubicBezTo>
                  <a:cubicBezTo>
                    <a:pt x="1261" y="306"/>
                    <a:pt x="1271" y="308"/>
                    <a:pt x="1280" y="310"/>
                  </a:cubicBezTo>
                  <a:cubicBezTo>
                    <a:pt x="1286" y="307"/>
                    <a:pt x="1296" y="299"/>
                    <a:pt x="1311" y="284"/>
                  </a:cubicBezTo>
                  <a:cubicBezTo>
                    <a:pt x="1327" y="271"/>
                    <a:pt x="1342" y="255"/>
                    <a:pt x="1359" y="238"/>
                  </a:cubicBezTo>
                  <a:cubicBezTo>
                    <a:pt x="1377" y="221"/>
                    <a:pt x="1395" y="206"/>
                    <a:pt x="1409" y="191"/>
                  </a:cubicBezTo>
                  <a:cubicBezTo>
                    <a:pt x="1424" y="176"/>
                    <a:pt x="1432" y="168"/>
                    <a:pt x="1433" y="164"/>
                  </a:cubicBezTo>
                  <a:close/>
                  <a:moveTo>
                    <a:pt x="959" y="1968"/>
                  </a:moveTo>
                  <a:lnTo>
                    <a:pt x="962" y="1971"/>
                  </a:lnTo>
                  <a:cubicBezTo>
                    <a:pt x="984" y="1994"/>
                    <a:pt x="1007" y="2019"/>
                    <a:pt x="1031" y="2046"/>
                  </a:cubicBezTo>
                  <a:cubicBezTo>
                    <a:pt x="1055" y="2071"/>
                    <a:pt x="1080" y="2093"/>
                    <a:pt x="1107" y="2112"/>
                  </a:cubicBezTo>
                  <a:cubicBezTo>
                    <a:pt x="1134" y="2129"/>
                    <a:pt x="1162" y="2139"/>
                    <a:pt x="1191" y="2144"/>
                  </a:cubicBezTo>
                  <a:cubicBezTo>
                    <a:pt x="1195" y="2144"/>
                    <a:pt x="1200" y="2144"/>
                    <a:pt x="1204" y="2144"/>
                  </a:cubicBezTo>
                  <a:cubicBezTo>
                    <a:pt x="1233" y="2144"/>
                    <a:pt x="1263" y="2135"/>
                    <a:pt x="1295" y="2117"/>
                  </a:cubicBezTo>
                  <a:cubicBezTo>
                    <a:pt x="1299" y="2130"/>
                    <a:pt x="1305" y="2139"/>
                    <a:pt x="1309" y="2144"/>
                  </a:cubicBezTo>
                  <a:cubicBezTo>
                    <a:pt x="1316" y="2149"/>
                    <a:pt x="1323" y="2151"/>
                    <a:pt x="1331" y="2152"/>
                  </a:cubicBezTo>
                  <a:lnTo>
                    <a:pt x="1359" y="2147"/>
                  </a:lnTo>
                  <a:cubicBezTo>
                    <a:pt x="1363" y="2146"/>
                    <a:pt x="1367" y="2146"/>
                    <a:pt x="1371" y="2146"/>
                  </a:cubicBezTo>
                  <a:cubicBezTo>
                    <a:pt x="1377" y="2146"/>
                    <a:pt x="1383" y="2147"/>
                    <a:pt x="1388" y="2148"/>
                  </a:cubicBezTo>
                  <a:lnTo>
                    <a:pt x="1396" y="2152"/>
                  </a:lnTo>
                  <a:cubicBezTo>
                    <a:pt x="1401" y="2159"/>
                    <a:pt x="1403" y="2168"/>
                    <a:pt x="1403" y="2177"/>
                  </a:cubicBezTo>
                  <a:cubicBezTo>
                    <a:pt x="1404" y="2184"/>
                    <a:pt x="1410" y="2192"/>
                    <a:pt x="1421" y="2198"/>
                  </a:cubicBezTo>
                  <a:cubicBezTo>
                    <a:pt x="1426" y="2200"/>
                    <a:pt x="1431" y="2200"/>
                    <a:pt x="1437" y="2200"/>
                  </a:cubicBezTo>
                  <a:cubicBezTo>
                    <a:pt x="1443" y="2200"/>
                    <a:pt x="1451" y="2199"/>
                    <a:pt x="1459" y="2197"/>
                  </a:cubicBezTo>
                  <a:cubicBezTo>
                    <a:pt x="1474" y="2192"/>
                    <a:pt x="1490" y="2188"/>
                    <a:pt x="1507" y="2182"/>
                  </a:cubicBezTo>
                  <a:cubicBezTo>
                    <a:pt x="1524" y="2178"/>
                    <a:pt x="1540" y="2176"/>
                    <a:pt x="1558" y="2176"/>
                  </a:cubicBezTo>
                  <a:cubicBezTo>
                    <a:pt x="1576" y="2177"/>
                    <a:pt x="1593" y="2186"/>
                    <a:pt x="1610" y="2202"/>
                  </a:cubicBezTo>
                  <a:cubicBezTo>
                    <a:pt x="1618" y="2203"/>
                    <a:pt x="1626" y="2204"/>
                    <a:pt x="1634" y="2204"/>
                  </a:cubicBezTo>
                  <a:cubicBezTo>
                    <a:pt x="1662" y="2204"/>
                    <a:pt x="1692" y="2198"/>
                    <a:pt x="1722" y="2189"/>
                  </a:cubicBezTo>
                  <a:cubicBezTo>
                    <a:pt x="1763" y="2176"/>
                    <a:pt x="1801" y="2166"/>
                    <a:pt x="1839" y="2159"/>
                  </a:cubicBezTo>
                  <a:cubicBezTo>
                    <a:pt x="1853" y="2157"/>
                    <a:pt x="1867" y="2156"/>
                    <a:pt x="1880" y="2156"/>
                  </a:cubicBezTo>
                  <a:cubicBezTo>
                    <a:pt x="1904" y="2156"/>
                    <a:pt x="1925" y="2159"/>
                    <a:pt x="1946" y="2167"/>
                  </a:cubicBezTo>
                  <a:cubicBezTo>
                    <a:pt x="1979" y="2177"/>
                    <a:pt x="2009" y="2205"/>
                    <a:pt x="2035" y="2254"/>
                  </a:cubicBezTo>
                  <a:lnTo>
                    <a:pt x="2031" y="2261"/>
                  </a:lnTo>
                  <a:cubicBezTo>
                    <a:pt x="1997" y="2308"/>
                    <a:pt x="1966" y="2348"/>
                    <a:pt x="1934" y="2384"/>
                  </a:cubicBezTo>
                  <a:cubicBezTo>
                    <a:pt x="1903" y="2418"/>
                    <a:pt x="1870" y="2450"/>
                    <a:pt x="1837" y="2479"/>
                  </a:cubicBezTo>
                  <a:cubicBezTo>
                    <a:pt x="1803" y="2509"/>
                    <a:pt x="1767" y="2538"/>
                    <a:pt x="1729" y="2566"/>
                  </a:cubicBezTo>
                  <a:cubicBezTo>
                    <a:pt x="1690" y="2592"/>
                    <a:pt x="1647" y="2620"/>
                    <a:pt x="1600" y="2650"/>
                  </a:cubicBezTo>
                  <a:lnTo>
                    <a:pt x="1597" y="2651"/>
                  </a:lnTo>
                  <a:cubicBezTo>
                    <a:pt x="1587" y="2653"/>
                    <a:pt x="1578" y="2653"/>
                    <a:pt x="1569" y="2653"/>
                  </a:cubicBezTo>
                  <a:cubicBezTo>
                    <a:pt x="1552" y="2653"/>
                    <a:pt x="1538" y="2650"/>
                    <a:pt x="1529" y="2642"/>
                  </a:cubicBezTo>
                  <a:cubicBezTo>
                    <a:pt x="1515" y="2631"/>
                    <a:pt x="1496" y="2617"/>
                    <a:pt x="1474" y="2602"/>
                  </a:cubicBezTo>
                  <a:cubicBezTo>
                    <a:pt x="1453" y="2629"/>
                    <a:pt x="1430" y="2642"/>
                    <a:pt x="1405" y="2644"/>
                  </a:cubicBezTo>
                  <a:cubicBezTo>
                    <a:pt x="1382" y="2644"/>
                    <a:pt x="1359" y="2638"/>
                    <a:pt x="1336" y="2629"/>
                  </a:cubicBezTo>
                  <a:cubicBezTo>
                    <a:pt x="1312" y="2619"/>
                    <a:pt x="1290" y="2610"/>
                    <a:pt x="1269" y="2600"/>
                  </a:cubicBezTo>
                  <a:cubicBezTo>
                    <a:pt x="1256" y="2593"/>
                    <a:pt x="1246" y="2590"/>
                    <a:pt x="1236" y="2590"/>
                  </a:cubicBezTo>
                  <a:cubicBezTo>
                    <a:pt x="1231" y="2590"/>
                    <a:pt x="1225" y="2591"/>
                    <a:pt x="1221" y="2593"/>
                  </a:cubicBezTo>
                  <a:lnTo>
                    <a:pt x="1214" y="2589"/>
                  </a:lnTo>
                  <a:cubicBezTo>
                    <a:pt x="1181" y="2555"/>
                    <a:pt x="1150" y="2514"/>
                    <a:pt x="1122" y="2464"/>
                  </a:cubicBezTo>
                  <a:cubicBezTo>
                    <a:pt x="1094" y="2414"/>
                    <a:pt x="1068" y="2362"/>
                    <a:pt x="1044" y="2305"/>
                  </a:cubicBezTo>
                  <a:cubicBezTo>
                    <a:pt x="1020" y="2248"/>
                    <a:pt x="998" y="2193"/>
                    <a:pt x="980" y="2137"/>
                  </a:cubicBezTo>
                  <a:cubicBezTo>
                    <a:pt x="962" y="2082"/>
                    <a:pt x="946" y="2031"/>
                    <a:pt x="932" y="1987"/>
                  </a:cubicBezTo>
                  <a:lnTo>
                    <a:pt x="931" y="1981"/>
                  </a:lnTo>
                  <a:lnTo>
                    <a:pt x="957" y="1972"/>
                  </a:lnTo>
                  <a:lnTo>
                    <a:pt x="959" y="1968"/>
                  </a:lnTo>
                  <a:close/>
                  <a:moveTo>
                    <a:pt x="1411" y="1"/>
                  </a:moveTo>
                  <a:cubicBezTo>
                    <a:pt x="1398" y="1"/>
                    <a:pt x="1384" y="2"/>
                    <a:pt x="1371" y="4"/>
                  </a:cubicBezTo>
                  <a:lnTo>
                    <a:pt x="1367" y="4"/>
                  </a:lnTo>
                  <a:cubicBezTo>
                    <a:pt x="1262" y="12"/>
                    <a:pt x="1168" y="43"/>
                    <a:pt x="1088" y="98"/>
                  </a:cubicBezTo>
                  <a:cubicBezTo>
                    <a:pt x="1008" y="153"/>
                    <a:pt x="938" y="223"/>
                    <a:pt x="878" y="307"/>
                  </a:cubicBezTo>
                  <a:lnTo>
                    <a:pt x="879" y="310"/>
                  </a:lnTo>
                  <a:cubicBezTo>
                    <a:pt x="844" y="317"/>
                    <a:pt x="818" y="328"/>
                    <a:pt x="800" y="345"/>
                  </a:cubicBezTo>
                  <a:cubicBezTo>
                    <a:pt x="783" y="360"/>
                    <a:pt x="771" y="379"/>
                    <a:pt x="763" y="402"/>
                  </a:cubicBezTo>
                  <a:cubicBezTo>
                    <a:pt x="755" y="423"/>
                    <a:pt x="748" y="446"/>
                    <a:pt x="743" y="472"/>
                  </a:cubicBezTo>
                  <a:cubicBezTo>
                    <a:pt x="740" y="498"/>
                    <a:pt x="735" y="524"/>
                    <a:pt x="730" y="550"/>
                  </a:cubicBezTo>
                  <a:cubicBezTo>
                    <a:pt x="725" y="577"/>
                    <a:pt x="717" y="602"/>
                    <a:pt x="705" y="625"/>
                  </a:cubicBezTo>
                  <a:cubicBezTo>
                    <a:pt x="696" y="649"/>
                    <a:pt x="679" y="669"/>
                    <a:pt x="655" y="687"/>
                  </a:cubicBezTo>
                  <a:cubicBezTo>
                    <a:pt x="656" y="705"/>
                    <a:pt x="656" y="722"/>
                    <a:pt x="655" y="740"/>
                  </a:cubicBezTo>
                  <a:cubicBezTo>
                    <a:pt x="654" y="756"/>
                    <a:pt x="653" y="773"/>
                    <a:pt x="653" y="791"/>
                  </a:cubicBezTo>
                  <a:cubicBezTo>
                    <a:pt x="652" y="818"/>
                    <a:pt x="651" y="844"/>
                    <a:pt x="648" y="870"/>
                  </a:cubicBezTo>
                  <a:cubicBezTo>
                    <a:pt x="649" y="895"/>
                    <a:pt x="649" y="922"/>
                    <a:pt x="651" y="949"/>
                  </a:cubicBezTo>
                  <a:cubicBezTo>
                    <a:pt x="649" y="1007"/>
                    <a:pt x="648" y="1068"/>
                    <a:pt x="647" y="1131"/>
                  </a:cubicBezTo>
                  <a:cubicBezTo>
                    <a:pt x="646" y="1194"/>
                    <a:pt x="649" y="1256"/>
                    <a:pt x="657" y="1317"/>
                  </a:cubicBezTo>
                  <a:cubicBezTo>
                    <a:pt x="663" y="1378"/>
                    <a:pt x="678" y="1437"/>
                    <a:pt x="700" y="1495"/>
                  </a:cubicBezTo>
                  <a:cubicBezTo>
                    <a:pt x="721" y="1551"/>
                    <a:pt x="753" y="1602"/>
                    <a:pt x="797" y="1648"/>
                  </a:cubicBezTo>
                  <a:lnTo>
                    <a:pt x="797" y="1650"/>
                  </a:lnTo>
                  <a:lnTo>
                    <a:pt x="800" y="1653"/>
                  </a:lnTo>
                  <a:cubicBezTo>
                    <a:pt x="826" y="1693"/>
                    <a:pt x="837" y="1730"/>
                    <a:pt x="837" y="1761"/>
                  </a:cubicBezTo>
                  <a:cubicBezTo>
                    <a:pt x="837" y="1791"/>
                    <a:pt x="829" y="1821"/>
                    <a:pt x="814" y="1847"/>
                  </a:cubicBezTo>
                  <a:cubicBezTo>
                    <a:pt x="799" y="1873"/>
                    <a:pt x="779" y="1897"/>
                    <a:pt x="753" y="1919"/>
                  </a:cubicBezTo>
                  <a:cubicBezTo>
                    <a:pt x="730" y="1940"/>
                    <a:pt x="706" y="1961"/>
                    <a:pt x="682" y="1981"/>
                  </a:cubicBezTo>
                  <a:cubicBezTo>
                    <a:pt x="659" y="2001"/>
                    <a:pt x="638" y="2021"/>
                    <a:pt x="620" y="2042"/>
                  </a:cubicBezTo>
                  <a:cubicBezTo>
                    <a:pt x="603" y="2063"/>
                    <a:pt x="595" y="2085"/>
                    <a:pt x="593" y="2108"/>
                  </a:cubicBezTo>
                  <a:lnTo>
                    <a:pt x="581" y="2110"/>
                  </a:lnTo>
                  <a:cubicBezTo>
                    <a:pt x="532" y="2125"/>
                    <a:pt x="488" y="2150"/>
                    <a:pt x="451" y="2186"/>
                  </a:cubicBezTo>
                  <a:cubicBezTo>
                    <a:pt x="415" y="2220"/>
                    <a:pt x="381" y="2259"/>
                    <a:pt x="352" y="2303"/>
                  </a:cubicBezTo>
                  <a:cubicBezTo>
                    <a:pt x="320" y="2346"/>
                    <a:pt x="291" y="2390"/>
                    <a:pt x="264" y="2436"/>
                  </a:cubicBezTo>
                  <a:cubicBezTo>
                    <a:pt x="234" y="2480"/>
                    <a:pt x="202" y="2520"/>
                    <a:pt x="167" y="2555"/>
                  </a:cubicBezTo>
                  <a:cubicBezTo>
                    <a:pt x="161" y="2597"/>
                    <a:pt x="152" y="2637"/>
                    <a:pt x="138" y="2675"/>
                  </a:cubicBezTo>
                  <a:cubicBezTo>
                    <a:pt x="123" y="2713"/>
                    <a:pt x="107" y="2750"/>
                    <a:pt x="88" y="2789"/>
                  </a:cubicBezTo>
                  <a:cubicBezTo>
                    <a:pt x="65" y="2832"/>
                    <a:pt x="44" y="2879"/>
                    <a:pt x="25" y="2930"/>
                  </a:cubicBezTo>
                  <a:cubicBezTo>
                    <a:pt x="6" y="2980"/>
                    <a:pt x="1" y="3030"/>
                    <a:pt x="7" y="3082"/>
                  </a:cubicBezTo>
                  <a:cubicBezTo>
                    <a:pt x="6" y="3086"/>
                    <a:pt x="7" y="3091"/>
                    <a:pt x="10" y="3096"/>
                  </a:cubicBezTo>
                  <a:cubicBezTo>
                    <a:pt x="11" y="3102"/>
                    <a:pt x="12" y="3107"/>
                    <a:pt x="15" y="3110"/>
                  </a:cubicBezTo>
                  <a:cubicBezTo>
                    <a:pt x="22" y="3114"/>
                    <a:pt x="31" y="3117"/>
                    <a:pt x="43" y="3117"/>
                  </a:cubicBezTo>
                  <a:lnTo>
                    <a:pt x="75" y="3117"/>
                  </a:lnTo>
                  <a:cubicBezTo>
                    <a:pt x="87" y="3117"/>
                    <a:pt x="99" y="3117"/>
                    <a:pt x="111" y="3119"/>
                  </a:cubicBezTo>
                  <a:cubicBezTo>
                    <a:pt x="123" y="3124"/>
                    <a:pt x="134" y="3130"/>
                    <a:pt x="144" y="3140"/>
                  </a:cubicBezTo>
                  <a:cubicBezTo>
                    <a:pt x="179" y="3128"/>
                    <a:pt x="205" y="3109"/>
                    <a:pt x="222" y="3083"/>
                  </a:cubicBezTo>
                  <a:cubicBezTo>
                    <a:pt x="239" y="3058"/>
                    <a:pt x="252" y="3030"/>
                    <a:pt x="263" y="2999"/>
                  </a:cubicBezTo>
                  <a:lnTo>
                    <a:pt x="293" y="2906"/>
                  </a:lnTo>
                  <a:cubicBezTo>
                    <a:pt x="301" y="2875"/>
                    <a:pt x="317" y="2847"/>
                    <a:pt x="340" y="2822"/>
                  </a:cubicBezTo>
                  <a:lnTo>
                    <a:pt x="358" y="2842"/>
                  </a:lnTo>
                  <a:cubicBezTo>
                    <a:pt x="369" y="2822"/>
                    <a:pt x="383" y="2806"/>
                    <a:pt x="402" y="2792"/>
                  </a:cubicBezTo>
                  <a:cubicBezTo>
                    <a:pt x="421" y="2778"/>
                    <a:pt x="439" y="2763"/>
                    <a:pt x="457" y="2748"/>
                  </a:cubicBezTo>
                  <a:cubicBezTo>
                    <a:pt x="471" y="2732"/>
                    <a:pt x="482" y="2715"/>
                    <a:pt x="488" y="2698"/>
                  </a:cubicBezTo>
                  <a:cubicBezTo>
                    <a:pt x="493" y="2680"/>
                    <a:pt x="488" y="2657"/>
                    <a:pt x="473" y="2631"/>
                  </a:cubicBezTo>
                  <a:lnTo>
                    <a:pt x="479" y="2624"/>
                  </a:lnTo>
                  <a:lnTo>
                    <a:pt x="544" y="2530"/>
                  </a:lnTo>
                  <a:cubicBezTo>
                    <a:pt x="565" y="2501"/>
                    <a:pt x="584" y="2474"/>
                    <a:pt x="605" y="2446"/>
                  </a:cubicBezTo>
                  <a:cubicBezTo>
                    <a:pt x="626" y="2419"/>
                    <a:pt x="647" y="2392"/>
                    <a:pt x="670" y="2365"/>
                  </a:cubicBezTo>
                  <a:cubicBezTo>
                    <a:pt x="692" y="2335"/>
                    <a:pt x="718" y="2304"/>
                    <a:pt x="745" y="2273"/>
                  </a:cubicBezTo>
                  <a:cubicBezTo>
                    <a:pt x="794" y="2321"/>
                    <a:pt x="840" y="2375"/>
                    <a:pt x="882" y="2436"/>
                  </a:cubicBezTo>
                  <a:cubicBezTo>
                    <a:pt x="924" y="2495"/>
                    <a:pt x="945" y="2562"/>
                    <a:pt x="947" y="2635"/>
                  </a:cubicBezTo>
                  <a:cubicBezTo>
                    <a:pt x="1014" y="2698"/>
                    <a:pt x="1081" y="2749"/>
                    <a:pt x="1146" y="2788"/>
                  </a:cubicBezTo>
                  <a:cubicBezTo>
                    <a:pt x="1214" y="2829"/>
                    <a:pt x="1295" y="2852"/>
                    <a:pt x="1390" y="2857"/>
                  </a:cubicBezTo>
                  <a:cubicBezTo>
                    <a:pt x="1396" y="2858"/>
                    <a:pt x="1401" y="2858"/>
                    <a:pt x="1407" y="2858"/>
                  </a:cubicBezTo>
                  <a:cubicBezTo>
                    <a:pt x="1425" y="2858"/>
                    <a:pt x="1443" y="2856"/>
                    <a:pt x="1460" y="2853"/>
                  </a:cubicBezTo>
                  <a:cubicBezTo>
                    <a:pt x="1485" y="2849"/>
                    <a:pt x="1509" y="2846"/>
                    <a:pt x="1532" y="2844"/>
                  </a:cubicBezTo>
                  <a:cubicBezTo>
                    <a:pt x="1557" y="2844"/>
                    <a:pt x="1580" y="2845"/>
                    <a:pt x="1600" y="2849"/>
                  </a:cubicBezTo>
                  <a:cubicBezTo>
                    <a:pt x="1622" y="2855"/>
                    <a:pt x="1643" y="2868"/>
                    <a:pt x="1663" y="2889"/>
                  </a:cubicBezTo>
                  <a:cubicBezTo>
                    <a:pt x="1679" y="2877"/>
                    <a:pt x="1693" y="2871"/>
                    <a:pt x="1709" y="2869"/>
                  </a:cubicBezTo>
                  <a:lnTo>
                    <a:pt x="1757" y="2860"/>
                  </a:lnTo>
                  <a:cubicBezTo>
                    <a:pt x="1774" y="2857"/>
                    <a:pt x="1790" y="2851"/>
                    <a:pt x="1804" y="2843"/>
                  </a:cubicBezTo>
                  <a:cubicBezTo>
                    <a:pt x="1818" y="2836"/>
                    <a:pt x="1832" y="2824"/>
                    <a:pt x="1844" y="2804"/>
                  </a:cubicBezTo>
                  <a:lnTo>
                    <a:pt x="1843" y="2801"/>
                  </a:lnTo>
                  <a:lnTo>
                    <a:pt x="1846" y="2801"/>
                  </a:lnTo>
                  <a:cubicBezTo>
                    <a:pt x="1895" y="2763"/>
                    <a:pt x="1938" y="2719"/>
                    <a:pt x="1976" y="2669"/>
                  </a:cubicBezTo>
                  <a:cubicBezTo>
                    <a:pt x="2016" y="2622"/>
                    <a:pt x="2061" y="2579"/>
                    <a:pt x="2112" y="2543"/>
                  </a:cubicBezTo>
                  <a:lnTo>
                    <a:pt x="2110" y="2531"/>
                  </a:lnTo>
                  <a:cubicBezTo>
                    <a:pt x="2105" y="2506"/>
                    <a:pt x="2108" y="2481"/>
                    <a:pt x="2117" y="2454"/>
                  </a:cubicBezTo>
                  <a:cubicBezTo>
                    <a:pt x="2128" y="2427"/>
                    <a:pt x="2142" y="2399"/>
                    <a:pt x="2159" y="2373"/>
                  </a:cubicBezTo>
                  <a:cubicBezTo>
                    <a:pt x="2178" y="2347"/>
                    <a:pt x="2197" y="2322"/>
                    <a:pt x="2218" y="2298"/>
                  </a:cubicBezTo>
                  <a:cubicBezTo>
                    <a:pt x="2240" y="2275"/>
                    <a:pt x="2260" y="2256"/>
                    <a:pt x="2279" y="2241"/>
                  </a:cubicBezTo>
                  <a:cubicBezTo>
                    <a:pt x="2304" y="2220"/>
                    <a:pt x="2332" y="2198"/>
                    <a:pt x="2361" y="2174"/>
                  </a:cubicBezTo>
                  <a:cubicBezTo>
                    <a:pt x="2390" y="2149"/>
                    <a:pt x="2410" y="2119"/>
                    <a:pt x="2422" y="2087"/>
                  </a:cubicBezTo>
                  <a:lnTo>
                    <a:pt x="2428" y="2071"/>
                  </a:lnTo>
                  <a:cubicBezTo>
                    <a:pt x="2456" y="2088"/>
                    <a:pt x="2482" y="2097"/>
                    <a:pt x="2507" y="2097"/>
                  </a:cubicBezTo>
                  <a:cubicBezTo>
                    <a:pt x="2512" y="2097"/>
                    <a:pt x="2518" y="2096"/>
                    <a:pt x="2523" y="2095"/>
                  </a:cubicBezTo>
                  <a:cubicBezTo>
                    <a:pt x="2552" y="2088"/>
                    <a:pt x="2578" y="2079"/>
                    <a:pt x="2603" y="2066"/>
                  </a:cubicBezTo>
                  <a:cubicBezTo>
                    <a:pt x="2628" y="2052"/>
                    <a:pt x="2654" y="2039"/>
                    <a:pt x="2682" y="2026"/>
                  </a:cubicBezTo>
                  <a:cubicBezTo>
                    <a:pt x="2701" y="2016"/>
                    <a:pt x="2723" y="2010"/>
                    <a:pt x="2747" y="2010"/>
                  </a:cubicBezTo>
                  <a:cubicBezTo>
                    <a:pt x="2756" y="2010"/>
                    <a:pt x="2766" y="2011"/>
                    <a:pt x="2776" y="2013"/>
                  </a:cubicBezTo>
                  <a:cubicBezTo>
                    <a:pt x="2792" y="1996"/>
                    <a:pt x="2813" y="1982"/>
                    <a:pt x="2836" y="1970"/>
                  </a:cubicBezTo>
                  <a:cubicBezTo>
                    <a:pt x="2861" y="1956"/>
                    <a:pt x="2883" y="1942"/>
                    <a:pt x="2905" y="1929"/>
                  </a:cubicBezTo>
                  <a:cubicBezTo>
                    <a:pt x="2928" y="1915"/>
                    <a:pt x="2947" y="1898"/>
                    <a:pt x="2964" y="1881"/>
                  </a:cubicBezTo>
                  <a:cubicBezTo>
                    <a:pt x="2979" y="1862"/>
                    <a:pt x="2989" y="1839"/>
                    <a:pt x="2990" y="1811"/>
                  </a:cubicBezTo>
                  <a:lnTo>
                    <a:pt x="2990" y="1811"/>
                  </a:lnTo>
                  <a:cubicBezTo>
                    <a:pt x="2936" y="1822"/>
                    <a:pt x="2884" y="1837"/>
                    <a:pt x="2833" y="1853"/>
                  </a:cubicBezTo>
                  <a:lnTo>
                    <a:pt x="2676" y="1898"/>
                  </a:lnTo>
                  <a:cubicBezTo>
                    <a:pt x="2624" y="1911"/>
                    <a:pt x="2572" y="1922"/>
                    <a:pt x="2518" y="1932"/>
                  </a:cubicBezTo>
                  <a:cubicBezTo>
                    <a:pt x="2483" y="1937"/>
                    <a:pt x="2448" y="1939"/>
                    <a:pt x="2412" y="1939"/>
                  </a:cubicBezTo>
                  <a:cubicBezTo>
                    <a:pt x="2393" y="1939"/>
                    <a:pt x="2374" y="1939"/>
                    <a:pt x="2355" y="1937"/>
                  </a:cubicBezTo>
                  <a:cubicBezTo>
                    <a:pt x="2352" y="1918"/>
                    <a:pt x="2346" y="1898"/>
                    <a:pt x="2339" y="1878"/>
                  </a:cubicBezTo>
                  <a:cubicBezTo>
                    <a:pt x="2331" y="1856"/>
                    <a:pt x="2324" y="1834"/>
                    <a:pt x="2319" y="1814"/>
                  </a:cubicBezTo>
                  <a:cubicBezTo>
                    <a:pt x="2313" y="1794"/>
                    <a:pt x="2310" y="1775"/>
                    <a:pt x="2309" y="1758"/>
                  </a:cubicBezTo>
                  <a:cubicBezTo>
                    <a:pt x="2309" y="1738"/>
                    <a:pt x="2316" y="1720"/>
                    <a:pt x="2328" y="1704"/>
                  </a:cubicBezTo>
                  <a:cubicBezTo>
                    <a:pt x="2314" y="1688"/>
                    <a:pt x="2308" y="1671"/>
                    <a:pt x="2309" y="1655"/>
                  </a:cubicBezTo>
                  <a:cubicBezTo>
                    <a:pt x="2311" y="1637"/>
                    <a:pt x="2315" y="1621"/>
                    <a:pt x="2320" y="1606"/>
                  </a:cubicBezTo>
                  <a:cubicBezTo>
                    <a:pt x="2325" y="1591"/>
                    <a:pt x="2328" y="1578"/>
                    <a:pt x="2331" y="1566"/>
                  </a:cubicBezTo>
                  <a:cubicBezTo>
                    <a:pt x="2333" y="1554"/>
                    <a:pt x="2324" y="1543"/>
                    <a:pt x="2308" y="1535"/>
                  </a:cubicBezTo>
                  <a:cubicBezTo>
                    <a:pt x="2325" y="1502"/>
                    <a:pt x="2334" y="1474"/>
                    <a:pt x="2334" y="1449"/>
                  </a:cubicBezTo>
                  <a:cubicBezTo>
                    <a:pt x="2335" y="1420"/>
                    <a:pt x="2332" y="1394"/>
                    <a:pt x="2325" y="1370"/>
                  </a:cubicBezTo>
                  <a:cubicBezTo>
                    <a:pt x="2319" y="1346"/>
                    <a:pt x="2311" y="1321"/>
                    <a:pt x="2301" y="1296"/>
                  </a:cubicBezTo>
                  <a:cubicBezTo>
                    <a:pt x="2291" y="1271"/>
                    <a:pt x="2282" y="1241"/>
                    <a:pt x="2277" y="1209"/>
                  </a:cubicBezTo>
                  <a:lnTo>
                    <a:pt x="2274" y="1195"/>
                  </a:lnTo>
                  <a:cubicBezTo>
                    <a:pt x="2273" y="1187"/>
                    <a:pt x="2273" y="1178"/>
                    <a:pt x="2273" y="1169"/>
                  </a:cubicBezTo>
                  <a:lnTo>
                    <a:pt x="2272" y="1133"/>
                  </a:lnTo>
                  <a:lnTo>
                    <a:pt x="2275" y="1133"/>
                  </a:lnTo>
                  <a:cubicBezTo>
                    <a:pt x="2280" y="1114"/>
                    <a:pt x="2281" y="1092"/>
                    <a:pt x="2278" y="1068"/>
                  </a:cubicBezTo>
                  <a:cubicBezTo>
                    <a:pt x="2278" y="1042"/>
                    <a:pt x="2275" y="1017"/>
                    <a:pt x="2271" y="990"/>
                  </a:cubicBezTo>
                  <a:lnTo>
                    <a:pt x="2257" y="913"/>
                  </a:lnTo>
                  <a:cubicBezTo>
                    <a:pt x="2254" y="886"/>
                    <a:pt x="2253" y="861"/>
                    <a:pt x="2253" y="838"/>
                  </a:cubicBezTo>
                  <a:lnTo>
                    <a:pt x="2251" y="841"/>
                  </a:lnTo>
                  <a:lnTo>
                    <a:pt x="2186" y="774"/>
                  </a:lnTo>
                  <a:lnTo>
                    <a:pt x="2186" y="756"/>
                  </a:lnTo>
                  <a:cubicBezTo>
                    <a:pt x="2186" y="744"/>
                    <a:pt x="2185" y="732"/>
                    <a:pt x="2185" y="718"/>
                  </a:cubicBezTo>
                  <a:lnTo>
                    <a:pt x="2184" y="677"/>
                  </a:lnTo>
                  <a:cubicBezTo>
                    <a:pt x="2183" y="662"/>
                    <a:pt x="2182" y="651"/>
                    <a:pt x="2181" y="645"/>
                  </a:cubicBezTo>
                  <a:cubicBezTo>
                    <a:pt x="2169" y="581"/>
                    <a:pt x="2146" y="522"/>
                    <a:pt x="2112" y="470"/>
                  </a:cubicBezTo>
                  <a:cubicBezTo>
                    <a:pt x="2077" y="415"/>
                    <a:pt x="2036" y="365"/>
                    <a:pt x="1989" y="318"/>
                  </a:cubicBezTo>
                  <a:cubicBezTo>
                    <a:pt x="1943" y="270"/>
                    <a:pt x="1895" y="223"/>
                    <a:pt x="1844" y="179"/>
                  </a:cubicBezTo>
                  <a:cubicBezTo>
                    <a:pt x="1795" y="135"/>
                    <a:pt x="1749" y="90"/>
                    <a:pt x="1706" y="45"/>
                  </a:cubicBezTo>
                  <a:lnTo>
                    <a:pt x="1681" y="67"/>
                  </a:lnTo>
                  <a:lnTo>
                    <a:pt x="1659" y="44"/>
                  </a:lnTo>
                  <a:lnTo>
                    <a:pt x="1639" y="63"/>
                  </a:lnTo>
                  <a:cubicBezTo>
                    <a:pt x="1598" y="51"/>
                    <a:pt x="1553" y="36"/>
                    <a:pt x="1505" y="19"/>
                  </a:cubicBezTo>
                  <a:cubicBezTo>
                    <a:pt x="1473" y="7"/>
                    <a:pt x="1442" y="1"/>
                    <a:pt x="1411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5"/>
            <p:cNvSpPr/>
            <p:nvPr/>
          </p:nvSpPr>
          <p:spPr>
            <a:xfrm>
              <a:off x="2955250" y="3468550"/>
              <a:ext cx="12800" cy="27300"/>
            </a:xfrm>
            <a:custGeom>
              <a:avLst/>
              <a:gdLst/>
              <a:ahLst/>
              <a:cxnLst/>
              <a:rect l="l" t="t" r="r" b="b"/>
              <a:pathLst>
                <a:path w="512" h="1092" extrusionOk="0">
                  <a:moveTo>
                    <a:pt x="393" y="1"/>
                  </a:moveTo>
                  <a:cubicBezTo>
                    <a:pt x="356" y="2"/>
                    <a:pt x="320" y="19"/>
                    <a:pt x="287" y="52"/>
                  </a:cubicBezTo>
                  <a:cubicBezTo>
                    <a:pt x="261" y="81"/>
                    <a:pt x="244" y="115"/>
                    <a:pt x="235" y="158"/>
                  </a:cubicBezTo>
                  <a:cubicBezTo>
                    <a:pt x="227" y="199"/>
                    <a:pt x="233" y="237"/>
                    <a:pt x="255" y="271"/>
                  </a:cubicBezTo>
                  <a:cubicBezTo>
                    <a:pt x="267" y="280"/>
                    <a:pt x="275" y="285"/>
                    <a:pt x="282" y="288"/>
                  </a:cubicBezTo>
                  <a:lnTo>
                    <a:pt x="313" y="296"/>
                  </a:lnTo>
                  <a:lnTo>
                    <a:pt x="310" y="301"/>
                  </a:lnTo>
                  <a:lnTo>
                    <a:pt x="372" y="318"/>
                  </a:lnTo>
                  <a:lnTo>
                    <a:pt x="370" y="322"/>
                  </a:lnTo>
                  <a:lnTo>
                    <a:pt x="441" y="309"/>
                  </a:lnTo>
                  <a:cubicBezTo>
                    <a:pt x="429" y="290"/>
                    <a:pt x="423" y="277"/>
                    <a:pt x="422" y="269"/>
                  </a:cubicBezTo>
                  <a:cubicBezTo>
                    <a:pt x="420" y="260"/>
                    <a:pt x="421" y="252"/>
                    <a:pt x="424" y="248"/>
                  </a:cubicBezTo>
                  <a:cubicBezTo>
                    <a:pt x="427" y="242"/>
                    <a:pt x="431" y="236"/>
                    <a:pt x="439" y="230"/>
                  </a:cubicBezTo>
                  <a:cubicBezTo>
                    <a:pt x="447" y="223"/>
                    <a:pt x="456" y="212"/>
                    <a:pt x="465" y="194"/>
                  </a:cubicBezTo>
                  <a:cubicBezTo>
                    <a:pt x="479" y="182"/>
                    <a:pt x="487" y="171"/>
                    <a:pt x="491" y="160"/>
                  </a:cubicBezTo>
                  <a:cubicBezTo>
                    <a:pt x="496" y="148"/>
                    <a:pt x="500" y="135"/>
                    <a:pt x="500" y="124"/>
                  </a:cubicBezTo>
                  <a:cubicBezTo>
                    <a:pt x="501" y="111"/>
                    <a:pt x="501" y="99"/>
                    <a:pt x="499" y="88"/>
                  </a:cubicBezTo>
                  <a:cubicBezTo>
                    <a:pt x="499" y="76"/>
                    <a:pt x="501" y="65"/>
                    <a:pt x="504" y="52"/>
                  </a:cubicBezTo>
                  <a:lnTo>
                    <a:pt x="511" y="22"/>
                  </a:lnTo>
                  <a:cubicBezTo>
                    <a:pt x="469" y="7"/>
                    <a:pt x="429" y="1"/>
                    <a:pt x="393" y="1"/>
                  </a:cubicBezTo>
                  <a:close/>
                  <a:moveTo>
                    <a:pt x="191" y="669"/>
                  </a:moveTo>
                  <a:cubicBezTo>
                    <a:pt x="166" y="669"/>
                    <a:pt x="138" y="675"/>
                    <a:pt x="105" y="688"/>
                  </a:cubicBezTo>
                  <a:cubicBezTo>
                    <a:pt x="100" y="724"/>
                    <a:pt x="88" y="759"/>
                    <a:pt x="68" y="791"/>
                  </a:cubicBezTo>
                  <a:cubicBezTo>
                    <a:pt x="50" y="824"/>
                    <a:pt x="34" y="856"/>
                    <a:pt x="21" y="888"/>
                  </a:cubicBezTo>
                  <a:cubicBezTo>
                    <a:pt x="6" y="919"/>
                    <a:pt x="1" y="952"/>
                    <a:pt x="2" y="985"/>
                  </a:cubicBezTo>
                  <a:cubicBezTo>
                    <a:pt x="2" y="1018"/>
                    <a:pt x="20" y="1052"/>
                    <a:pt x="55" y="1087"/>
                  </a:cubicBezTo>
                  <a:cubicBezTo>
                    <a:pt x="66" y="1090"/>
                    <a:pt x="76" y="1091"/>
                    <a:pt x="84" y="1091"/>
                  </a:cubicBezTo>
                  <a:cubicBezTo>
                    <a:pt x="93" y="1091"/>
                    <a:pt x="101" y="1089"/>
                    <a:pt x="108" y="1087"/>
                  </a:cubicBezTo>
                  <a:cubicBezTo>
                    <a:pt x="120" y="1080"/>
                    <a:pt x="130" y="1073"/>
                    <a:pt x="136" y="1064"/>
                  </a:cubicBezTo>
                  <a:cubicBezTo>
                    <a:pt x="145" y="1056"/>
                    <a:pt x="151" y="1048"/>
                    <a:pt x="155" y="1037"/>
                  </a:cubicBezTo>
                  <a:cubicBezTo>
                    <a:pt x="159" y="1028"/>
                    <a:pt x="164" y="1022"/>
                    <a:pt x="169" y="1017"/>
                  </a:cubicBezTo>
                  <a:cubicBezTo>
                    <a:pt x="176" y="1012"/>
                    <a:pt x="182" y="1008"/>
                    <a:pt x="187" y="1005"/>
                  </a:cubicBezTo>
                  <a:cubicBezTo>
                    <a:pt x="195" y="1002"/>
                    <a:pt x="202" y="998"/>
                    <a:pt x="209" y="992"/>
                  </a:cubicBezTo>
                  <a:cubicBezTo>
                    <a:pt x="238" y="968"/>
                    <a:pt x="257" y="939"/>
                    <a:pt x="267" y="906"/>
                  </a:cubicBezTo>
                  <a:lnTo>
                    <a:pt x="295" y="802"/>
                  </a:lnTo>
                  <a:lnTo>
                    <a:pt x="313" y="730"/>
                  </a:lnTo>
                  <a:cubicBezTo>
                    <a:pt x="279" y="698"/>
                    <a:pt x="247" y="678"/>
                    <a:pt x="217" y="672"/>
                  </a:cubicBezTo>
                  <a:cubicBezTo>
                    <a:pt x="208" y="670"/>
                    <a:pt x="200" y="669"/>
                    <a:pt x="191" y="669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5"/>
            <p:cNvSpPr/>
            <p:nvPr/>
          </p:nvSpPr>
          <p:spPr>
            <a:xfrm>
              <a:off x="2996075" y="3406550"/>
              <a:ext cx="63775" cy="86800"/>
            </a:xfrm>
            <a:custGeom>
              <a:avLst/>
              <a:gdLst/>
              <a:ahLst/>
              <a:cxnLst/>
              <a:rect l="l" t="t" r="r" b="b"/>
              <a:pathLst>
                <a:path w="2551" h="3472" extrusionOk="0">
                  <a:moveTo>
                    <a:pt x="2224" y="191"/>
                  </a:moveTo>
                  <a:cubicBezTo>
                    <a:pt x="2242" y="197"/>
                    <a:pt x="2257" y="209"/>
                    <a:pt x="2268" y="224"/>
                  </a:cubicBezTo>
                  <a:cubicBezTo>
                    <a:pt x="2278" y="238"/>
                    <a:pt x="2287" y="254"/>
                    <a:pt x="2294" y="273"/>
                  </a:cubicBezTo>
                  <a:cubicBezTo>
                    <a:pt x="2302" y="288"/>
                    <a:pt x="2312" y="305"/>
                    <a:pt x="2320" y="323"/>
                  </a:cubicBezTo>
                  <a:cubicBezTo>
                    <a:pt x="2332" y="341"/>
                    <a:pt x="2346" y="355"/>
                    <a:pt x="2366" y="368"/>
                  </a:cubicBezTo>
                  <a:cubicBezTo>
                    <a:pt x="2377" y="425"/>
                    <a:pt x="2370" y="477"/>
                    <a:pt x="2347" y="524"/>
                  </a:cubicBezTo>
                  <a:cubicBezTo>
                    <a:pt x="2325" y="570"/>
                    <a:pt x="2301" y="615"/>
                    <a:pt x="2274" y="659"/>
                  </a:cubicBezTo>
                  <a:cubicBezTo>
                    <a:pt x="2267" y="673"/>
                    <a:pt x="2256" y="691"/>
                    <a:pt x="2242" y="715"/>
                  </a:cubicBezTo>
                  <a:cubicBezTo>
                    <a:pt x="2231" y="739"/>
                    <a:pt x="2222" y="755"/>
                    <a:pt x="2213" y="764"/>
                  </a:cubicBezTo>
                  <a:cubicBezTo>
                    <a:pt x="2216" y="785"/>
                    <a:pt x="2215" y="799"/>
                    <a:pt x="2209" y="806"/>
                  </a:cubicBezTo>
                  <a:cubicBezTo>
                    <a:pt x="2204" y="812"/>
                    <a:pt x="2195" y="822"/>
                    <a:pt x="2182" y="834"/>
                  </a:cubicBezTo>
                  <a:cubicBezTo>
                    <a:pt x="2169" y="844"/>
                    <a:pt x="2159" y="857"/>
                    <a:pt x="2147" y="875"/>
                  </a:cubicBezTo>
                  <a:cubicBezTo>
                    <a:pt x="2139" y="893"/>
                    <a:pt x="2131" y="909"/>
                    <a:pt x="2126" y="923"/>
                  </a:cubicBezTo>
                  <a:lnTo>
                    <a:pt x="2127" y="926"/>
                  </a:lnTo>
                  <a:cubicBezTo>
                    <a:pt x="2126" y="952"/>
                    <a:pt x="2120" y="966"/>
                    <a:pt x="2108" y="971"/>
                  </a:cubicBezTo>
                  <a:cubicBezTo>
                    <a:pt x="2100" y="973"/>
                    <a:pt x="2088" y="975"/>
                    <a:pt x="2075" y="975"/>
                  </a:cubicBezTo>
                  <a:cubicBezTo>
                    <a:pt x="2072" y="975"/>
                    <a:pt x="2069" y="975"/>
                    <a:pt x="2065" y="975"/>
                  </a:cubicBezTo>
                  <a:cubicBezTo>
                    <a:pt x="2055" y="973"/>
                    <a:pt x="2044" y="972"/>
                    <a:pt x="2032" y="972"/>
                  </a:cubicBezTo>
                  <a:cubicBezTo>
                    <a:pt x="2026" y="972"/>
                    <a:pt x="2019" y="972"/>
                    <a:pt x="2012" y="973"/>
                  </a:cubicBezTo>
                  <a:cubicBezTo>
                    <a:pt x="1993" y="974"/>
                    <a:pt x="1975" y="985"/>
                    <a:pt x="1959" y="1005"/>
                  </a:cubicBezTo>
                  <a:cubicBezTo>
                    <a:pt x="1959" y="994"/>
                    <a:pt x="1956" y="982"/>
                    <a:pt x="1950" y="972"/>
                  </a:cubicBezTo>
                  <a:cubicBezTo>
                    <a:pt x="1946" y="959"/>
                    <a:pt x="1944" y="947"/>
                    <a:pt x="1944" y="935"/>
                  </a:cubicBezTo>
                  <a:lnTo>
                    <a:pt x="1946" y="931"/>
                  </a:lnTo>
                  <a:cubicBezTo>
                    <a:pt x="1968" y="900"/>
                    <a:pt x="1979" y="867"/>
                    <a:pt x="1978" y="831"/>
                  </a:cubicBezTo>
                  <a:cubicBezTo>
                    <a:pt x="1978" y="797"/>
                    <a:pt x="1976" y="762"/>
                    <a:pt x="1972" y="727"/>
                  </a:cubicBezTo>
                  <a:cubicBezTo>
                    <a:pt x="1970" y="693"/>
                    <a:pt x="1971" y="660"/>
                    <a:pt x="1975" y="630"/>
                  </a:cubicBezTo>
                  <a:cubicBezTo>
                    <a:pt x="1979" y="597"/>
                    <a:pt x="1999" y="569"/>
                    <a:pt x="2034" y="544"/>
                  </a:cubicBezTo>
                  <a:lnTo>
                    <a:pt x="2041" y="539"/>
                  </a:lnTo>
                  <a:cubicBezTo>
                    <a:pt x="2031" y="523"/>
                    <a:pt x="2029" y="509"/>
                    <a:pt x="2034" y="497"/>
                  </a:cubicBezTo>
                  <a:cubicBezTo>
                    <a:pt x="2041" y="483"/>
                    <a:pt x="2051" y="471"/>
                    <a:pt x="2063" y="459"/>
                  </a:cubicBezTo>
                  <a:cubicBezTo>
                    <a:pt x="2076" y="446"/>
                    <a:pt x="2087" y="433"/>
                    <a:pt x="2097" y="421"/>
                  </a:cubicBezTo>
                  <a:cubicBezTo>
                    <a:pt x="2108" y="407"/>
                    <a:pt x="2111" y="393"/>
                    <a:pt x="2107" y="378"/>
                  </a:cubicBezTo>
                  <a:cubicBezTo>
                    <a:pt x="2106" y="374"/>
                    <a:pt x="2103" y="368"/>
                    <a:pt x="2098" y="360"/>
                  </a:cubicBezTo>
                  <a:cubicBezTo>
                    <a:pt x="2093" y="350"/>
                    <a:pt x="2087" y="345"/>
                    <a:pt x="2083" y="342"/>
                  </a:cubicBezTo>
                  <a:lnTo>
                    <a:pt x="2082" y="335"/>
                  </a:lnTo>
                  <a:cubicBezTo>
                    <a:pt x="2083" y="295"/>
                    <a:pt x="2098" y="261"/>
                    <a:pt x="2126" y="237"/>
                  </a:cubicBezTo>
                  <a:cubicBezTo>
                    <a:pt x="2155" y="213"/>
                    <a:pt x="2188" y="197"/>
                    <a:pt x="2224" y="191"/>
                  </a:cubicBezTo>
                  <a:close/>
                  <a:moveTo>
                    <a:pt x="1284" y="2331"/>
                  </a:moveTo>
                  <a:cubicBezTo>
                    <a:pt x="1292" y="2331"/>
                    <a:pt x="1300" y="2331"/>
                    <a:pt x="1307" y="2333"/>
                  </a:cubicBezTo>
                  <a:cubicBezTo>
                    <a:pt x="1320" y="2335"/>
                    <a:pt x="1334" y="2337"/>
                    <a:pt x="1346" y="2342"/>
                  </a:cubicBezTo>
                  <a:cubicBezTo>
                    <a:pt x="1360" y="2343"/>
                    <a:pt x="1375" y="2344"/>
                    <a:pt x="1390" y="2346"/>
                  </a:cubicBezTo>
                  <a:cubicBezTo>
                    <a:pt x="1408" y="2345"/>
                    <a:pt x="1428" y="2339"/>
                    <a:pt x="1450" y="2332"/>
                  </a:cubicBezTo>
                  <a:lnTo>
                    <a:pt x="1450" y="2332"/>
                  </a:lnTo>
                  <a:cubicBezTo>
                    <a:pt x="1440" y="2364"/>
                    <a:pt x="1425" y="2392"/>
                    <a:pt x="1407" y="2419"/>
                  </a:cubicBezTo>
                  <a:cubicBezTo>
                    <a:pt x="1389" y="2445"/>
                    <a:pt x="1372" y="2470"/>
                    <a:pt x="1353" y="2496"/>
                  </a:cubicBezTo>
                  <a:cubicBezTo>
                    <a:pt x="1334" y="2521"/>
                    <a:pt x="1316" y="2546"/>
                    <a:pt x="1299" y="2572"/>
                  </a:cubicBezTo>
                  <a:cubicBezTo>
                    <a:pt x="1283" y="2598"/>
                    <a:pt x="1273" y="2628"/>
                    <a:pt x="1267" y="2660"/>
                  </a:cubicBezTo>
                  <a:cubicBezTo>
                    <a:pt x="1261" y="2670"/>
                    <a:pt x="1250" y="2680"/>
                    <a:pt x="1234" y="2693"/>
                  </a:cubicBezTo>
                  <a:cubicBezTo>
                    <a:pt x="1220" y="2705"/>
                    <a:pt x="1206" y="2714"/>
                    <a:pt x="1195" y="2720"/>
                  </a:cubicBezTo>
                  <a:cubicBezTo>
                    <a:pt x="1158" y="2749"/>
                    <a:pt x="1128" y="2776"/>
                    <a:pt x="1107" y="2800"/>
                  </a:cubicBezTo>
                  <a:cubicBezTo>
                    <a:pt x="1087" y="2821"/>
                    <a:pt x="1065" y="2853"/>
                    <a:pt x="1041" y="2896"/>
                  </a:cubicBezTo>
                  <a:lnTo>
                    <a:pt x="1039" y="2899"/>
                  </a:lnTo>
                  <a:cubicBezTo>
                    <a:pt x="1018" y="2903"/>
                    <a:pt x="1004" y="2912"/>
                    <a:pt x="994" y="2925"/>
                  </a:cubicBezTo>
                  <a:cubicBezTo>
                    <a:pt x="986" y="2936"/>
                    <a:pt x="980" y="2947"/>
                    <a:pt x="973" y="2958"/>
                  </a:cubicBezTo>
                  <a:cubicBezTo>
                    <a:pt x="968" y="2969"/>
                    <a:pt x="961" y="2978"/>
                    <a:pt x="952" y="2985"/>
                  </a:cubicBezTo>
                  <a:cubicBezTo>
                    <a:pt x="949" y="2989"/>
                    <a:pt x="944" y="2991"/>
                    <a:pt x="939" y="2991"/>
                  </a:cubicBezTo>
                  <a:cubicBezTo>
                    <a:pt x="933" y="2991"/>
                    <a:pt x="927" y="2989"/>
                    <a:pt x="920" y="2985"/>
                  </a:cubicBezTo>
                  <a:cubicBezTo>
                    <a:pt x="917" y="2989"/>
                    <a:pt x="911" y="2993"/>
                    <a:pt x="904" y="2997"/>
                  </a:cubicBezTo>
                  <a:cubicBezTo>
                    <a:pt x="898" y="2998"/>
                    <a:pt x="893" y="3000"/>
                    <a:pt x="887" y="3003"/>
                  </a:cubicBezTo>
                  <a:cubicBezTo>
                    <a:pt x="893" y="3031"/>
                    <a:pt x="883" y="3049"/>
                    <a:pt x="859" y="3057"/>
                  </a:cubicBezTo>
                  <a:cubicBezTo>
                    <a:pt x="837" y="3064"/>
                    <a:pt x="812" y="3069"/>
                    <a:pt x="786" y="3073"/>
                  </a:cubicBezTo>
                  <a:cubicBezTo>
                    <a:pt x="758" y="3077"/>
                    <a:pt x="735" y="3086"/>
                    <a:pt x="713" y="3097"/>
                  </a:cubicBezTo>
                  <a:cubicBezTo>
                    <a:pt x="691" y="3107"/>
                    <a:pt x="686" y="3129"/>
                    <a:pt x="695" y="3162"/>
                  </a:cubicBezTo>
                  <a:lnTo>
                    <a:pt x="687" y="3163"/>
                  </a:lnTo>
                  <a:cubicBezTo>
                    <a:pt x="677" y="3165"/>
                    <a:pt x="668" y="3166"/>
                    <a:pt x="658" y="3166"/>
                  </a:cubicBezTo>
                  <a:cubicBezTo>
                    <a:pt x="653" y="3166"/>
                    <a:pt x="648" y="3166"/>
                    <a:pt x="643" y="3165"/>
                  </a:cubicBezTo>
                  <a:cubicBezTo>
                    <a:pt x="632" y="3163"/>
                    <a:pt x="619" y="3163"/>
                    <a:pt x="607" y="3163"/>
                  </a:cubicBezTo>
                  <a:cubicBezTo>
                    <a:pt x="596" y="3165"/>
                    <a:pt x="586" y="3168"/>
                    <a:pt x="577" y="3174"/>
                  </a:cubicBezTo>
                  <a:cubicBezTo>
                    <a:pt x="567" y="3182"/>
                    <a:pt x="557" y="3195"/>
                    <a:pt x="549" y="3215"/>
                  </a:cubicBezTo>
                  <a:cubicBezTo>
                    <a:pt x="519" y="3211"/>
                    <a:pt x="492" y="3205"/>
                    <a:pt x="466" y="3194"/>
                  </a:cubicBezTo>
                  <a:cubicBezTo>
                    <a:pt x="456" y="3190"/>
                    <a:pt x="445" y="3188"/>
                    <a:pt x="433" y="3188"/>
                  </a:cubicBezTo>
                  <a:cubicBezTo>
                    <a:pt x="414" y="3188"/>
                    <a:pt x="392" y="3193"/>
                    <a:pt x="368" y="3202"/>
                  </a:cubicBezTo>
                  <a:lnTo>
                    <a:pt x="366" y="3205"/>
                  </a:lnTo>
                  <a:lnTo>
                    <a:pt x="232" y="3129"/>
                  </a:lnTo>
                  <a:lnTo>
                    <a:pt x="234" y="3123"/>
                  </a:lnTo>
                  <a:cubicBezTo>
                    <a:pt x="234" y="3113"/>
                    <a:pt x="233" y="3103"/>
                    <a:pt x="232" y="3094"/>
                  </a:cubicBezTo>
                  <a:cubicBezTo>
                    <a:pt x="228" y="3085"/>
                    <a:pt x="226" y="3077"/>
                    <a:pt x="225" y="3072"/>
                  </a:cubicBezTo>
                  <a:cubicBezTo>
                    <a:pt x="223" y="3068"/>
                    <a:pt x="218" y="3066"/>
                    <a:pt x="209" y="3063"/>
                  </a:cubicBezTo>
                  <a:cubicBezTo>
                    <a:pt x="242" y="2990"/>
                    <a:pt x="278" y="2922"/>
                    <a:pt x="319" y="2858"/>
                  </a:cubicBezTo>
                  <a:cubicBezTo>
                    <a:pt x="361" y="2794"/>
                    <a:pt x="407" y="2732"/>
                    <a:pt x="458" y="2673"/>
                  </a:cubicBezTo>
                  <a:lnTo>
                    <a:pt x="457" y="2671"/>
                  </a:lnTo>
                  <a:cubicBezTo>
                    <a:pt x="472" y="2670"/>
                    <a:pt x="491" y="2669"/>
                    <a:pt x="514" y="2666"/>
                  </a:cubicBezTo>
                  <a:cubicBezTo>
                    <a:pt x="537" y="2664"/>
                    <a:pt x="559" y="2660"/>
                    <a:pt x="580" y="2655"/>
                  </a:cubicBezTo>
                  <a:cubicBezTo>
                    <a:pt x="600" y="2649"/>
                    <a:pt x="619" y="2641"/>
                    <a:pt x="635" y="2631"/>
                  </a:cubicBezTo>
                  <a:cubicBezTo>
                    <a:pt x="649" y="2618"/>
                    <a:pt x="659" y="2600"/>
                    <a:pt x="661" y="2578"/>
                  </a:cubicBezTo>
                  <a:cubicBezTo>
                    <a:pt x="675" y="2580"/>
                    <a:pt x="689" y="2585"/>
                    <a:pt x="704" y="2592"/>
                  </a:cubicBezTo>
                  <a:cubicBezTo>
                    <a:pt x="719" y="2597"/>
                    <a:pt x="732" y="2600"/>
                    <a:pt x="744" y="2603"/>
                  </a:cubicBezTo>
                  <a:cubicBezTo>
                    <a:pt x="746" y="2603"/>
                    <a:pt x="748" y="2603"/>
                    <a:pt x="750" y="2603"/>
                  </a:cubicBezTo>
                  <a:cubicBezTo>
                    <a:pt x="759" y="2603"/>
                    <a:pt x="767" y="2599"/>
                    <a:pt x="774" y="2591"/>
                  </a:cubicBezTo>
                  <a:cubicBezTo>
                    <a:pt x="782" y="2582"/>
                    <a:pt x="786" y="2563"/>
                    <a:pt x="785" y="2533"/>
                  </a:cubicBezTo>
                  <a:lnTo>
                    <a:pt x="785" y="2533"/>
                  </a:lnTo>
                  <a:cubicBezTo>
                    <a:pt x="795" y="2535"/>
                    <a:pt x="806" y="2540"/>
                    <a:pt x="816" y="2546"/>
                  </a:cubicBezTo>
                  <a:cubicBezTo>
                    <a:pt x="822" y="2550"/>
                    <a:pt x="829" y="2552"/>
                    <a:pt x="836" y="2552"/>
                  </a:cubicBezTo>
                  <a:cubicBezTo>
                    <a:pt x="840" y="2552"/>
                    <a:pt x="844" y="2551"/>
                    <a:pt x="849" y="2549"/>
                  </a:cubicBezTo>
                  <a:cubicBezTo>
                    <a:pt x="859" y="2541"/>
                    <a:pt x="865" y="2530"/>
                    <a:pt x="866" y="2517"/>
                  </a:cubicBezTo>
                  <a:cubicBezTo>
                    <a:pt x="866" y="2483"/>
                    <a:pt x="877" y="2463"/>
                    <a:pt x="897" y="2456"/>
                  </a:cubicBezTo>
                  <a:cubicBezTo>
                    <a:pt x="919" y="2445"/>
                    <a:pt x="944" y="2440"/>
                    <a:pt x="973" y="2439"/>
                  </a:cubicBezTo>
                  <a:cubicBezTo>
                    <a:pt x="1003" y="2436"/>
                    <a:pt x="1032" y="2432"/>
                    <a:pt x="1062" y="2426"/>
                  </a:cubicBezTo>
                  <a:cubicBezTo>
                    <a:pt x="1092" y="2419"/>
                    <a:pt x="1116" y="2401"/>
                    <a:pt x="1135" y="2373"/>
                  </a:cubicBezTo>
                  <a:lnTo>
                    <a:pt x="1135" y="2370"/>
                  </a:lnTo>
                  <a:lnTo>
                    <a:pt x="1137" y="2369"/>
                  </a:lnTo>
                  <a:cubicBezTo>
                    <a:pt x="1141" y="2366"/>
                    <a:pt x="1146" y="2365"/>
                    <a:pt x="1153" y="2365"/>
                  </a:cubicBezTo>
                  <a:cubicBezTo>
                    <a:pt x="1157" y="2365"/>
                    <a:pt x="1161" y="2365"/>
                    <a:pt x="1166" y="2367"/>
                  </a:cubicBezTo>
                  <a:cubicBezTo>
                    <a:pt x="1178" y="2369"/>
                    <a:pt x="1191" y="2371"/>
                    <a:pt x="1205" y="2372"/>
                  </a:cubicBezTo>
                  <a:cubicBezTo>
                    <a:pt x="1208" y="2372"/>
                    <a:pt x="1212" y="2372"/>
                    <a:pt x="1215" y="2372"/>
                  </a:cubicBezTo>
                  <a:cubicBezTo>
                    <a:pt x="1224" y="2372"/>
                    <a:pt x="1232" y="2371"/>
                    <a:pt x="1239" y="2369"/>
                  </a:cubicBezTo>
                  <a:cubicBezTo>
                    <a:pt x="1250" y="2364"/>
                    <a:pt x="1256" y="2350"/>
                    <a:pt x="1256" y="2331"/>
                  </a:cubicBezTo>
                  <a:lnTo>
                    <a:pt x="1263" y="2332"/>
                  </a:lnTo>
                  <a:cubicBezTo>
                    <a:pt x="1270" y="2331"/>
                    <a:pt x="1277" y="2331"/>
                    <a:pt x="1284" y="2331"/>
                  </a:cubicBezTo>
                  <a:close/>
                  <a:moveTo>
                    <a:pt x="2173" y="0"/>
                  </a:moveTo>
                  <a:cubicBezTo>
                    <a:pt x="2155" y="1"/>
                    <a:pt x="2141" y="7"/>
                    <a:pt x="2129" y="19"/>
                  </a:cubicBezTo>
                  <a:cubicBezTo>
                    <a:pt x="2119" y="29"/>
                    <a:pt x="2109" y="40"/>
                    <a:pt x="2100" y="51"/>
                  </a:cubicBezTo>
                  <a:cubicBezTo>
                    <a:pt x="2092" y="60"/>
                    <a:pt x="2082" y="67"/>
                    <a:pt x="2071" y="70"/>
                  </a:cubicBezTo>
                  <a:cubicBezTo>
                    <a:pt x="2068" y="71"/>
                    <a:pt x="2066" y="72"/>
                    <a:pt x="2063" y="72"/>
                  </a:cubicBezTo>
                  <a:cubicBezTo>
                    <a:pt x="2053" y="72"/>
                    <a:pt x="2040" y="66"/>
                    <a:pt x="2024" y="56"/>
                  </a:cubicBezTo>
                  <a:cubicBezTo>
                    <a:pt x="2016" y="79"/>
                    <a:pt x="2005" y="98"/>
                    <a:pt x="1988" y="114"/>
                  </a:cubicBezTo>
                  <a:cubicBezTo>
                    <a:pt x="1973" y="129"/>
                    <a:pt x="1971" y="149"/>
                    <a:pt x="1984" y="174"/>
                  </a:cubicBezTo>
                  <a:cubicBezTo>
                    <a:pt x="1971" y="192"/>
                    <a:pt x="1958" y="206"/>
                    <a:pt x="1947" y="216"/>
                  </a:cubicBezTo>
                  <a:cubicBezTo>
                    <a:pt x="1934" y="225"/>
                    <a:pt x="1920" y="238"/>
                    <a:pt x="1901" y="253"/>
                  </a:cubicBezTo>
                  <a:lnTo>
                    <a:pt x="1901" y="256"/>
                  </a:lnTo>
                  <a:cubicBezTo>
                    <a:pt x="1887" y="280"/>
                    <a:pt x="1881" y="307"/>
                    <a:pt x="1881" y="339"/>
                  </a:cubicBezTo>
                  <a:cubicBezTo>
                    <a:pt x="1882" y="370"/>
                    <a:pt x="1873" y="399"/>
                    <a:pt x="1853" y="429"/>
                  </a:cubicBezTo>
                  <a:lnTo>
                    <a:pt x="1855" y="446"/>
                  </a:lnTo>
                  <a:cubicBezTo>
                    <a:pt x="1858" y="451"/>
                    <a:pt x="1860" y="457"/>
                    <a:pt x="1861" y="462"/>
                  </a:cubicBezTo>
                  <a:lnTo>
                    <a:pt x="1852" y="476"/>
                  </a:lnTo>
                  <a:lnTo>
                    <a:pt x="1834" y="473"/>
                  </a:lnTo>
                  <a:cubicBezTo>
                    <a:pt x="1828" y="490"/>
                    <a:pt x="1825" y="505"/>
                    <a:pt x="1824" y="522"/>
                  </a:cubicBezTo>
                  <a:cubicBezTo>
                    <a:pt x="1823" y="538"/>
                    <a:pt x="1820" y="552"/>
                    <a:pt x="1815" y="567"/>
                  </a:cubicBezTo>
                  <a:cubicBezTo>
                    <a:pt x="1809" y="590"/>
                    <a:pt x="1803" y="613"/>
                    <a:pt x="1798" y="637"/>
                  </a:cubicBezTo>
                  <a:cubicBezTo>
                    <a:pt x="1794" y="659"/>
                    <a:pt x="1794" y="683"/>
                    <a:pt x="1798" y="708"/>
                  </a:cubicBezTo>
                  <a:cubicBezTo>
                    <a:pt x="1791" y="711"/>
                    <a:pt x="1786" y="719"/>
                    <a:pt x="1782" y="732"/>
                  </a:cubicBezTo>
                  <a:cubicBezTo>
                    <a:pt x="1778" y="742"/>
                    <a:pt x="1774" y="754"/>
                    <a:pt x="1771" y="768"/>
                  </a:cubicBezTo>
                  <a:cubicBezTo>
                    <a:pt x="1769" y="781"/>
                    <a:pt x="1767" y="792"/>
                    <a:pt x="1762" y="805"/>
                  </a:cubicBezTo>
                  <a:cubicBezTo>
                    <a:pt x="1761" y="818"/>
                    <a:pt x="1757" y="826"/>
                    <a:pt x="1753" y="830"/>
                  </a:cubicBezTo>
                  <a:cubicBezTo>
                    <a:pt x="1766" y="840"/>
                    <a:pt x="1770" y="857"/>
                    <a:pt x="1765" y="884"/>
                  </a:cubicBezTo>
                  <a:cubicBezTo>
                    <a:pt x="1759" y="910"/>
                    <a:pt x="1751" y="939"/>
                    <a:pt x="1739" y="971"/>
                  </a:cubicBezTo>
                  <a:lnTo>
                    <a:pt x="1702" y="1059"/>
                  </a:lnTo>
                  <a:cubicBezTo>
                    <a:pt x="1691" y="1088"/>
                    <a:pt x="1687" y="1112"/>
                    <a:pt x="1688" y="1129"/>
                  </a:cubicBezTo>
                  <a:lnTo>
                    <a:pt x="1691" y="1146"/>
                  </a:lnTo>
                  <a:cubicBezTo>
                    <a:pt x="1694" y="1153"/>
                    <a:pt x="1695" y="1159"/>
                    <a:pt x="1696" y="1162"/>
                  </a:cubicBezTo>
                  <a:cubicBezTo>
                    <a:pt x="1699" y="1165"/>
                    <a:pt x="1701" y="1167"/>
                    <a:pt x="1701" y="1171"/>
                  </a:cubicBezTo>
                  <a:cubicBezTo>
                    <a:pt x="1707" y="1203"/>
                    <a:pt x="1697" y="1227"/>
                    <a:pt x="1672" y="1243"/>
                  </a:cubicBezTo>
                  <a:cubicBezTo>
                    <a:pt x="1647" y="1258"/>
                    <a:pt x="1622" y="1269"/>
                    <a:pt x="1597" y="1280"/>
                  </a:cubicBezTo>
                  <a:cubicBezTo>
                    <a:pt x="1582" y="1286"/>
                    <a:pt x="1569" y="1294"/>
                    <a:pt x="1554" y="1305"/>
                  </a:cubicBezTo>
                  <a:cubicBezTo>
                    <a:pt x="1542" y="1313"/>
                    <a:pt x="1529" y="1322"/>
                    <a:pt x="1515" y="1332"/>
                  </a:cubicBezTo>
                  <a:cubicBezTo>
                    <a:pt x="1511" y="1333"/>
                    <a:pt x="1499" y="1337"/>
                    <a:pt x="1479" y="1345"/>
                  </a:cubicBezTo>
                  <a:cubicBezTo>
                    <a:pt x="1461" y="1350"/>
                    <a:pt x="1448" y="1354"/>
                    <a:pt x="1443" y="1356"/>
                  </a:cubicBezTo>
                  <a:cubicBezTo>
                    <a:pt x="1401" y="1372"/>
                    <a:pt x="1362" y="1383"/>
                    <a:pt x="1325" y="1389"/>
                  </a:cubicBezTo>
                  <a:cubicBezTo>
                    <a:pt x="1322" y="1389"/>
                    <a:pt x="1318" y="1389"/>
                    <a:pt x="1315" y="1389"/>
                  </a:cubicBezTo>
                  <a:cubicBezTo>
                    <a:pt x="1283" y="1389"/>
                    <a:pt x="1251" y="1372"/>
                    <a:pt x="1220" y="1337"/>
                  </a:cubicBezTo>
                  <a:cubicBezTo>
                    <a:pt x="1217" y="1333"/>
                    <a:pt x="1215" y="1331"/>
                    <a:pt x="1212" y="1330"/>
                  </a:cubicBezTo>
                  <a:cubicBezTo>
                    <a:pt x="1212" y="1326"/>
                    <a:pt x="1209" y="1323"/>
                    <a:pt x="1205" y="1320"/>
                  </a:cubicBezTo>
                  <a:lnTo>
                    <a:pt x="1191" y="1340"/>
                  </a:lnTo>
                  <a:cubicBezTo>
                    <a:pt x="1177" y="1324"/>
                    <a:pt x="1162" y="1308"/>
                    <a:pt x="1147" y="1291"/>
                  </a:cubicBezTo>
                  <a:cubicBezTo>
                    <a:pt x="1135" y="1272"/>
                    <a:pt x="1119" y="1256"/>
                    <a:pt x="1100" y="1241"/>
                  </a:cubicBezTo>
                  <a:lnTo>
                    <a:pt x="1092" y="1242"/>
                  </a:lnTo>
                  <a:cubicBezTo>
                    <a:pt x="1064" y="1243"/>
                    <a:pt x="1048" y="1250"/>
                    <a:pt x="1039" y="1263"/>
                  </a:cubicBezTo>
                  <a:cubicBezTo>
                    <a:pt x="1034" y="1276"/>
                    <a:pt x="1025" y="1292"/>
                    <a:pt x="1010" y="1312"/>
                  </a:cubicBezTo>
                  <a:cubicBezTo>
                    <a:pt x="1031" y="1321"/>
                    <a:pt x="1042" y="1327"/>
                    <a:pt x="1043" y="1333"/>
                  </a:cubicBezTo>
                  <a:cubicBezTo>
                    <a:pt x="1043" y="1336"/>
                    <a:pt x="1048" y="1351"/>
                    <a:pt x="1054" y="1375"/>
                  </a:cubicBezTo>
                  <a:lnTo>
                    <a:pt x="1055" y="1387"/>
                  </a:lnTo>
                  <a:cubicBezTo>
                    <a:pt x="1058" y="1390"/>
                    <a:pt x="1059" y="1394"/>
                    <a:pt x="1060" y="1397"/>
                  </a:cubicBezTo>
                  <a:cubicBezTo>
                    <a:pt x="1074" y="1417"/>
                    <a:pt x="1095" y="1436"/>
                    <a:pt x="1123" y="1454"/>
                  </a:cubicBezTo>
                  <a:cubicBezTo>
                    <a:pt x="1151" y="1471"/>
                    <a:pt x="1177" y="1482"/>
                    <a:pt x="1200" y="1487"/>
                  </a:cubicBezTo>
                  <a:cubicBezTo>
                    <a:pt x="1230" y="1509"/>
                    <a:pt x="1260" y="1522"/>
                    <a:pt x="1288" y="1525"/>
                  </a:cubicBezTo>
                  <a:cubicBezTo>
                    <a:pt x="1317" y="1525"/>
                    <a:pt x="1346" y="1522"/>
                    <a:pt x="1375" y="1516"/>
                  </a:cubicBezTo>
                  <a:cubicBezTo>
                    <a:pt x="1402" y="1506"/>
                    <a:pt x="1429" y="1497"/>
                    <a:pt x="1457" y="1486"/>
                  </a:cubicBezTo>
                  <a:cubicBezTo>
                    <a:pt x="1487" y="1475"/>
                    <a:pt x="1517" y="1467"/>
                    <a:pt x="1550" y="1464"/>
                  </a:cubicBezTo>
                  <a:lnTo>
                    <a:pt x="1553" y="1466"/>
                  </a:lnTo>
                  <a:cubicBezTo>
                    <a:pt x="1579" y="1470"/>
                    <a:pt x="1604" y="1473"/>
                    <a:pt x="1628" y="1477"/>
                  </a:cubicBezTo>
                  <a:cubicBezTo>
                    <a:pt x="1652" y="1478"/>
                    <a:pt x="1673" y="1488"/>
                    <a:pt x="1692" y="1506"/>
                  </a:cubicBezTo>
                  <a:cubicBezTo>
                    <a:pt x="1645" y="1540"/>
                    <a:pt x="1616" y="1580"/>
                    <a:pt x="1602" y="1625"/>
                  </a:cubicBezTo>
                  <a:cubicBezTo>
                    <a:pt x="1588" y="1671"/>
                    <a:pt x="1580" y="1718"/>
                    <a:pt x="1577" y="1767"/>
                  </a:cubicBezTo>
                  <a:cubicBezTo>
                    <a:pt x="1576" y="1816"/>
                    <a:pt x="1575" y="1867"/>
                    <a:pt x="1574" y="1917"/>
                  </a:cubicBezTo>
                  <a:cubicBezTo>
                    <a:pt x="1573" y="1968"/>
                    <a:pt x="1562" y="2016"/>
                    <a:pt x="1543" y="2061"/>
                  </a:cubicBezTo>
                  <a:cubicBezTo>
                    <a:pt x="1525" y="2052"/>
                    <a:pt x="1507" y="2048"/>
                    <a:pt x="1490" y="2048"/>
                  </a:cubicBezTo>
                  <a:cubicBezTo>
                    <a:pt x="1486" y="2048"/>
                    <a:pt x="1483" y="2048"/>
                    <a:pt x="1479" y="2048"/>
                  </a:cubicBezTo>
                  <a:cubicBezTo>
                    <a:pt x="1460" y="2048"/>
                    <a:pt x="1445" y="2062"/>
                    <a:pt x="1433" y="2089"/>
                  </a:cubicBezTo>
                  <a:lnTo>
                    <a:pt x="1434" y="2091"/>
                  </a:lnTo>
                  <a:cubicBezTo>
                    <a:pt x="1430" y="2092"/>
                    <a:pt x="1422" y="2096"/>
                    <a:pt x="1407" y="2105"/>
                  </a:cubicBezTo>
                  <a:cubicBezTo>
                    <a:pt x="1395" y="2111"/>
                    <a:pt x="1380" y="2116"/>
                    <a:pt x="1363" y="2121"/>
                  </a:cubicBezTo>
                  <a:cubicBezTo>
                    <a:pt x="1350" y="2125"/>
                    <a:pt x="1338" y="2127"/>
                    <a:pt x="1326" y="2127"/>
                  </a:cubicBezTo>
                  <a:cubicBezTo>
                    <a:pt x="1322" y="2127"/>
                    <a:pt x="1318" y="2127"/>
                    <a:pt x="1315" y="2127"/>
                  </a:cubicBezTo>
                  <a:cubicBezTo>
                    <a:pt x="1298" y="2126"/>
                    <a:pt x="1288" y="2117"/>
                    <a:pt x="1280" y="2100"/>
                  </a:cubicBezTo>
                  <a:cubicBezTo>
                    <a:pt x="1264" y="2096"/>
                    <a:pt x="1251" y="2093"/>
                    <a:pt x="1241" y="2093"/>
                  </a:cubicBezTo>
                  <a:cubicBezTo>
                    <a:pt x="1238" y="2104"/>
                    <a:pt x="1235" y="2112"/>
                    <a:pt x="1231" y="2118"/>
                  </a:cubicBezTo>
                  <a:lnTo>
                    <a:pt x="1216" y="2138"/>
                  </a:lnTo>
                  <a:lnTo>
                    <a:pt x="1191" y="2126"/>
                  </a:lnTo>
                  <a:cubicBezTo>
                    <a:pt x="1184" y="2120"/>
                    <a:pt x="1177" y="2114"/>
                    <a:pt x="1167" y="2106"/>
                  </a:cubicBezTo>
                  <a:cubicBezTo>
                    <a:pt x="1162" y="2134"/>
                    <a:pt x="1151" y="2155"/>
                    <a:pt x="1134" y="2168"/>
                  </a:cubicBezTo>
                  <a:cubicBezTo>
                    <a:pt x="1119" y="2180"/>
                    <a:pt x="1099" y="2189"/>
                    <a:pt x="1077" y="2193"/>
                  </a:cubicBezTo>
                  <a:cubicBezTo>
                    <a:pt x="1061" y="2195"/>
                    <a:pt x="1044" y="2196"/>
                    <a:pt x="1026" y="2196"/>
                  </a:cubicBezTo>
                  <a:cubicBezTo>
                    <a:pt x="1020" y="2196"/>
                    <a:pt x="1013" y="2196"/>
                    <a:pt x="1007" y="2196"/>
                  </a:cubicBezTo>
                  <a:cubicBezTo>
                    <a:pt x="983" y="2194"/>
                    <a:pt x="962" y="2193"/>
                    <a:pt x="942" y="2193"/>
                  </a:cubicBezTo>
                  <a:cubicBezTo>
                    <a:pt x="938" y="2193"/>
                    <a:pt x="934" y="2193"/>
                    <a:pt x="930" y="2192"/>
                  </a:cubicBezTo>
                  <a:cubicBezTo>
                    <a:pt x="921" y="2220"/>
                    <a:pt x="907" y="2240"/>
                    <a:pt x="887" y="2249"/>
                  </a:cubicBezTo>
                  <a:cubicBezTo>
                    <a:pt x="867" y="2257"/>
                    <a:pt x="844" y="2263"/>
                    <a:pt x="820" y="2269"/>
                  </a:cubicBezTo>
                  <a:cubicBezTo>
                    <a:pt x="797" y="2273"/>
                    <a:pt x="776" y="2280"/>
                    <a:pt x="756" y="2289"/>
                  </a:cubicBezTo>
                  <a:cubicBezTo>
                    <a:pt x="736" y="2299"/>
                    <a:pt x="723" y="2317"/>
                    <a:pt x="713" y="2347"/>
                  </a:cubicBezTo>
                  <a:cubicBezTo>
                    <a:pt x="707" y="2344"/>
                    <a:pt x="701" y="2340"/>
                    <a:pt x="694" y="2335"/>
                  </a:cubicBezTo>
                  <a:cubicBezTo>
                    <a:pt x="689" y="2330"/>
                    <a:pt x="684" y="2326"/>
                    <a:pt x="677" y="2321"/>
                  </a:cubicBezTo>
                  <a:cubicBezTo>
                    <a:pt x="660" y="2346"/>
                    <a:pt x="643" y="2368"/>
                    <a:pt x="627" y="2389"/>
                  </a:cubicBezTo>
                  <a:cubicBezTo>
                    <a:pt x="612" y="2409"/>
                    <a:pt x="595" y="2431"/>
                    <a:pt x="577" y="2453"/>
                  </a:cubicBezTo>
                  <a:lnTo>
                    <a:pt x="574" y="2454"/>
                  </a:lnTo>
                  <a:cubicBezTo>
                    <a:pt x="510" y="2464"/>
                    <a:pt x="452" y="2483"/>
                    <a:pt x="402" y="2510"/>
                  </a:cubicBezTo>
                  <a:cubicBezTo>
                    <a:pt x="350" y="2534"/>
                    <a:pt x="310" y="2579"/>
                    <a:pt x="283" y="2645"/>
                  </a:cubicBezTo>
                  <a:lnTo>
                    <a:pt x="272" y="2638"/>
                  </a:lnTo>
                  <a:lnTo>
                    <a:pt x="258" y="2629"/>
                  </a:lnTo>
                  <a:cubicBezTo>
                    <a:pt x="250" y="2647"/>
                    <a:pt x="245" y="2659"/>
                    <a:pt x="242" y="2667"/>
                  </a:cubicBezTo>
                  <a:cubicBezTo>
                    <a:pt x="240" y="2674"/>
                    <a:pt x="228" y="2682"/>
                    <a:pt x="208" y="2694"/>
                  </a:cubicBezTo>
                  <a:cubicBezTo>
                    <a:pt x="189" y="2706"/>
                    <a:pt x="178" y="2717"/>
                    <a:pt x="172" y="2723"/>
                  </a:cubicBezTo>
                  <a:cubicBezTo>
                    <a:pt x="168" y="2729"/>
                    <a:pt x="162" y="2744"/>
                    <a:pt x="154" y="2765"/>
                  </a:cubicBezTo>
                  <a:lnTo>
                    <a:pt x="148" y="2768"/>
                  </a:lnTo>
                  <a:cubicBezTo>
                    <a:pt x="124" y="2786"/>
                    <a:pt x="105" y="2806"/>
                    <a:pt x="92" y="2828"/>
                  </a:cubicBezTo>
                  <a:cubicBezTo>
                    <a:pt x="76" y="2849"/>
                    <a:pt x="61" y="2871"/>
                    <a:pt x="48" y="2895"/>
                  </a:cubicBezTo>
                  <a:cubicBezTo>
                    <a:pt x="39" y="2905"/>
                    <a:pt x="32" y="2918"/>
                    <a:pt x="25" y="2931"/>
                  </a:cubicBezTo>
                  <a:lnTo>
                    <a:pt x="1" y="2964"/>
                  </a:lnTo>
                  <a:cubicBezTo>
                    <a:pt x="2" y="2968"/>
                    <a:pt x="4" y="2972"/>
                    <a:pt x="7" y="2978"/>
                  </a:cubicBezTo>
                  <a:cubicBezTo>
                    <a:pt x="9" y="2982"/>
                    <a:pt x="11" y="2985"/>
                    <a:pt x="11" y="2989"/>
                  </a:cubicBezTo>
                  <a:cubicBezTo>
                    <a:pt x="13" y="3001"/>
                    <a:pt x="12" y="3013"/>
                    <a:pt x="9" y="3027"/>
                  </a:cubicBezTo>
                  <a:cubicBezTo>
                    <a:pt x="6" y="3042"/>
                    <a:pt x="4" y="3056"/>
                    <a:pt x="3" y="3073"/>
                  </a:cubicBezTo>
                  <a:cubicBezTo>
                    <a:pt x="1" y="3087"/>
                    <a:pt x="3" y="3100"/>
                    <a:pt x="7" y="3113"/>
                  </a:cubicBezTo>
                  <a:cubicBezTo>
                    <a:pt x="9" y="3124"/>
                    <a:pt x="17" y="3135"/>
                    <a:pt x="32" y="3143"/>
                  </a:cubicBezTo>
                  <a:lnTo>
                    <a:pt x="38" y="3145"/>
                  </a:lnTo>
                  <a:cubicBezTo>
                    <a:pt x="34" y="3156"/>
                    <a:pt x="35" y="3168"/>
                    <a:pt x="39" y="3183"/>
                  </a:cubicBezTo>
                  <a:cubicBezTo>
                    <a:pt x="44" y="3197"/>
                    <a:pt x="48" y="3208"/>
                    <a:pt x="52" y="3220"/>
                  </a:cubicBezTo>
                  <a:cubicBezTo>
                    <a:pt x="54" y="3225"/>
                    <a:pt x="55" y="3230"/>
                    <a:pt x="55" y="3237"/>
                  </a:cubicBezTo>
                  <a:cubicBezTo>
                    <a:pt x="53" y="3241"/>
                    <a:pt x="53" y="3246"/>
                    <a:pt x="54" y="3251"/>
                  </a:cubicBezTo>
                  <a:cubicBezTo>
                    <a:pt x="63" y="3248"/>
                    <a:pt x="73" y="3245"/>
                    <a:pt x="82" y="3243"/>
                  </a:cubicBezTo>
                  <a:lnTo>
                    <a:pt x="111" y="3239"/>
                  </a:lnTo>
                  <a:cubicBezTo>
                    <a:pt x="114" y="3246"/>
                    <a:pt x="115" y="3252"/>
                    <a:pt x="114" y="3259"/>
                  </a:cubicBezTo>
                  <a:cubicBezTo>
                    <a:pt x="114" y="3264"/>
                    <a:pt x="114" y="3271"/>
                    <a:pt x="115" y="3279"/>
                  </a:cubicBezTo>
                  <a:cubicBezTo>
                    <a:pt x="120" y="3311"/>
                    <a:pt x="138" y="3331"/>
                    <a:pt x="166" y="3337"/>
                  </a:cubicBezTo>
                  <a:cubicBezTo>
                    <a:pt x="195" y="3346"/>
                    <a:pt x="221" y="3357"/>
                    <a:pt x="243" y="3371"/>
                  </a:cubicBezTo>
                  <a:lnTo>
                    <a:pt x="246" y="3373"/>
                  </a:lnTo>
                  <a:cubicBezTo>
                    <a:pt x="260" y="3384"/>
                    <a:pt x="276" y="3390"/>
                    <a:pt x="294" y="3390"/>
                  </a:cubicBezTo>
                  <a:cubicBezTo>
                    <a:pt x="299" y="3390"/>
                    <a:pt x="304" y="3390"/>
                    <a:pt x="310" y="3389"/>
                  </a:cubicBezTo>
                  <a:cubicBezTo>
                    <a:pt x="333" y="3386"/>
                    <a:pt x="354" y="3378"/>
                    <a:pt x="374" y="3366"/>
                  </a:cubicBezTo>
                  <a:cubicBezTo>
                    <a:pt x="380" y="3381"/>
                    <a:pt x="393" y="3395"/>
                    <a:pt x="409" y="3405"/>
                  </a:cubicBezTo>
                  <a:cubicBezTo>
                    <a:pt x="426" y="3419"/>
                    <a:pt x="442" y="3428"/>
                    <a:pt x="459" y="3436"/>
                  </a:cubicBezTo>
                  <a:cubicBezTo>
                    <a:pt x="476" y="3444"/>
                    <a:pt x="492" y="3451"/>
                    <a:pt x="507" y="3457"/>
                  </a:cubicBezTo>
                  <a:cubicBezTo>
                    <a:pt x="522" y="3462"/>
                    <a:pt x="531" y="3467"/>
                    <a:pt x="536" y="3471"/>
                  </a:cubicBezTo>
                  <a:cubicBezTo>
                    <a:pt x="550" y="3471"/>
                    <a:pt x="562" y="3467"/>
                    <a:pt x="575" y="3459"/>
                  </a:cubicBezTo>
                  <a:cubicBezTo>
                    <a:pt x="586" y="3451"/>
                    <a:pt x="599" y="3442"/>
                    <a:pt x="611" y="3433"/>
                  </a:cubicBezTo>
                  <a:cubicBezTo>
                    <a:pt x="623" y="3424"/>
                    <a:pt x="637" y="3416"/>
                    <a:pt x="650" y="3407"/>
                  </a:cubicBezTo>
                  <a:cubicBezTo>
                    <a:pt x="665" y="3399"/>
                    <a:pt x="681" y="3394"/>
                    <a:pt x="698" y="3391"/>
                  </a:cubicBezTo>
                  <a:lnTo>
                    <a:pt x="701" y="3390"/>
                  </a:lnTo>
                  <a:cubicBezTo>
                    <a:pt x="707" y="3390"/>
                    <a:pt x="713" y="3390"/>
                    <a:pt x="719" y="3390"/>
                  </a:cubicBezTo>
                  <a:cubicBezTo>
                    <a:pt x="736" y="3390"/>
                    <a:pt x="751" y="3388"/>
                    <a:pt x="764" y="3384"/>
                  </a:cubicBezTo>
                  <a:cubicBezTo>
                    <a:pt x="780" y="3380"/>
                    <a:pt x="800" y="3373"/>
                    <a:pt x="821" y="3363"/>
                  </a:cubicBezTo>
                  <a:cubicBezTo>
                    <a:pt x="849" y="3351"/>
                    <a:pt x="874" y="3342"/>
                    <a:pt x="897" y="3338"/>
                  </a:cubicBezTo>
                  <a:cubicBezTo>
                    <a:pt x="904" y="3327"/>
                    <a:pt x="910" y="3314"/>
                    <a:pt x="916" y="3299"/>
                  </a:cubicBezTo>
                  <a:cubicBezTo>
                    <a:pt x="922" y="3287"/>
                    <a:pt x="927" y="3273"/>
                    <a:pt x="932" y="3259"/>
                  </a:cubicBezTo>
                  <a:cubicBezTo>
                    <a:pt x="993" y="3248"/>
                    <a:pt x="1047" y="3222"/>
                    <a:pt x="1095" y="3180"/>
                  </a:cubicBezTo>
                  <a:cubicBezTo>
                    <a:pt x="1142" y="3138"/>
                    <a:pt x="1185" y="3095"/>
                    <a:pt x="1224" y="3049"/>
                  </a:cubicBezTo>
                  <a:lnTo>
                    <a:pt x="1204" y="3035"/>
                  </a:lnTo>
                  <a:cubicBezTo>
                    <a:pt x="1227" y="3011"/>
                    <a:pt x="1249" y="2987"/>
                    <a:pt x="1270" y="2962"/>
                  </a:cubicBezTo>
                  <a:cubicBezTo>
                    <a:pt x="1291" y="2935"/>
                    <a:pt x="1319" y="2918"/>
                    <a:pt x="1356" y="2912"/>
                  </a:cubicBezTo>
                  <a:cubicBezTo>
                    <a:pt x="1375" y="2887"/>
                    <a:pt x="1392" y="2862"/>
                    <a:pt x="1409" y="2837"/>
                  </a:cubicBezTo>
                  <a:cubicBezTo>
                    <a:pt x="1427" y="2811"/>
                    <a:pt x="1445" y="2786"/>
                    <a:pt x="1464" y="2764"/>
                  </a:cubicBezTo>
                  <a:cubicBezTo>
                    <a:pt x="1500" y="2724"/>
                    <a:pt x="1534" y="2675"/>
                    <a:pt x="1564" y="2617"/>
                  </a:cubicBezTo>
                  <a:cubicBezTo>
                    <a:pt x="1597" y="2556"/>
                    <a:pt x="1622" y="2501"/>
                    <a:pt x="1638" y="2452"/>
                  </a:cubicBezTo>
                  <a:lnTo>
                    <a:pt x="1637" y="2445"/>
                  </a:lnTo>
                  <a:cubicBezTo>
                    <a:pt x="1655" y="2444"/>
                    <a:pt x="1666" y="2439"/>
                    <a:pt x="1672" y="2427"/>
                  </a:cubicBezTo>
                  <a:cubicBezTo>
                    <a:pt x="1678" y="2417"/>
                    <a:pt x="1680" y="2405"/>
                    <a:pt x="1678" y="2392"/>
                  </a:cubicBezTo>
                  <a:cubicBezTo>
                    <a:pt x="1677" y="2376"/>
                    <a:pt x="1673" y="2361"/>
                    <a:pt x="1667" y="2347"/>
                  </a:cubicBezTo>
                  <a:cubicBezTo>
                    <a:pt x="1660" y="2332"/>
                    <a:pt x="1656" y="2321"/>
                    <a:pt x="1651" y="2311"/>
                  </a:cubicBezTo>
                  <a:lnTo>
                    <a:pt x="1651" y="2311"/>
                  </a:lnTo>
                  <a:cubicBezTo>
                    <a:pt x="1661" y="2315"/>
                    <a:pt x="1668" y="2321"/>
                    <a:pt x="1674" y="2325"/>
                  </a:cubicBezTo>
                  <a:cubicBezTo>
                    <a:pt x="1681" y="2328"/>
                    <a:pt x="1687" y="2331"/>
                    <a:pt x="1694" y="2336"/>
                  </a:cubicBezTo>
                  <a:cubicBezTo>
                    <a:pt x="1696" y="2328"/>
                    <a:pt x="1701" y="2321"/>
                    <a:pt x="1705" y="2313"/>
                  </a:cubicBezTo>
                  <a:lnTo>
                    <a:pt x="1722" y="2290"/>
                  </a:lnTo>
                  <a:cubicBezTo>
                    <a:pt x="1725" y="2289"/>
                    <a:pt x="1730" y="2288"/>
                    <a:pt x="1734" y="2288"/>
                  </a:cubicBezTo>
                  <a:cubicBezTo>
                    <a:pt x="1743" y="2288"/>
                    <a:pt x="1753" y="2290"/>
                    <a:pt x="1764" y="2294"/>
                  </a:cubicBezTo>
                  <a:cubicBezTo>
                    <a:pt x="1779" y="2300"/>
                    <a:pt x="1797" y="2307"/>
                    <a:pt x="1814" y="2317"/>
                  </a:cubicBezTo>
                  <a:cubicBezTo>
                    <a:pt x="1834" y="2328"/>
                    <a:pt x="1852" y="2338"/>
                    <a:pt x="1866" y="2350"/>
                  </a:cubicBezTo>
                  <a:cubicBezTo>
                    <a:pt x="1884" y="2358"/>
                    <a:pt x="1897" y="2366"/>
                    <a:pt x="1906" y="2372"/>
                  </a:cubicBezTo>
                  <a:cubicBezTo>
                    <a:pt x="1934" y="2389"/>
                    <a:pt x="1962" y="2404"/>
                    <a:pt x="1988" y="2419"/>
                  </a:cubicBezTo>
                  <a:cubicBezTo>
                    <a:pt x="2015" y="2434"/>
                    <a:pt x="2044" y="2446"/>
                    <a:pt x="2076" y="2457"/>
                  </a:cubicBezTo>
                  <a:cubicBezTo>
                    <a:pt x="2082" y="2471"/>
                    <a:pt x="2086" y="2483"/>
                    <a:pt x="2088" y="2492"/>
                  </a:cubicBezTo>
                  <a:lnTo>
                    <a:pt x="2081" y="2503"/>
                  </a:lnTo>
                  <a:lnTo>
                    <a:pt x="2059" y="2512"/>
                  </a:lnTo>
                  <a:lnTo>
                    <a:pt x="2089" y="2530"/>
                  </a:lnTo>
                  <a:cubicBezTo>
                    <a:pt x="2077" y="2552"/>
                    <a:pt x="2074" y="2570"/>
                    <a:pt x="2078" y="2586"/>
                  </a:cubicBezTo>
                  <a:cubicBezTo>
                    <a:pt x="2082" y="2600"/>
                    <a:pt x="2091" y="2614"/>
                    <a:pt x="2100" y="2629"/>
                  </a:cubicBezTo>
                  <a:cubicBezTo>
                    <a:pt x="2113" y="2642"/>
                    <a:pt x="2124" y="2656"/>
                    <a:pt x="2133" y="2670"/>
                  </a:cubicBezTo>
                  <a:cubicBezTo>
                    <a:pt x="2146" y="2681"/>
                    <a:pt x="2153" y="2695"/>
                    <a:pt x="2155" y="2709"/>
                  </a:cubicBezTo>
                  <a:cubicBezTo>
                    <a:pt x="2159" y="2725"/>
                    <a:pt x="2155" y="2736"/>
                    <a:pt x="2147" y="2743"/>
                  </a:cubicBezTo>
                  <a:cubicBezTo>
                    <a:pt x="2139" y="2750"/>
                    <a:pt x="2130" y="2760"/>
                    <a:pt x="2122" y="2771"/>
                  </a:cubicBezTo>
                  <a:cubicBezTo>
                    <a:pt x="2127" y="2778"/>
                    <a:pt x="2131" y="2788"/>
                    <a:pt x="2133" y="2802"/>
                  </a:cubicBezTo>
                  <a:lnTo>
                    <a:pt x="2139" y="2833"/>
                  </a:lnTo>
                  <a:cubicBezTo>
                    <a:pt x="2148" y="2865"/>
                    <a:pt x="2154" y="2897"/>
                    <a:pt x="2155" y="2930"/>
                  </a:cubicBezTo>
                  <a:cubicBezTo>
                    <a:pt x="2160" y="2964"/>
                    <a:pt x="2149" y="2994"/>
                    <a:pt x="2122" y="3021"/>
                  </a:cubicBezTo>
                  <a:cubicBezTo>
                    <a:pt x="2121" y="3023"/>
                    <a:pt x="2118" y="3024"/>
                    <a:pt x="2114" y="3025"/>
                  </a:cubicBezTo>
                  <a:cubicBezTo>
                    <a:pt x="2121" y="3040"/>
                    <a:pt x="2125" y="3054"/>
                    <a:pt x="2128" y="3069"/>
                  </a:cubicBezTo>
                  <a:cubicBezTo>
                    <a:pt x="2132" y="3086"/>
                    <a:pt x="2137" y="3102"/>
                    <a:pt x="2139" y="3117"/>
                  </a:cubicBezTo>
                  <a:cubicBezTo>
                    <a:pt x="2143" y="3117"/>
                    <a:pt x="2148" y="3116"/>
                    <a:pt x="2152" y="3116"/>
                  </a:cubicBezTo>
                  <a:cubicBezTo>
                    <a:pt x="2171" y="3116"/>
                    <a:pt x="2191" y="3120"/>
                    <a:pt x="2211" y="3128"/>
                  </a:cubicBezTo>
                  <a:cubicBezTo>
                    <a:pt x="2238" y="3139"/>
                    <a:pt x="2257" y="3155"/>
                    <a:pt x="2267" y="3177"/>
                  </a:cubicBezTo>
                  <a:lnTo>
                    <a:pt x="2276" y="3196"/>
                  </a:lnTo>
                  <a:lnTo>
                    <a:pt x="2300" y="3168"/>
                  </a:lnTo>
                  <a:cubicBezTo>
                    <a:pt x="2309" y="3159"/>
                    <a:pt x="2316" y="3149"/>
                    <a:pt x="2321" y="3138"/>
                  </a:cubicBezTo>
                  <a:cubicBezTo>
                    <a:pt x="2323" y="3139"/>
                    <a:pt x="2326" y="3139"/>
                    <a:pt x="2328" y="3139"/>
                  </a:cubicBezTo>
                  <a:cubicBezTo>
                    <a:pt x="2331" y="3139"/>
                    <a:pt x="2334" y="3139"/>
                    <a:pt x="2337" y="3138"/>
                  </a:cubicBezTo>
                  <a:cubicBezTo>
                    <a:pt x="2342" y="3139"/>
                    <a:pt x="2347" y="3140"/>
                    <a:pt x="2351" y="3141"/>
                  </a:cubicBezTo>
                  <a:cubicBezTo>
                    <a:pt x="2348" y="3132"/>
                    <a:pt x="2341" y="3119"/>
                    <a:pt x="2329" y="3101"/>
                  </a:cubicBezTo>
                  <a:cubicBezTo>
                    <a:pt x="2331" y="3095"/>
                    <a:pt x="2339" y="3088"/>
                    <a:pt x="2356" y="3079"/>
                  </a:cubicBezTo>
                  <a:cubicBezTo>
                    <a:pt x="2371" y="3071"/>
                    <a:pt x="2383" y="3061"/>
                    <a:pt x="2391" y="3049"/>
                  </a:cubicBezTo>
                  <a:cubicBezTo>
                    <a:pt x="2379" y="2967"/>
                    <a:pt x="2366" y="2887"/>
                    <a:pt x="2355" y="2807"/>
                  </a:cubicBezTo>
                  <a:cubicBezTo>
                    <a:pt x="2344" y="2724"/>
                    <a:pt x="2333" y="2643"/>
                    <a:pt x="2320" y="2564"/>
                  </a:cubicBezTo>
                  <a:lnTo>
                    <a:pt x="2317" y="2558"/>
                  </a:lnTo>
                  <a:cubicBezTo>
                    <a:pt x="2280" y="2516"/>
                    <a:pt x="2247" y="2469"/>
                    <a:pt x="2216" y="2420"/>
                  </a:cubicBezTo>
                  <a:cubicBezTo>
                    <a:pt x="2186" y="2371"/>
                    <a:pt x="2153" y="2325"/>
                    <a:pt x="2119" y="2282"/>
                  </a:cubicBezTo>
                  <a:cubicBezTo>
                    <a:pt x="2085" y="2237"/>
                    <a:pt x="2045" y="2201"/>
                    <a:pt x="2000" y="2174"/>
                  </a:cubicBezTo>
                  <a:cubicBezTo>
                    <a:pt x="1955" y="2144"/>
                    <a:pt x="1900" y="2130"/>
                    <a:pt x="1831" y="2130"/>
                  </a:cubicBezTo>
                  <a:lnTo>
                    <a:pt x="1828" y="2131"/>
                  </a:lnTo>
                  <a:cubicBezTo>
                    <a:pt x="1811" y="2118"/>
                    <a:pt x="1798" y="2107"/>
                    <a:pt x="1793" y="2096"/>
                  </a:cubicBezTo>
                  <a:cubicBezTo>
                    <a:pt x="1787" y="2085"/>
                    <a:pt x="1783" y="2075"/>
                    <a:pt x="1781" y="2066"/>
                  </a:cubicBezTo>
                  <a:cubicBezTo>
                    <a:pt x="1781" y="2054"/>
                    <a:pt x="1781" y="2041"/>
                    <a:pt x="1781" y="2027"/>
                  </a:cubicBezTo>
                  <a:cubicBezTo>
                    <a:pt x="1782" y="2013"/>
                    <a:pt x="1781" y="1997"/>
                    <a:pt x="1778" y="1978"/>
                  </a:cubicBezTo>
                  <a:cubicBezTo>
                    <a:pt x="1798" y="1950"/>
                    <a:pt x="1811" y="1919"/>
                    <a:pt x="1815" y="1887"/>
                  </a:cubicBezTo>
                  <a:cubicBezTo>
                    <a:pt x="1821" y="1854"/>
                    <a:pt x="1823" y="1823"/>
                    <a:pt x="1821" y="1791"/>
                  </a:cubicBezTo>
                  <a:cubicBezTo>
                    <a:pt x="1821" y="1759"/>
                    <a:pt x="1822" y="1726"/>
                    <a:pt x="1822" y="1695"/>
                  </a:cubicBezTo>
                  <a:cubicBezTo>
                    <a:pt x="1822" y="1663"/>
                    <a:pt x="1830" y="1634"/>
                    <a:pt x="1844" y="1606"/>
                  </a:cubicBezTo>
                  <a:lnTo>
                    <a:pt x="1844" y="1603"/>
                  </a:lnTo>
                  <a:cubicBezTo>
                    <a:pt x="1848" y="1560"/>
                    <a:pt x="1859" y="1516"/>
                    <a:pt x="1877" y="1472"/>
                  </a:cubicBezTo>
                  <a:cubicBezTo>
                    <a:pt x="1897" y="1427"/>
                    <a:pt x="1920" y="1384"/>
                    <a:pt x="1948" y="1342"/>
                  </a:cubicBezTo>
                  <a:cubicBezTo>
                    <a:pt x="1975" y="1300"/>
                    <a:pt x="2006" y="1260"/>
                    <a:pt x="2038" y="1223"/>
                  </a:cubicBezTo>
                  <a:cubicBezTo>
                    <a:pt x="2071" y="1184"/>
                    <a:pt x="2103" y="1149"/>
                    <a:pt x="2135" y="1118"/>
                  </a:cubicBezTo>
                  <a:lnTo>
                    <a:pt x="2140" y="1114"/>
                  </a:lnTo>
                  <a:lnTo>
                    <a:pt x="2153" y="1124"/>
                  </a:lnTo>
                  <a:cubicBezTo>
                    <a:pt x="2160" y="1127"/>
                    <a:pt x="2165" y="1130"/>
                    <a:pt x="2169" y="1133"/>
                  </a:cubicBezTo>
                  <a:cubicBezTo>
                    <a:pt x="2170" y="1129"/>
                    <a:pt x="2171" y="1126"/>
                    <a:pt x="2170" y="1124"/>
                  </a:cubicBezTo>
                  <a:lnTo>
                    <a:pt x="2174" y="1111"/>
                  </a:lnTo>
                  <a:cubicBezTo>
                    <a:pt x="2176" y="1103"/>
                    <a:pt x="2183" y="1095"/>
                    <a:pt x="2193" y="1087"/>
                  </a:cubicBezTo>
                  <a:cubicBezTo>
                    <a:pt x="2204" y="1078"/>
                    <a:pt x="2214" y="1069"/>
                    <a:pt x="2224" y="1062"/>
                  </a:cubicBezTo>
                  <a:cubicBezTo>
                    <a:pt x="2234" y="1053"/>
                    <a:pt x="2242" y="1045"/>
                    <a:pt x="2249" y="1037"/>
                  </a:cubicBezTo>
                  <a:cubicBezTo>
                    <a:pt x="2257" y="1027"/>
                    <a:pt x="2259" y="1018"/>
                    <a:pt x="2256" y="1008"/>
                  </a:cubicBezTo>
                  <a:lnTo>
                    <a:pt x="2258" y="1005"/>
                  </a:lnTo>
                  <a:cubicBezTo>
                    <a:pt x="2293" y="969"/>
                    <a:pt x="2323" y="935"/>
                    <a:pt x="2349" y="905"/>
                  </a:cubicBezTo>
                  <a:cubicBezTo>
                    <a:pt x="2375" y="873"/>
                    <a:pt x="2397" y="841"/>
                    <a:pt x="2414" y="808"/>
                  </a:cubicBezTo>
                  <a:cubicBezTo>
                    <a:pt x="2434" y="776"/>
                    <a:pt x="2449" y="739"/>
                    <a:pt x="2459" y="700"/>
                  </a:cubicBezTo>
                  <a:cubicBezTo>
                    <a:pt x="2471" y="661"/>
                    <a:pt x="2479" y="615"/>
                    <a:pt x="2486" y="561"/>
                  </a:cubicBezTo>
                  <a:cubicBezTo>
                    <a:pt x="2485" y="559"/>
                    <a:pt x="2487" y="556"/>
                    <a:pt x="2490" y="551"/>
                  </a:cubicBezTo>
                  <a:cubicBezTo>
                    <a:pt x="2522" y="528"/>
                    <a:pt x="2541" y="505"/>
                    <a:pt x="2545" y="483"/>
                  </a:cubicBezTo>
                  <a:cubicBezTo>
                    <a:pt x="2551" y="460"/>
                    <a:pt x="2549" y="438"/>
                    <a:pt x="2539" y="417"/>
                  </a:cubicBezTo>
                  <a:cubicBezTo>
                    <a:pt x="2531" y="393"/>
                    <a:pt x="2520" y="369"/>
                    <a:pt x="2507" y="346"/>
                  </a:cubicBezTo>
                  <a:cubicBezTo>
                    <a:pt x="2492" y="322"/>
                    <a:pt x="2482" y="297"/>
                    <a:pt x="2478" y="272"/>
                  </a:cubicBezTo>
                  <a:cubicBezTo>
                    <a:pt x="2474" y="267"/>
                    <a:pt x="2472" y="260"/>
                    <a:pt x="2472" y="250"/>
                  </a:cubicBezTo>
                  <a:cubicBezTo>
                    <a:pt x="2472" y="238"/>
                    <a:pt x="2472" y="230"/>
                    <a:pt x="2473" y="223"/>
                  </a:cubicBezTo>
                  <a:lnTo>
                    <a:pt x="2474" y="214"/>
                  </a:lnTo>
                  <a:lnTo>
                    <a:pt x="2437" y="189"/>
                  </a:lnTo>
                  <a:cubicBezTo>
                    <a:pt x="2426" y="178"/>
                    <a:pt x="2419" y="165"/>
                    <a:pt x="2415" y="145"/>
                  </a:cubicBezTo>
                  <a:cubicBezTo>
                    <a:pt x="2410" y="119"/>
                    <a:pt x="2404" y="93"/>
                    <a:pt x="2397" y="69"/>
                  </a:cubicBezTo>
                  <a:cubicBezTo>
                    <a:pt x="2388" y="45"/>
                    <a:pt x="2369" y="26"/>
                    <a:pt x="2339" y="12"/>
                  </a:cubicBezTo>
                  <a:cubicBezTo>
                    <a:pt x="2337" y="11"/>
                    <a:pt x="2336" y="10"/>
                    <a:pt x="2334" y="10"/>
                  </a:cubicBezTo>
                  <a:cubicBezTo>
                    <a:pt x="2334" y="10"/>
                    <a:pt x="2333" y="10"/>
                    <a:pt x="2333" y="11"/>
                  </a:cubicBezTo>
                  <a:lnTo>
                    <a:pt x="2231" y="28"/>
                  </a:lnTo>
                  <a:cubicBezTo>
                    <a:pt x="2219" y="22"/>
                    <a:pt x="2211" y="17"/>
                    <a:pt x="2205" y="13"/>
                  </a:cubicBezTo>
                  <a:cubicBezTo>
                    <a:pt x="2197" y="5"/>
                    <a:pt x="2187" y="1"/>
                    <a:pt x="217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5"/>
            <p:cNvSpPr/>
            <p:nvPr/>
          </p:nvSpPr>
          <p:spPr>
            <a:xfrm>
              <a:off x="3063500" y="3399700"/>
              <a:ext cx="64775" cy="77075"/>
            </a:xfrm>
            <a:custGeom>
              <a:avLst/>
              <a:gdLst/>
              <a:ahLst/>
              <a:cxnLst/>
              <a:rect l="l" t="t" r="r" b="b"/>
              <a:pathLst>
                <a:path w="2591" h="3083" extrusionOk="0">
                  <a:moveTo>
                    <a:pt x="1042" y="351"/>
                  </a:moveTo>
                  <a:lnTo>
                    <a:pt x="1052" y="353"/>
                  </a:lnTo>
                  <a:cubicBezTo>
                    <a:pt x="1091" y="359"/>
                    <a:pt x="1125" y="372"/>
                    <a:pt x="1152" y="390"/>
                  </a:cubicBezTo>
                  <a:cubicBezTo>
                    <a:pt x="1181" y="407"/>
                    <a:pt x="1204" y="429"/>
                    <a:pt x="1222" y="457"/>
                  </a:cubicBezTo>
                  <a:cubicBezTo>
                    <a:pt x="1242" y="483"/>
                    <a:pt x="1259" y="512"/>
                    <a:pt x="1273" y="546"/>
                  </a:cubicBezTo>
                  <a:cubicBezTo>
                    <a:pt x="1288" y="576"/>
                    <a:pt x="1303" y="608"/>
                    <a:pt x="1317" y="643"/>
                  </a:cubicBezTo>
                  <a:cubicBezTo>
                    <a:pt x="1331" y="680"/>
                    <a:pt x="1347" y="715"/>
                    <a:pt x="1365" y="749"/>
                  </a:cubicBezTo>
                  <a:cubicBezTo>
                    <a:pt x="1383" y="783"/>
                    <a:pt x="1403" y="816"/>
                    <a:pt x="1426" y="847"/>
                  </a:cubicBezTo>
                  <a:lnTo>
                    <a:pt x="1424" y="851"/>
                  </a:lnTo>
                  <a:cubicBezTo>
                    <a:pt x="1413" y="880"/>
                    <a:pt x="1412" y="910"/>
                    <a:pt x="1422" y="942"/>
                  </a:cubicBezTo>
                  <a:cubicBezTo>
                    <a:pt x="1433" y="973"/>
                    <a:pt x="1445" y="1005"/>
                    <a:pt x="1456" y="1038"/>
                  </a:cubicBezTo>
                  <a:cubicBezTo>
                    <a:pt x="1470" y="1071"/>
                    <a:pt x="1478" y="1103"/>
                    <a:pt x="1482" y="1136"/>
                  </a:cubicBezTo>
                  <a:cubicBezTo>
                    <a:pt x="1488" y="1168"/>
                    <a:pt x="1480" y="1199"/>
                    <a:pt x="1460" y="1228"/>
                  </a:cubicBezTo>
                  <a:lnTo>
                    <a:pt x="1458" y="1231"/>
                  </a:lnTo>
                  <a:cubicBezTo>
                    <a:pt x="1474" y="1244"/>
                    <a:pt x="1483" y="1256"/>
                    <a:pt x="1488" y="1267"/>
                  </a:cubicBezTo>
                  <a:cubicBezTo>
                    <a:pt x="1493" y="1276"/>
                    <a:pt x="1496" y="1285"/>
                    <a:pt x="1496" y="1295"/>
                  </a:cubicBezTo>
                  <a:cubicBezTo>
                    <a:pt x="1495" y="1304"/>
                    <a:pt x="1494" y="1316"/>
                    <a:pt x="1490" y="1328"/>
                  </a:cubicBezTo>
                  <a:cubicBezTo>
                    <a:pt x="1486" y="1339"/>
                    <a:pt x="1484" y="1353"/>
                    <a:pt x="1486" y="1370"/>
                  </a:cubicBezTo>
                  <a:lnTo>
                    <a:pt x="1482" y="1370"/>
                  </a:lnTo>
                  <a:cubicBezTo>
                    <a:pt x="1489" y="1419"/>
                    <a:pt x="1489" y="1464"/>
                    <a:pt x="1482" y="1506"/>
                  </a:cubicBezTo>
                  <a:cubicBezTo>
                    <a:pt x="1478" y="1545"/>
                    <a:pt x="1469" y="1585"/>
                    <a:pt x="1456" y="1624"/>
                  </a:cubicBezTo>
                  <a:cubicBezTo>
                    <a:pt x="1446" y="1662"/>
                    <a:pt x="1434" y="1699"/>
                    <a:pt x="1421" y="1739"/>
                  </a:cubicBezTo>
                  <a:cubicBezTo>
                    <a:pt x="1408" y="1778"/>
                    <a:pt x="1399" y="1819"/>
                    <a:pt x="1392" y="1861"/>
                  </a:cubicBezTo>
                  <a:lnTo>
                    <a:pt x="1384" y="1860"/>
                  </a:lnTo>
                  <a:cubicBezTo>
                    <a:pt x="1323" y="1851"/>
                    <a:pt x="1269" y="1832"/>
                    <a:pt x="1220" y="1801"/>
                  </a:cubicBezTo>
                  <a:cubicBezTo>
                    <a:pt x="1172" y="1770"/>
                    <a:pt x="1123" y="1739"/>
                    <a:pt x="1073" y="1709"/>
                  </a:cubicBezTo>
                  <a:cubicBezTo>
                    <a:pt x="1072" y="1699"/>
                    <a:pt x="1065" y="1684"/>
                    <a:pt x="1056" y="1663"/>
                  </a:cubicBezTo>
                  <a:cubicBezTo>
                    <a:pt x="1046" y="1641"/>
                    <a:pt x="1035" y="1617"/>
                    <a:pt x="1022" y="1589"/>
                  </a:cubicBezTo>
                  <a:cubicBezTo>
                    <a:pt x="1012" y="1562"/>
                    <a:pt x="1000" y="1535"/>
                    <a:pt x="988" y="1510"/>
                  </a:cubicBezTo>
                  <a:cubicBezTo>
                    <a:pt x="977" y="1483"/>
                    <a:pt x="970" y="1459"/>
                    <a:pt x="967" y="1441"/>
                  </a:cubicBezTo>
                  <a:cubicBezTo>
                    <a:pt x="966" y="1431"/>
                    <a:pt x="965" y="1423"/>
                    <a:pt x="966" y="1414"/>
                  </a:cubicBezTo>
                  <a:cubicBezTo>
                    <a:pt x="968" y="1404"/>
                    <a:pt x="967" y="1396"/>
                    <a:pt x="964" y="1388"/>
                  </a:cubicBezTo>
                  <a:cubicBezTo>
                    <a:pt x="948" y="1378"/>
                    <a:pt x="937" y="1366"/>
                    <a:pt x="931" y="1356"/>
                  </a:cubicBezTo>
                  <a:cubicBezTo>
                    <a:pt x="926" y="1345"/>
                    <a:pt x="923" y="1334"/>
                    <a:pt x="923" y="1322"/>
                  </a:cubicBezTo>
                  <a:cubicBezTo>
                    <a:pt x="923" y="1309"/>
                    <a:pt x="922" y="1296"/>
                    <a:pt x="922" y="1284"/>
                  </a:cubicBezTo>
                  <a:cubicBezTo>
                    <a:pt x="924" y="1270"/>
                    <a:pt x="923" y="1255"/>
                    <a:pt x="920" y="1237"/>
                  </a:cubicBezTo>
                  <a:cubicBezTo>
                    <a:pt x="917" y="1227"/>
                    <a:pt x="913" y="1217"/>
                    <a:pt x="906" y="1211"/>
                  </a:cubicBezTo>
                  <a:cubicBezTo>
                    <a:pt x="901" y="1204"/>
                    <a:pt x="895" y="1196"/>
                    <a:pt x="890" y="1187"/>
                  </a:cubicBezTo>
                  <a:lnTo>
                    <a:pt x="892" y="1184"/>
                  </a:lnTo>
                  <a:cubicBezTo>
                    <a:pt x="893" y="1123"/>
                    <a:pt x="894" y="1060"/>
                    <a:pt x="894" y="996"/>
                  </a:cubicBezTo>
                  <a:cubicBezTo>
                    <a:pt x="896" y="929"/>
                    <a:pt x="903" y="863"/>
                    <a:pt x="913" y="799"/>
                  </a:cubicBezTo>
                  <a:cubicBezTo>
                    <a:pt x="925" y="734"/>
                    <a:pt x="943" y="672"/>
                    <a:pt x="966" y="614"/>
                  </a:cubicBezTo>
                  <a:cubicBezTo>
                    <a:pt x="989" y="555"/>
                    <a:pt x="1021" y="502"/>
                    <a:pt x="1063" y="453"/>
                  </a:cubicBezTo>
                  <a:lnTo>
                    <a:pt x="1066" y="452"/>
                  </a:lnTo>
                  <a:cubicBezTo>
                    <a:pt x="1066" y="450"/>
                    <a:pt x="1066" y="449"/>
                    <a:pt x="1068" y="449"/>
                  </a:cubicBezTo>
                  <a:lnTo>
                    <a:pt x="1065" y="444"/>
                  </a:lnTo>
                  <a:cubicBezTo>
                    <a:pt x="1052" y="432"/>
                    <a:pt x="1043" y="419"/>
                    <a:pt x="1040" y="402"/>
                  </a:cubicBezTo>
                  <a:cubicBezTo>
                    <a:pt x="1037" y="382"/>
                    <a:pt x="1037" y="365"/>
                    <a:pt x="1042" y="351"/>
                  </a:cubicBezTo>
                  <a:close/>
                  <a:moveTo>
                    <a:pt x="622" y="1029"/>
                  </a:moveTo>
                  <a:lnTo>
                    <a:pt x="634" y="1103"/>
                  </a:lnTo>
                  <a:cubicBezTo>
                    <a:pt x="642" y="1131"/>
                    <a:pt x="641" y="1157"/>
                    <a:pt x="631" y="1180"/>
                  </a:cubicBezTo>
                  <a:lnTo>
                    <a:pt x="631" y="1183"/>
                  </a:lnTo>
                  <a:cubicBezTo>
                    <a:pt x="644" y="1217"/>
                    <a:pt x="653" y="1255"/>
                    <a:pt x="663" y="1295"/>
                  </a:cubicBezTo>
                  <a:cubicBezTo>
                    <a:pt x="671" y="1332"/>
                    <a:pt x="680" y="1370"/>
                    <a:pt x="689" y="1410"/>
                  </a:cubicBezTo>
                  <a:cubicBezTo>
                    <a:pt x="699" y="1449"/>
                    <a:pt x="712" y="1487"/>
                    <a:pt x="727" y="1523"/>
                  </a:cubicBezTo>
                  <a:cubicBezTo>
                    <a:pt x="740" y="1558"/>
                    <a:pt x="759" y="1592"/>
                    <a:pt x="782" y="1623"/>
                  </a:cubicBezTo>
                  <a:cubicBezTo>
                    <a:pt x="799" y="1633"/>
                    <a:pt x="812" y="1646"/>
                    <a:pt x="818" y="1661"/>
                  </a:cubicBezTo>
                  <a:cubicBezTo>
                    <a:pt x="824" y="1674"/>
                    <a:pt x="829" y="1690"/>
                    <a:pt x="835" y="1707"/>
                  </a:cubicBezTo>
                  <a:cubicBezTo>
                    <a:pt x="841" y="1722"/>
                    <a:pt x="849" y="1737"/>
                    <a:pt x="861" y="1753"/>
                  </a:cubicBezTo>
                  <a:cubicBezTo>
                    <a:pt x="871" y="1769"/>
                    <a:pt x="889" y="1780"/>
                    <a:pt x="914" y="1790"/>
                  </a:cubicBezTo>
                  <a:lnTo>
                    <a:pt x="917" y="1793"/>
                  </a:lnTo>
                  <a:cubicBezTo>
                    <a:pt x="917" y="1807"/>
                    <a:pt x="923" y="1823"/>
                    <a:pt x="931" y="1837"/>
                  </a:cubicBezTo>
                  <a:cubicBezTo>
                    <a:pt x="940" y="1848"/>
                    <a:pt x="952" y="1861"/>
                    <a:pt x="964" y="1872"/>
                  </a:cubicBezTo>
                  <a:cubicBezTo>
                    <a:pt x="975" y="1882"/>
                    <a:pt x="988" y="1891"/>
                    <a:pt x="1000" y="1901"/>
                  </a:cubicBezTo>
                  <a:cubicBezTo>
                    <a:pt x="1016" y="1910"/>
                    <a:pt x="1029" y="1917"/>
                    <a:pt x="1040" y="1924"/>
                  </a:cubicBezTo>
                  <a:cubicBezTo>
                    <a:pt x="1051" y="1931"/>
                    <a:pt x="1062" y="1940"/>
                    <a:pt x="1074" y="1950"/>
                  </a:cubicBezTo>
                  <a:lnTo>
                    <a:pt x="1110" y="1975"/>
                  </a:lnTo>
                  <a:cubicBezTo>
                    <a:pt x="1120" y="1995"/>
                    <a:pt x="1135" y="2010"/>
                    <a:pt x="1156" y="2020"/>
                  </a:cubicBezTo>
                  <a:cubicBezTo>
                    <a:pt x="1177" y="2029"/>
                    <a:pt x="1199" y="2036"/>
                    <a:pt x="1222" y="2043"/>
                  </a:cubicBezTo>
                  <a:cubicBezTo>
                    <a:pt x="1244" y="2050"/>
                    <a:pt x="1265" y="2058"/>
                    <a:pt x="1285" y="2068"/>
                  </a:cubicBezTo>
                  <a:cubicBezTo>
                    <a:pt x="1304" y="2077"/>
                    <a:pt x="1317" y="2090"/>
                    <a:pt x="1322" y="2111"/>
                  </a:cubicBezTo>
                  <a:cubicBezTo>
                    <a:pt x="1323" y="2116"/>
                    <a:pt x="1321" y="2127"/>
                    <a:pt x="1317" y="2147"/>
                  </a:cubicBezTo>
                  <a:cubicBezTo>
                    <a:pt x="1313" y="2166"/>
                    <a:pt x="1308" y="2177"/>
                    <a:pt x="1305" y="2182"/>
                  </a:cubicBezTo>
                  <a:lnTo>
                    <a:pt x="1146" y="2409"/>
                  </a:lnTo>
                  <a:cubicBezTo>
                    <a:pt x="1128" y="2433"/>
                    <a:pt x="1116" y="2454"/>
                    <a:pt x="1107" y="2472"/>
                  </a:cubicBezTo>
                  <a:cubicBezTo>
                    <a:pt x="1098" y="2487"/>
                    <a:pt x="1084" y="2504"/>
                    <a:pt x="1066" y="2525"/>
                  </a:cubicBezTo>
                  <a:cubicBezTo>
                    <a:pt x="1047" y="2548"/>
                    <a:pt x="1029" y="2566"/>
                    <a:pt x="1012" y="2579"/>
                  </a:cubicBezTo>
                  <a:cubicBezTo>
                    <a:pt x="996" y="2591"/>
                    <a:pt x="977" y="2608"/>
                    <a:pt x="955" y="2627"/>
                  </a:cubicBezTo>
                  <a:lnTo>
                    <a:pt x="730" y="2831"/>
                  </a:lnTo>
                  <a:cubicBezTo>
                    <a:pt x="711" y="2835"/>
                    <a:pt x="689" y="2839"/>
                    <a:pt x="665" y="2845"/>
                  </a:cubicBezTo>
                  <a:cubicBezTo>
                    <a:pt x="642" y="2849"/>
                    <a:pt x="619" y="2852"/>
                    <a:pt x="594" y="2854"/>
                  </a:cubicBezTo>
                  <a:cubicBezTo>
                    <a:pt x="582" y="2856"/>
                    <a:pt x="571" y="2856"/>
                    <a:pt x="559" y="2856"/>
                  </a:cubicBezTo>
                  <a:cubicBezTo>
                    <a:pt x="548" y="2856"/>
                    <a:pt x="536" y="2856"/>
                    <a:pt x="525" y="2854"/>
                  </a:cubicBezTo>
                  <a:cubicBezTo>
                    <a:pt x="503" y="2851"/>
                    <a:pt x="485" y="2842"/>
                    <a:pt x="468" y="2827"/>
                  </a:cubicBezTo>
                  <a:lnTo>
                    <a:pt x="463" y="2825"/>
                  </a:lnTo>
                  <a:cubicBezTo>
                    <a:pt x="453" y="2839"/>
                    <a:pt x="436" y="2848"/>
                    <a:pt x="414" y="2854"/>
                  </a:cubicBezTo>
                  <a:cubicBezTo>
                    <a:pt x="407" y="2856"/>
                    <a:pt x="401" y="2857"/>
                    <a:pt x="395" y="2857"/>
                  </a:cubicBezTo>
                  <a:cubicBezTo>
                    <a:pt x="382" y="2857"/>
                    <a:pt x="371" y="2853"/>
                    <a:pt x="363" y="2845"/>
                  </a:cubicBezTo>
                  <a:lnTo>
                    <a:pt x="363" y="2843"/>
                  </a:lnTo>
                  <a:cubicBezTo>
                    <a:pt x="326" y="2791"/>
                    <a:pt x="300" y="2741"/>
                    <a:pt x="283" y="2695"/>
                  </a:cubicBezTo>
                  <a:cubicBezTo>
                    <a:pt x="268" y="2647"/>
                    <a:pt x="270" y="2591"/>
                    <a:pt x="290" y="2527"/>
                  </a:cubicBezTo>
                  <a:lnTo>
                    <a:pt x="289" y="2524"/>
                  </a:lnTo>
                  <a:cubicBezTo>
                    <a:pt x="295" y="2492"/>
                    <a:pt x="291" y="2463"/>
                    <a:pt x="276" y="2435"/>
                  </a:cubicBezTo>
                  <a:cubicBezTo>
                    <a:pt x="263" y="2407"/>
                    <a:pt x="251" y="2380"/>
                    <a:pt x="238" y="2355"/>
                  </a:cubicBezTo>
                  <a:cubicBezTo>
                    <a:pt x="228" y="2326"/>
                    <a:pt x="224" y="2300"/>
                    <a:pt x="225" y="2275"/>
                  </a:cubicBezTo>
                  <a:cubicBezTo>
                    <a:pt x="226" y="2247"/>
                    <a:pt x="245" y="2219"/>
                    <a:pt x="280" y="2191"/>
                  </a:cubicBezTo>
                  <a:lnTo>
                    <a:pt x="283" y="2191"/>
                  </a:lnTo>
                  <a:lnTo>
                    <a:pt x="283" y="2188"/>
                  </a:lnTo>
                  <a:cubicBezTo>
                    <a:pt x="306" y="2152"/>
                    <a:pt x="320" y="2115"/>
                    <a:pt x="324" y="2075"/>
                  </a:cubicBezTo>
                  <a:cubicBezTo>
                    <a:pt x="331" y="2033"/>
                    <a:pt x="335" y="1991"/>
                    <a:pt x="335" y="1950"/>
                  </a:cubicBezTo>
                  <a:cubicBezTo>
                    <a:pt x="337" y="1907"/>
                    <a:pt x="340" y="1865"/>
                    <a:pt x="342" y="1825"/>
                  </a:cubicBezTo>
                  <a:cubicBezTo>
                    <a:pt x="347" y="1785"/>
                    <a:pt x="359" y="1748"/>
                    <a:pt x="378" y="1711"/>
                  </a:cubicBezTo>
                  <a:lnTo>
                    <a:pt x="381" y="1708"/>
                  </a:lnTo>
                  <a:lnTo>
                    <a:pt x="358" y="1694"/>
                  </a:lnTo>
                  <a:cubicBezTo>
                    <a:pt x="391" y="1577"/>
                    <a:pt x="434" y="1465"/>
                    <a:pt x="487" y="1358"/>
                  </a:cubicBezTo>
                  <a:cubicBezTo>
                    <a:pt x="540" y="1251"/>
                    <a:pt x="585" y="1141"/>
                    <a:pt x="622" y="1029"/>
                  </a:cubicBezTo>
                  <a:close/>
                  <a:moveTo>
                    <a:pt x="1233" y="1"/>
                  </a:moveTo>
                  <a:cubicBezTo>
                    <a:pt x="1212" y="1"/>
                    <a:pt x="1190" y="6"/>
                    <a:pt x="1168" y="15"/>
                  </a:cubicBezTo>
                  <a:cubicBezTo>
                    <a:pt x="1148" y="23"/>
                    <a:pt x="1128" y="33"/>
                    <a:pt x="1109" y="47"/>
                  </a:cubicBezTo>
                  <a:cubicBezTo>
                    <a:pt x="1090" y="59"/>
                    <a:pt x="1072" y="74"/>
                    <a:pt x="1053" y="92"/>
                  </a:cubicBezTo>
                  <a:cubicBezTo>
                    <a:pt x="1036" y="106"/>
                    <a:pt x="1020" y="119"/>
                    <a:pt x="1007" y="132"/>
                  </a:cubicBezTo>
                  <a:cubicBezTo>
                    <a:pt x="989" y="148"/>
                    <a:pt x="970" y="164"/>
                    <a:pt x="950" y="177"/>
                  </a:cubicBezTo>
                  <a:cubicBezTo>
                    <a:pt x="933" y="189"/>
                    <a:pt x="915" y="204"/>
                    <a:pt x="896" y="222"/>
                  </a:cubicBezTo>
                  <a:lnTo>
                    <a:pt x="877" y="204"/>
                  </a:lnTo>
                  <a:lnTo>
                    <a:pt x="873" y="208"/>
                  </a:lnTo>
                  <a:cubicBezTo>
                    <a:pt x="845" y="234"/>
                    <a:pt x="820" y="259"/>
                    <a:pt x="799" y="282"/>
                  </a:cubicBezTo>
                  <a:cubicBezTo>
                    <a:pt x="779" y="306"/>
                    <a:pt x="761" y="329"/>
                    <a:pt x="743" y="351"/>
                  </a:cubicBezTo>
                  <a:cubicBezTo>
                    <a:pt x="726" y="374"/>
                    <a:pt x="709" y="398"/>
                    <a:pt x="692" y="424"/>
                  </a:cubicBezTo>
                  <a:cubicBezTo>
                    <a:pt x="676" y="448"/>
                    <a:pt x="660" y="477"/>
                    <a:pt x="640" y="510"/>
                  </a:cubicBezTo>
                  <a:cubicBezTo>
                    <a:pt x="615" y="548"/>
                    <a:pt x="588" y="584"/>
                    <a:pt x="559" y="621"/>
                  </a:cubicBezTo>
                  <a:cubicBezTo>
                    <a:pt x="532" y="655"/>
                    <a:pt x="503" y="690"/>
                    <a:pt x="475" y="726"/>
                  </a:cubicBezTo>
                  <a:cubicBezTo>
                    <a:pt x="462" y="740"/>
                    <a:pt x="450" y="754"/>
                    <a:pt x="438" y="768"/>
                  </a:cubicBezTo>
                  <a:cubicBezTo>
                    <a:pt x="427" y="779"/>
                    <a:pt x="416" y="793"/>
                    <a:pt x="407" y="809"/>
                  </a:cubicBezTo>
                  <a:lnTo>
                    <a:pt x="405" y="812"/>
                  </a:lnTo>
                  <a:cubicBezTo>
                    <a:pt x="403" y="854"/>
                    <a:pt x="392" y="894"/>
                    <a:pt x="373" y="932"/>
                  </a:cubicBezTo>
                  <a:cubicBezTo>
                    <a:pt x="355" y="968"/>
                    <a:pt x="334" y="1005"/>
                    <a:pt x="311" y="1039"/>
                  </a:cubicBezTo>
                  <a:cubicBezTo>
                    <a:pt x="289" y="1075"/>
                    <a:pt x="269" y="1112"/>
                    <a:pt x="250" y="1150"/>
                  </a:cubicBezTo>
                  <a:cubicBezTo>
                    <a:pt x="231" y="1186"/>
                    <a:pt x="222" y="1226"/>
                    <a:pt x="220" y="1267"/>
                  </a:cubicBezTo>
                  <a:lnTo>
                    <a:pt x="222" y="1270"/>
                  </a:lnTo>
                  <a:cubicBezTo>
                    <a:pt x="190" y="1314"/>
                    <a:pt x="165" y="1365"/>
                    <a:pt x="146" y="1423"/>
                  </a:cubicBezTo>
                  <a:cubicBezTo>
                    <a:pt x="128" y="1479"/>
                    <a:pt x="124" y="1534"/>
                    <a:pt x="133" y="1586"/>
                  </a:cubicBezTo>
                  <a:cubicBezTo>
                    <a:pt x="125" y="1598"/>
                    <a:pt x="119" y="1605"/>
                    <a:pt x="114" y="1608"/>
                  </a:cubicBezTo>
                  <a:lnTo>
                    <a:pt x="85" y="1613"/>
                  </a:lnTo>
                  <a:lnTo>
                    <a:pt x="83" y="1616"/>
                  </a:lnTo>
                  <a:cubicBezTo>
                    <a:pt x="78" y="1646"/>
                    <a:pt x="75" y="1677"/>
                    <a:pt x="73" y="1709"/>
                  </a:cubicBezTo>
                  <a:cubicBezTo>
                    <a:pt x="71" y="1740"/>
                    <a:pt x="67" y="1772"/>
                    <a:pt x="62" y="1801"/>
                  </a:cubicBezTo>
                  <a:cubicBezTo>
                    <a:pt x="55" y="1860"/>
                    <a:pt x="45" y="1917"/>
                    <a:pt x="35" y="1976"/>
                  </a:cubicBezTo>
                  <a:lnTo>
                    <a:pt x="0" y="2147"/>
                  </a:lnTo>
                  <a:lnTo>
                    <a:pt x="0" y="2149"/>
                  </a:lnTo>
                  <a:lnTo>
                    <a:pt x="11" y="2377"/>
                  </a:lnTo>
                  <a:cubicBezTo>
                    <a:pt x="12" y="2451"/>
                    <a:pt x="19" y="2525"/>
                    <a:pt x="33" y="2601"/>
                  </a:cubicBezTo>
                  <a:cubicBezTo>
                    <a:pt x="40" y="2643"/>
                    <a:pt x="52" y="2694"/>
                    <a:pt x="68" y="2754"/>
                  </a:cubicBezTo>
                  <a:cubicBezTo>
                    <a:pt x="84" y="2812"/>
                    <a:pt x="105" y="2858"/>
                    <a:pt x="130" y="2892"/>
                  </a:cubicBezTo>
                  <a:cubicBezTo>
                    <a:pt x="150" y="2916"/>
                    <a:pt x="176" y="2939"/>
                    <a:pt x="208" y="2963"/>
                  </a:cubicBezTo>
                  <a:cubicBezTo>
                    <a:pt x="241" y="2986"/>
                    <a:pt x="272" y="3004"/>
                    <a:pt x="300" y="3021"/>
                  </a:cubicBezTo>
                  <a:cubicBezTo>
                    <a:pt x="318" y="3032"/>
                    <a:pt x="334" y="3040"/>
                    <a:pt x="348" y="3047"/>
                  </a:cubicBezTo>
                  <a:cubicBezTo>
                    <a:pt x="366" y="3056"/>
                    <a:pt x="382" y="3067"/>
                    <a:pt x="395" y="3080"/>
                  </a:cubicBezTo>
                  <a:lnTo>
                    <a:pt x="424" y="3076"/>
                  </a:lnTo>
                  <a:cubicBezTo>
                    <a:pt x="433" y="3074"/>
                    <a:pt x="442" y="3067"/>
                    <a:pt x="450" y="3056"/>
                  </a:cubicBezTo>
                  <a:cubicBezTo>
                    <a:pt x="484" y="3071"/>
                    <a:pt x="517" y="3080"/>
                    <a:pt x="552" y="3082"/>
                  </a:cubicBezTo>
                  <a:cubicBezTo>
                    <a:pt x="560" y="3082"/>
                    <a:pt x="568" y="3083"/>
                    <a:pt x="577" y="3083"/>
                  </a:cubicBezTo>
                  <a:cubicBezTo>
                    <a:pt x="602" y="3083"/>
                    <a:pt x="627" y="3080"/>
                    <a:pt x="652" y="3076"/>
                  </a:cubicBezTo>
                  <a:cubicBezTo>
                    <a:pt x="687" y="3070"/>
                    <a:pt x="720" y="3061"/>
                    <a:pt x="754" y="3049"/>
                  </a:cubicBezTo>
                  <a:cubicBezTo>
                    <a:pt x="789" y="3038"/>
                    <a:pt x="823" y="3026"/>
                    <a:pt x="857" y="3017"/>
                  </a:cubicBezTo>
                  <a:cubicBezTo>
                    <a:pt x="877" y="2992"/>
                    <a:pt x="898" y="2980"/>
                    <a:pt x="921" y="2980"/>
                  </a:cubicBezTo>
                  <a:cubicBezTo>
                    <a:pt x="937" y="2980"/>
                    <a:pt x="954" y="2986"/>
                    <a:pt x="971" y="3000"/>
                  </a:cubicBezTo>
                  <a:cubicBezTo>
                    <a:pt x="987" y="2981"/>
                    <a:pt x="1005" y="2963"/>
                    <a:pt x="1025" y="2946"/>
                  </a:cubicBezTo>
                  <a:cubicBezTo>
                    <a:pt x="1046" y="2931"/>
                    <a:pt x="1053" y="2907"/>
                    <a:pt x="1045" y="2875"/>
                  </a:cubicBezTo>
                  <a:cubicBezTo>
                    <a:pt x="1051" y="2870"/>
                    <a:pt x="1056" y="2864"/>
                    <a:pt x="1060" y="2856"/>
                  </a:cubicBezTo>
                  <a:cubicBezTo>
                    <a:pt x="1064" y="2846"/>
                    <a:pt x="1068" y="2839"/>
                    <a:pt x="1074" y="2832"/>
                  </a:cubicBezTo>
                  <a:cubicBezTo>
                    <a:pt x="1080" y="2825"/>
                    <a:pt x="1085" y="2819"/>
                    <a:pt x="1090" y="2815"/>
                  </a:cubicBezTo>
                  <a:cubicBezTo>
                    <a:pt x="1097" y="2808"/>
                    <a:pt x="1102" y="2805"/>
                    <a:pt x="1109" y="2805"/>
                  </a:cubicBezTo>
                  <a:cubicBezTo>
                    <a:pt x="1110" y="2805"/>
                    <a:pt x="1111" y="2805"/>
                    <a:pt x="1112" y="2805"/>
                  </a:cubicBezTo>
                  <a:cubicBezTo>
                    <a:pt x="1115" y="2805"/>
                    <a:pt x="1117" y="2804"/>
                    <a:pt x="1119" y="2804"/>
                  </a:cubicBezTo>
                  <a:cubicBezTo>
                    <a:pt x="1126" y="2804"/>
                    <a:pt x="1132" y="2807"/>
                    <a:pt x="1138" y="2813"/>
                  </a:cubicBezTo>
                  <a:lnTo>
                    <a:pt x="1157" y="2826"/>
                  </a:lnTo>
                  <a:cubicBezTo>
                    <a:pt x="1162" y="2808"/>
                    <a:pt x="1170" y="2796"/>
                    <a:pt x="1183" y="2790"/>
                  </a:cubicBezTo>
                  <a:cubicBezTo>
                    <a:pt x="1195" y="2781"/>
                    <a:pt x="1208" y="2776"/>
                    <a:pt x="1221" y="2772"/>
                  </a:cubicBezTo>
                  <a:cubicBezTo>
                    <a:pt x="1234" y="2765"/>
                    <a:pt x="1245" y="2758"/>
                    <a:pt x="1258" y="2750"/>
                  </a:cubicBezTo>
                  <a:cubicBezTo>
                    <a:pt x="1271" y="2742"/>
                    <a:pt x="1279" y="2728"/>
                    <a:pt x="1283" y="2708"/>
                  </a:cubicBezTo>
                  <a:cubicBezTo>
                    <a:pt x="1282" y="2706"/>
                    <a:pt x="1281" y="2704"/>
                    <a:pt x="1279" y="2703"/>
                  </a:cubicBezTo>
                  <a:lnTo>
                    <a:pt x="1278" y="2694"/>
                  </a:lnTo>
                  <a:cubicBezTo>
                    <a:pt x="1280" y="2674"/>
                    <a:pt x="1274" y="2654"/>
                    <a:pt x="1259" y="2635"/>
                  </a:cubicBezTo>
                  <a:cubicBezTo>
                    <a:pt x="1291" y="2608"/>
                    <a:pt x="1313" y="2581"/>
                    <a:pt x="1323" y="2554"/>
                  </a:cubicBezTo>
                  <a:cubicBezTo>
                    <a:pt x="1337" y="2526"/>
                    <a:pt x="1349" y="2493"/>
                    <a:pt x="1362" y="2453"/>
                  </a:cubicBezTo>
                  <a:cubicBezTo>
                    <a:pt x="1378" y="2409"/>
                    <a:pt x="1391" y="2376"/>
                    <a:pt x="1403" y="2352"/>
                  </a:cubicBezTo>
                  <a:cubicBezTo>
                    <a:pt x="1416" y="2328"/>
                    <a:pt x="1438" y="2301"/>
                    <a:pt x="1470" y="2270"/>
                  </a:cubicBezTo>
                  <a:lnTo>
                    <a:pt x="1475" y="2267"/>
                  </a:lnTo>
                  <a:cubicBezTo>
                    <a:pt x="1475" y="2262"/>
                    <a:pt x="1473" y="2258"/>
                    <a:pt x="1470" y="2253"/>
                  </a:cubicBezTo>
                  <a:cubicBezTo>
                    <a:pt x="1467" y="2247"/>
                    <a:pt x="1466" y="2242"/>
                    <a:pt x="1465" y="2239"/>
                  </a:cubicBezTo>
                  <a:cubicBezTo>
                    <a:pt x="1460" y="2212"/>
                    <a:pt x="1461" y="2193"/>
                    <a:pt x="1470" y="2183"/>
                  </a:cubicBezTo>
                  <a:cubicBezTo>
                    <a:pt x="1479" y="2171"/>
                    <a:pt x="1490" y="2156"/>
                    <a:pt x="1500" y="2139"/>
                  </a:cubicBezTo>
                  <a:lnTo>
                    <a:pt x="1540" y="2131"/>
                  </a:lnTo>
                  <a:cubicBezTo>
                    <a:pt x="1559" y="2126"/>
                    <a:pt x="1574" y="2124"/>
                    <a:pt x="1585" y="2124"/>
                  </a:cubicBezTo>
                  <a:cubicBezTo>
                    <a:pt x="1586" y="2124"/>
                    <a:pt x="1586" y="2124"/>
                    <a:pt x="1587" y="2124"/>
                  </a:cubicBezTo>
                  <a:cubicBezTo>
                    <a:pt x="1600" y="2124"/>
                    <a:pt x="1612" y="2133"/>
                    <a:pt x="1622" y="2149"/>
                  </a:cubicBezTo>
                  <a:cubicBezTo>
                    <a:pt x="1623" y="2153"/>
                    <a:pt x="1624" y="2156"/>
                    <a:pt x="1626" y="2158"/>
                  </a:cubicBezTo>
                  <a:cubicBezTo>
                    <a:pt x="1634" y="2144"/>
                    <a:pt x="1643" y="2137"/>
                    <a:pt x="1652" y="2137"/>
                  </a:cubicBezTo>
                  <a:cubicBezTo>
                    <a:pt x="1653" y="2137"/>
                    <a:pt x="1654" y="2137"/>
                    <a:pt x="1655" y="2138"/>
                  </a:cubicBezTo>
                  <a:cubicBezTo>
                    <a:pt x="1665" y="2138"/>
                    <a:pt x="1675" y="2141"/>
                    <a:pt x="1686" y="2144"/>
                  </a:cubicBezTo>
                  <a:cubicBezTo>
                    <a:pt x="1698" y="2148"/>
                    <a:pt x="1709" y="2151"/>
                    <a:pt x="1719" y="2153"/>
                  </a:cubicBezTo>
                  <a:cubicBezTo>
                    <a:pt x="1720" y="2153"/>
                    <a:pt x="1721" y="2153"/>
                    <a:pt x="1722" y="2153"/>
                  </a:cubicBezTo>
                  <a:cubicBezTo>
                    <a:pt x="1734" y="2153"/>
                    <a:pt x="1746" y="2148"/>
                    <a:pt x="1758" y="2138"/>
                  </a:cubicBezTo>
                  <a:lnTo>
                    <a:pt x="1765" y="2130"/>
                  </a:lnTo>
                  <a:cubicBezTo>
                    <a:pt x="1767" y="2132"/>
                    <a:pt x="1768" y="2133"/>
                    <a:pt x="1770" y="2136"/>
                  </a:cubicBezTo>
                  <a:lnTo>
                    <a:pt x="1773" y="2138"/>
                  </a:lnTo>
                  <a:cubicBezTo>
                    <a:pt x="1796" y="2157"/>
                    <a:pt x="1814" y="2167"/>
                    <a:pt x="1827" y="2167"/>
                  </a:cubicBezTo>
                  <a:cubicBezTo>
                    <a:pt x="1830" y="2167"/>
                    <a:pt x="1833" y="2166"/>
                    <a:pt x="1836" y="2165"/>
                  </a:cubicBezTo>
                  <a:cubicBezTo>
                    <a:pt x="1850" y="2159"/>
                    <a:pt x="1863" y="2148"/>
                    <a:pt x="1874" y="2134"/>
                  </a:cubicBezTo>
                  <a:cubicBezTo>
                    <a:pt x="1887" y="2119"/>
                    <a:pt x="1902" y="2105"/>
                    <a:pt x="1917" y="2095"/>
                  </a:cubicBezTo>
                  <a:cubicBezTo>
                    <a:pt x="1923" y="2091"/>
                    <a:pt x="1931" y="2089"/>
                    <a:pt x="1939" y="2089"/>
                  </a:cubicBezTo>
                  <a:cubicBezTo>
                    <a:pt x="1953" y="2089"/>
                    <a:pt x="1971" y="2094"/>
                    <a:pt x="1993" y="2105"/>
                  </a:cubicBezTo>
                  <a:lnTo>
                    <a:pt x="1999" y="2107"/>
                  </a:lnTo>
                  <a:cubicBezTo>
                    <a:pt x="2003" y="2088"/>
                    <a:pt x="2012" y="2077"/>
                    <a:pt x="2024" y="2071"/>
                  </a:cubicBezTo>
                  <a:cubicBezTo>
                    <a:pt x="2037" y="2064"/>
                    <a:pt x="2050" y="2060"/>
                    <a:pt x="2063" y="2058"/>
                  </a:cubicBezTo>
                  <a:cubicBezTo>
                    <a:pt x="2078" y="2053"/>
                    <a:pt x="2092" y="2050"/>
                    <a:pt x="2106" y="2047"/>
                  </a:cubicBezTo>
                  <a:cubicBezTo>
                    <a:pt x="2119" y="2043"/>
                    <a:pt x="2129" y="2035"/>
                    <a:pt x="2136" y="2024"/>
                  </a:cubicBezTo>
                  <a:cubicBezTo>
                    <a:pt x="2141" y="2016"/>
                    <a:pt x="2143" y="2009"/>
                    <a:pt x="2142" y="2002"/>
                  </a:cubicBezTo>
                  <a:cubicBezTo>
                    <a:pt x="2141" y="1995"/>
                    <a:pt x="2140" y="1987"/>
                    <a:pt x="2140" y="1976"/>
                  </a:cubicBezTo>
                  <a:lnTo>
                    <a:pt x="2140" y="1976"/>
                  </a:lnTo>
                  <a:cubicBezTo>
                    <a:pt x="2148" y="1979"/>
                    <a:pt x="2156" y="1984"/>
                    <a:pt x="2163" y="1990"/>
                  </a:cubicBezTo>
                  <a:cubicBezTo>
                    <a:pt x="2172" y="1994"/>
                    <a:pt x="2180" y="1998"/>
                    <a:pt x="2191" y="2000"/>
                  </a:cubicBezTo>
                  <a:cubicBezTo>
                    <a:pt x="2233" y="1993"/>
                    <a:pt x="2265" y="1973"/>
                    <a:pt x="2289" y="1942"/>
                  </a:cubicBezTo>
                  <a:cubicBezTo>
                    <a:pt x="2312" y="1908"/>
                    <a:pt x="2332" y="1878"/>
                    <a:pt x="2349" y="1849"/>
                  </a:cubicBezTo>
                  <a:lnTo>
                    <a:pt x="2352" y="1848"/>
                  </a:lnTo>
                  <a:lnTo>
                    <a:pt x="2354" y="1845"/>
                  </a:lnTo>
                  <a:cubicBezTo>
                    <a:pt x="2392" y="1825"/>
                    <a:pt x="2424" y="1805"/>
                    <a:pt x="2450" y="1788"/>
                  </a:cubicBezTo>
                  <a:cubicBezTo>
                    <a:pt x="2478" y="1767"/>
                    <a:pt x="2500" y="1747"/>
                    <a:pt x="2518" y="1726"/>
                  </a:cubicBezTo>
                  <a:cubicBezTo>
                    <a:pt x="2538" y="1703"/>
                    <a:pt x="2552" y="1676"/>
                    <a:pt x="2563" y="1647"/>
                  </a:cubicBezTo>
                  <a:cubicBezTo>
                    <a:pt x="2576" y="1616"/>
                    <a:pt x="2584" y="1577"/>
                    <a:pt x="2590" y="1531"/>
                  </a:cubicBezTo>
                  <a:lnTo>
                    <a:pt x="2590" y="1531"/>
                  </a:lnTo>
                  <a:cubicBezTo>
                    <a:pt x="2566" y="1541"/>
                    <a:pt x="2543" y="1552"/>
                    <a:pt x="2519" y="1564"/>
                  </a:cubicBezTo>
                  <a:cubicBezTo>
                    <a:pt x="2498" y="1574"/>
                    <a:pt x="2474" y="1584"/>
                    <a:pt x="2449" y="1597"/>
                  </a:cubicBezTo>
                  <a:cubicBezTo>
                    <a:pt x="2436" y="1613"/>
                    <a:pt x="2429" y="1626"/>
                    <a:pt x="2427" y="1636"/>
                  </a:cubicBezTo>
                  <a:cubicBezTo>
                    <a:pt x="2425" y="1646"/>
                    <a:pt x="2421" y="1655"/>
                    <a:pt x="2419" y="1664"/>
                  </a:cubicBezTo>
                  <a:cubicBezTo>
                    <a:pt x="2418" y="1670"/>
                    <a:pt x="2416" y="1676"/>
                    <a:pt x="2411" y="1683"/>
                  </a:cubicBezTo>
                  <a:cubicBezTo>
                    <a:pt x="2406" y="1688"/>
                    <a:pt x="2394" y="1694"/>
                    <a:pt x="2376" y="1704"/>
                  </a:cubicBezTo>
                  <a:cubicBezTo>
                    <a:pt x="2347" y="1714"/>
                    <a:pt x="2320" y="1728"/>
                    <a:pt x="2293" y="1745"/>
                  </a:cubicBezTo>
                  <a:cubicBezTo>
                    <a:pt x="2266" y="1761"/>
                    <a:pt x="2240" y="1778"/>
                    <a:pt x="2214" y="1797"/>
                  </a:cubicBezTo>
                  <a:lnTo>
                    <a:pt x="2211" y="1794"/>
                  </a:lnTo>
                  <a:cubicBezTo>
                    <a:pt x="2191" y="1794"/>
                    <a:pt x="2175" y="1798"/>
                    <a:pt x="2164" y="1808"/>
                  </a:cubicBezTo>
                  <a:cubicBezTo>
                    <a:pt x="2151" y="1818"/>
                    <a:pt x="2140" y="1831"/>
                    <a:pt x="2128" y="1844"/>
                  </a:cubicBezTo>
                  <a:cubicBezTo>
                    <a:pt x="2119" y="1856"/>
                    <a:pt x="2107" y="1867"/>
                    <a:pt x="2093" y="1879"/>
                  </a:cubicBezTo>
                  <a:cubicBezTo>
                    <a:pt x="2082" y="1891"/>
                    <a:pt x="2065" y="1898"/>
                    <a:pt x="2042" y="1900"/>
                  </a:cubicBezTo>
                  <a:lnTo>
                    <a:pt x="2038" y="1898"/>
                  </a:lnTo>
                  <a:cubicBezTo>
                    <a:pt x="2026" y="1895"/>
                    <a:pt x="2015" y="1894"/>
                    <a:pt x="2004" y="1894"/>
                  </a:cubicBezTo>
                  <a:cubicBezTo>
                    <a:pt x="1998" y="1894"/>
                    <a:pt x="1991" y="1894"/>
                    <a:pt x="1985" y="1895"/>
                  </a:cubicBezTo>
                  <a:cubicBezTo>
                    <a:pt x="1972" y="1895"/>
                    <a:pt x="1958" y="1898"/>
                    <a:pt x="1946" y="1902"/>
                  </a:cubicBezTo>
                  <a:cubicBezTo>
                    <a:pt x="1934" y="1904"/>
                    <a:pt x="1922" y="1908"/>
                    <a:pt x="1909" y="1914"/>
                  </a:cubicBezTo>
                  <a:cubicBezTo>
                    <a:pt x="1896" y="1919"/>
                    <a:pt x="1882" y="1922"/>
                    <a:pt x="1867" y="1922"/>
                  </a:cubicBezTo>
                  <a:cubicBezTo>
                    <a:pt x="1855" y="1933"/>
                    <a:pt x="1841" y="1939"/>
                    <a:pt x="1827" y="1939"/>
                  </a:cubicBezTo>
                  <a:cubicBezTo>
                    <a:pt x="1826" y="1939"/>
                    <a:pt x="1824" y="1939"/>
                    <a:pt x="1823" y="1938"/>
                  </a:cubicBezTo>
                  <a:lnTo>
                    <a:pt x="1774" y="1929"/>
                  </a:lnTo>
                  <a:cubicBezTo>
                    <a:pt x="1752" y="1926"/>
                    <a:pt x="1734" y="1924"/>
                    <a:pt x="1720" y="1924"/>
                  </a:cubicBezTo>
                  <a:cubicBezTo>
                    <a:pt x="1707" y="1925"/>
                    <a:pt x="1689" y="1929"/>
                    <a:pt x="1667" y="1936"/>
                  </a:cubicBezTo>
                  <a:lnTo>
                    <a:pt x="1655" y="1938"/>
                  </a:lnTo>
                  <a:cubicBezTo>
                    <a:pt x="1639" y="1933"/>
                    <a:pt x="1626" y="1925"/>
                    <a:pt x="1615" y="1913"/>
                  </a:cubicBezTo>
                  <a:cubicBezTo>
                    <a:pt x="1608" y="1901"/>
                    <a:pt x="1602" y="1887"/>
                    <a:pt x="1597" y="1872"/>
                  </a:cubicBezTo>
                  <a:lnTo>
                    <a:pt x="1588" y="1824"/>
                  </a:lnTo>
                  <a:cubicBezTo>
                    <a:pt x="1587" y="1806"/>
                    <a:pt x="1585" y="1792"/>
                    <a:pt x="1583" y="1778"/>
                  </a:cubicBezTo>
                  <a:cubicBezTo>
                    <a:pt x="1582" y="1769"/>
                    <a:pt x="1583" y="1761"/>
                    <a:pt x="1588" y="1757"/>
                  </a:cubicBezTo>
                  <a:cubicBezTo>
                    <a:pt x="1593" y="1750"/>
                    <a:pt x="1599" y="1745"/>
                    <a:pt x="1606" y="1739"/>
                  </a:cubicBezTo>
                  <a:cubicBezTo>
                    <a:pt x="1612" y="1734"/>
                    <a:pt x="1619" y="1729"/>
                    <a:pt x="1624" y="1724"/>
                  </a:cubicBezTo>
                  <a:cubicBezTo>
                    <a:pt x="1628" y="1717"/>
                    <a:pt x="1630" y="1709"/>
                    <a:pt x="1628" y="1699"/>
                  </a:cubicBezTo>
                  <a:cubicBezTo>
                    <a:pt x="1626" y="1696"/>
                    <a:pt x="1624" y="1692"/>
                    <a:pt x="1623" y="1686"/>
                  </a:cubicBezTo>
                  <a:cubicBezTo>
                    <a:pt x="1649" y="1668"/>
                    <a:pt x="1662" y="1648"/>
                    <a:pt x="1659" y="1627"/>
                  </a:cubicBezTo>
                  <a:cubicBezTo>
                    <a:pt x="1659" y="1605"/>
                    <a:pt x="1656" y="1583"/>
                    <a:pt x="1651" y="1561"/>
                  </a:cubicBezTo>
                  <a:cubicBezTo>
                    <a:pt x="1645" y="1538"/>
                    <a:pt x="1642" y="1517"/>
                    <a:pt x="1643" y="1498"/>
                  </a:cubicBezTo>
                  <a:cubicBezTo>
                    <a:pt x="1645" y="1476"/>
                    <a:pt x="1659" y="1457"/>
                    <a:pt x="1689" y="1443"/>
                  </a:cubicBezTo>
                  <a:cubicBezTo>
                    <a:pt x="1684" y="1437"/>
                    <a:pt x="1678" y="1434"/>
                    <a:pt x="1672" y="1431"/>
                  </a:cubicBezTo>
                  <a:cubicBezTo>
                    <a:pt x="1665" y="1427"/>
                    <a:pt x="1662" y="1421"/>
                    <a:pt x="1659" y="1412"/>
                  </a:cubicBezTo>
                  <a:cubicBezTo>
                    <a:pt x="1657" y="1398"/>
                    <a:pt x="1659" y="1382"/>
                    <a:pt x="1666" y="1365"/>
                  </a:cubicBezTo>
                  <a:cubicBezTo>
                    <a:pt x="1673" y="1348"/>
                    <a:pt x="1672" y="1333"/>
                    <a:pt x="1664" y="1318"/>
                  </a:cubicBezTo>
                  <a:cubicBezTo>
                    <a:pt x="1688" y="1287"/>
                    <a:pt x="1698" y="1257"/>
                    <a:pt x="1695" y="1231"/>
                  </a:cubicBezTo>
                  <a:cubicBezTo>
                    <a:pt x="1694" y="1204"/>
                    <a:pt x="1688" y="1178"/>
                    <a:pt x="1675" y="1152"/>
                  </a:cubicBezTo>
                  <a:cubicBezTo>
                    <a:pt x="1664" y="1127"/>
                    <a:pt x="1649" y="1101"/>
                    <a:pt x="1633" y="1075"/>
                  </a:cubicBezTo>
                  <a:cubicBezTo>
                    <a:pt x="1617" y="1048"/>
                    <a:pt x="1606" y="1019"/>
                    <a:pt x="1601" y="989"/>
                  </a:cubicBezTo>
                  <a:cubicBezTo>
                    <a:pt x="1599" y="978"/>
                    <a:pt x="1598" y="965"/>
                    <a:pt x="1599" y="948"/>
                  </a:cubicBezTo>
                  <a:cubicBezTo>
                    <a:pt x="1602" y="930"/>
                    <a:pt x="1604" y="917"/>
                    <a:pt x="1606" y="906"/>
                  </a:cubicBezTo>
                  <a:lnTo>
                    <a:pt x="1606" y="903"/>
                  </a:lnTo>
                  <a:cubicBezTo>
                    <a:pt x="1591" y="868"/>
                    <a:pt x="1581" y="836"/>
                    <a:pt x="1574" y="807"/>
                  </a:cubicBezTo>
                  <a:cubicBezTo>
                    <a:pt x="1567" y="776"/>
                    <a:pt x="1560" y="744"/>
                    <a:pt x="1554" y="707"/>
                  </a:cubicBezTo>
                  <a:cubicBezTo>
                    <a:pt x="1549" y="684"/>
                    <a:pt x="1541" y="660"/>
                    <a:pt x="1528" y="633"/>
                  </a:cubicBezTo>
                  <a:cubicBezTo>
                    <a:pt x="1518" y="605"/>
                    <a:pt x="1512" y="580"/>
                    <a:pt x="1511" y="559"/>
                  </a:cubicBezTo>
                  <a:cubicBezTo>
                    <a:pt x="1484" y="544"/>
                    <a:pt x="1466" y="525"/>
                    <a:pt x="1456" y="502"/>
                  </a:cubicBezTo>
                  <a:cubicBezTo>
                    <a:pt x="1446" y="477"/>
                    <a:pt x="1437" y="453"/>
                    <a:pt x="1428" y="427"/>
                  </a:cubicBezTo>
                  <a:cubicBezTo>
                    <a:pt x="1419" y="401"/>
                    <a:pt x="1404" y="374"/>
                    <a:pt x="1379" y="345"/>
                  </a:cubicBezTo>
                  <a:cubicBezTo>
                    <a:pt x="1356" y="316"/>
                    <a:pt x="1336" y="292"/>
                    <a:pt x="1317" y="274"/>
                  </a:cubicBezTo>
                  <a:lnTo>
                    <a:pt x="1314" y="274"/>
                  </a:lnTo>
                  <a:cubicBezTo>
                    <a:pt x="1311" y="276"/>
                    <a:pt x="1308" y="277"/>
                    <a:pt x="1304" y="277"/>
                  </a:cubicBezTo>
                  <a:cubicBezTo>
                    <a:pt x="1299" y="277"/>
                    <a:pt x="1293" y="275"/>
                    <a:pt x="1286" y="270"/>
                  </a:cubicBezTo>
                  <a:cubicBezTo>
                    <a:pt x="1280" y="264"/>
                    <a:pt x="1274" y="261"/>
                    <a:pt x="1267" y="261"/>
                  </a:cubicBezTo>
                  <a:cubicBezTo>
                    <a:pt x="1263" y="261"/>
                    <a:pt x="1260" y="262"/>
                    <a:pt x="1256" y="264"/>
                  </a:cubicBezTo>
                  <a:lnTo>
                    <a:pt x="1249" y="274"/>
                  </a:lnTo>
                  <a:lnTo>
                    <a:pt x="1242" y="284"/>
                  </a:lnTo>
                  <a:lnTo>
                    <a:pt x="1208" y="257"/>
                  </a:lnTo>
                  <a:cubicBezTo>
                    <a:pt x="1207" y="248"/>
                    <a:pt x="1206" y="234"/>
                    <a:pt x="1207" y="216"/>
                  </a:cubicBezTo>
                  <a:cubicBezTo>
                    <a:pt x="1207" y="198"/>
                    <a:pt x="1214" y="184"/>
                    <a:pt x="1227" y="178"/>
                  </a:cubicBezTo>
                  <a:cubicBezTo>
                    <a:pt x="1247" y="184"/>
                    <a:pt x="1269" y="192"/>
                    <a:pt x="1292" y="202"/>
                  </a:cubicBezTo>
                  <a:cubicBezTo>
                    <a:pt x="1317" y="211"/>
                    <a:pt x="1341" y="224"/>
                    <a:pt x="1363" y="239"/>
                  </a:cubicBezTo>
                  <a:cubicBezTo>
                    <a:pt x="1385" y="253"/>
                    <a:pt x="1404" y="269"/>
                    <a:pt x="1418" y="288"/>
                  </a:cubicBezTo>
                  <a:cubicBezTo>
                    <a:pt x="1435" y="307"/>
                    <a:pt x="1445" y="328"/>
                    <a:pt x="1447" y="351"/>
                  </a:cubicBezTo>
                  <a:lnTo>
                    <a:pt x="1452" y="346"/>
                  </a:lnTo>
                  <a:cubicBezTo>
                    <a:pt x="1466" y="344"/>
                    <a:pt x="1482" y="342"/>
                    <a:pt x="1501" y="341"/>
                  </a:cubicBezTo>
                  <a:cubicBezTo>
                    <a:pt x="1522" y="339"/>
                    <a:pt x="1536" y="330"/>
                    <a:pt x="1540" y="314"/>
                  </a:cubicBezTo>
                  <a:cubicBezTo>
                    <a:pt x="1539" y="304"/>
                    <a:pt x="1536" y="296"/>
                    <a:pt x="1533" y="289"/>
                  </a:cubicBezTo>
                  <a:lnTo>
                    <a:pt x="1522" y="262"/>
                  </a:lnTo>
                  <a:cubicBezTo>
                    <a:pt x="1515" y="239"/>
                    <a:pt x="1506" y="217"/>
                    <a:pt x="1497" y="199"/>
                  </a:cubicBezTo>
                  <a:cubicBezTo>
                    <a:pt x="1489" y="176"/>
                    <a:pt x="1478" y="157"/>
                    <a:pt x="1466" y="139"/>
                  </a:cubicBezTo>
                  <a:cubicBezTo>
                    <a:pt x="1454" y="120"/>
                    <a:pt x="1440" y="104"/>
                    <a:pt x="1423" y="94"/>
                  </a:cubicBezTo>
                  <a:cubicBezTo>
                    <a:pt x="1405" y="81"/>
                    <a:pt x="1383" y="74"/>
                    <a:pt x="1358" y="73"/>
                  </a:cubicBezTo>
                  <a:cubicBezTo>
                    <a:pt x="1334" y="58"/>
                    <a:pt x="1314" y="42"/>
                    <a:pt x="1300" y="28"/>
                  </a:cubicBezTo>
                  <a:cubicBezTo>
                    <a:pt x="1285" y="12"/>
                    <a:pt x="1263" y="4"/>
                    <a:pt x="1233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5"/>
            <p:cNvSpPr/>
            <p:nvPr/>
          </p:nvSpPr>
          <p:spPr>
            <a:xfrm>
              <a:off x="3113800" y="3391875"/>
              <a:ext cx="66725" cy="71550"/>
            </a:xfrm>
            <a:custGeom>
              <a:avLst/>
              <a:gdLst/>
              <a:ahLst/>
              <a:cxnLst/>
              <a:rect l="l" t="t" r="r" b="b"/>
              <a:pathLst>
                <a:path w="2669" h="2862" extrusionOk="0">
                  <a:moveTo>
                    <a:pt x="1900" y="0"/>
                  </a:moveTo>
                  <a:cubicBezTo>
                    <a:pt x="1897" y="0"/>
                    <a:pt x="1895" y="0"/>
                    <a:pt x="1893" y="1"/>
                  </a:cubicBezTo>
                  <a:cubicBezTo>
                    <a:pt x="1880" y="5"/>
                    <a:pt x="1868" y="15"/>
                    <a:pt x="1860" y="29"/>
                  </a:cubicBezTo>
                  <a:cubicBezTo>
                    <a:pt x="1851" y="45"/>
                    <a:pt x="1841" y="63"/>
                    <a:pt x="1831" y="82"/>
                  </a:cubicBezTo>
                  <a:cubicBezTo>
                    <a:pt x="1820" y="100"/>
                    <a:pt x="1803" y="113"/>
                    <a:pt x="1782" y="123"/>
                  </a:cubicBezTo>
                  <a:lnTo>
                    <a:pt x="1779" y="123"/>
                  </a:lnTo>
                  <a:cubicBezTo>
                    <a:pt x="1719" y="134"/>
                    <a:pt x="1670" y="155"/>
                    <a:pt x="1635" y="187"/>
                  </a:cubicBezTo>
                  <a:cubicBezTo>
                    <a:pt x="1599" y="218"/>
                    <a:pt x="1568" y="254"/>
                    <a:pt x="1539" y="295"/>
                  </a:cubicBezTo>
                  <a:cubicBezTo>
                    <a:pt x="1511" y="332"/>
                    <a:pt x="1482" y="371"/>
                    <a:pt x="1451" y="410"/>
                  </a:cubicBezTo>
                  <a:cubicBezTo>
                    <a:pt x="1421" y="448"/>
                    <a:pt x="1381" y="479"/>
                    <a:pt x="1333" y="503"/>
                  </a:cubicBezTo>
                  <a:cubicBezTo>
                    <a:pt x="1347" y="535"/>
                    <a:pt x="1350" y="560"/>
                    <a:pt x="1337" y="579"/>
                  </a:cubicBezTo>
                  <a:cubicBezTo>
                    <a:pt x="1327" y="599"/>
                    <a:pt x="1313" y="616"/>
                    <a:pt x="1294" y="633"/>
                  </a:cubicBezTo>
                  <a:cubicBezTo>
                    <a:pt x="1277" y="650"/>
                    <a:pt x="1261" y="668"/>
                    <a:pt x="1245" y="687"/>
                  </a:cubicBezTo>
                  <a:cubicBezTo>
                    <a:pt x="1228" y="704"/>
                    <a:pt x="1223" y="726"/>
                    <a:pt x="1227" y="751"/>
                  </a:cubicBezTo>
                  <a:lnTo>
                    <a:pt x="1230" y="768"/>
                  </a:lnTo>
                  <a:cubicBezTo>
                    <a:pt x="1232" y="774"/>
                    <a:pt x="1234" y="778"/>
                    <a:pt x="1235" y="782"/>
                  </a:cubicBezTo>
                  <a:lnTo>
                    <a:pt x="1230" y="788"/>
                  </a:lnTo>
                  <a:cubicBezTo>
                    <a:pt x="1224" y="796"/>
                    <a:pt x="1216" y="803"/>
                    <a:pt x="1208" y="810"/>
                  </a:cubicBezTo>
                  <a:cubicBezTo>
                    <a:pt x="1201" y="816"/>
                    <a:pt x="1194" y="821"/>
                    <a:pt x="1187" y="828"/>
                  </a:cubicBezTo>
                  <a:cubicBezTo>
                    <a:pt x="1164" y="860"/>
                    <a:pt x="1142" y="894"/>
                    <a:pt x="1123" y="931"/>
                  </a:cubicBezTo>
                  <a:cubicBezTo>
                    <a:pt x="1104" y="965"/>
                    <a:pt x="1087" y="1000"/>
                    <a:pt x="1072" y="1037"/>
                  </a:cubicBezTo>
                  <a:cubicBezTo>
                    <a:pt x="1052" y="1079"/>
                    <a:pt x="1031" y="1122"/>
                    <a:pt x="1009" y="1165"/>
                  </a:cubicBezTo>
                  <a:cubicBezTo>
                    <a:pt x="987" y="1205"/>
                    <a:pt x="960" y="1243"/>
                    <a:pt x="926" y="1279"/>
                  </a:cubicBezTo>
                  <a:cubicBezTo>
                    <a:pt x="930" y="1313"/>
                    <a:pt x="928" y="1347"/>
                    <a:pt x="921" y="1379"/>
                  </a:cubicBezTo>
                  <a:cubicBezTo>
                    <a:pt x="914" y="1410"/>
                    <a:pt x="905" y="1439"/>
                    <a:pt x="895" y="1469"/>
                  </a:cubicBezTo>
                  <a:cubicBezTo>
                    <a:pt x="884" y="1498"/>
                    <a:pt x="873" y="1527"/>
                    <a:pt x="861" y="1557"/>
                  </a:cubicBezTo>
                  <a:cubicBezTo>
                    <a:pt x="851" y="1586"/>
                    <a:pt x="842" y="1617"/>
                    <a:pt x="836" y="1650"/>
                  </a:cubicBezTo>
                  <a:cubicBezTo>
                    <a:pt x="799" y="1640"/>
                    <a:pt x="771" y="1626"/>
                    <a:pt x="752" y="1606"/>
                  </a:cubicBezTo>
                  <a:cubicBezTo>
                    <a:pt x="734" y="1585"/>
                    <a:pt x="721" y="1562"/>
                    <a:pt x="710" y="1537"/>
                  </a:cubicBezTo>
                  <a:cubicBezTo>
                    <a:pt x="700" y="1510"/>
                    <a:pt x="691" y="1484"/>
                    <a:pt x="685" y="1456"/>
                  </a:cubicBezTo>
                  <a:cubicBezTo>
                    <a:pt x="678" y="1426"/>
                    <a:pt x="665" y="1397"/>
                    <a:pt x="649" y="1371"/>
                  </a:cubicBezTo>
                  <a:lnTo>
                    <a:pt x="645" y="1366"/>
                  </a:lnTo>
                  <a:lnTo>
                    <a:pt x="647" y="1360"/>
                  </a:lnTo>
                  <a:cubicBezTo>
                    <a:pt x="663" y="1340"/>
                    <a:pt x="668" y="1314"/>
                    <a:pt x="663" y="1284"/>
                  </a:cubicBezTo>
                  <a:cubicBezTo>
                    <a:pt x="660" y="1253"/>
                    <a:pt x="648" y="1230"/>
                    <a:pt x="631" y="1213"/>
                  </a:cubicBezTo>
                  <a:lnTo>
                    <a:pt x="624" y="1212"/>
                  </a:lnTo>
                  <a:cubicBezTo>
                    <a:pt x="626" y="1192"/>
                    <a:pt x="630" y="1173"/>
                    <a:pt x="633" y="1157"/>
                  </a:cubicBezTo>
                  <a:cubicBezTo>
                    <a:pt x="635" y="1142"/>
                    <a:pt x="635" y="1123"/>
                    <a:pt x="632" y="1102"/>
                  </a:cubicBezTo>
                  <a:cubicBezTo>
                    <a:pt x="624" y="1060"/>
                    <a:pt x="610" y="1021"/>
                    <a:pt x="588" y="983"/>
                  </a:cubicBezTo>
                  <a:lnTo>
                    <a:pt x="520" y="866"/>
                  </a:lnTo>
                  <a:cubicBezTo>
                    <a:pt x="499" y="827"/>
                    <a:pt x="482" y="786"/>
                    <a:pt x="469" y="746"/>
                  </a:cubicBezTo>
                  <a:cubicBezTo>
                    <a:pt x="457" y="706"/>
                    <a:pt x="456" y="661"/>
                    <a:pt x="467" y="614"/>
                  </a:cubicBezTo>
                  <a:cubicBezTo>
                    <a:pt x="439" y="592"/>
                    <a:pt x="416" y="563"/>
                    <a:pt x="396" y="527"/>
                  </a:cubicBezTo>
                  <a:cubicBezTo>
                    <a:pt x="376" y="490"/>
                    <a:pt x="355" y="453"/>
                    <a:pt x="335" y="417"/>
                  </a:cubicBezTo>
                  <a:cubicBezTo>
                    <a:pt x="317" y="380"/>
                    <a:pt x="295" y="346"/>
                    <a:pt x="271" y="318"/>
                  </a:cubicBezTo>
                  <a:cubicBezTo>
                    <a:pt x="248" y="286"/>
                    <a:pt x="219" y="267"/>
                    <a:pt x="184" y="259"/>
                  </a:cubicBezTo>
                  <a:cubicBezTo>
                    <a:pt x="145" y="271"/>
                    <a:pt x="114" y="286"/>
                    <a:pt x="91" y="308"/>
                  </a:cubicBezTo>
                  <a:cubicBezTo>
                    <a:pt x="69" y="329"/>
                    <a:pt x="51" y="355"/>
                    <a:pt x="36" y="385"/>
                  </a:cubicBezTo>
                  <a:cubicBezTo>
                    <a:pt x="24" y="414"/>
                    <a:pt x="15" y="447"/>
                    <a:pt x="9" y="480"/>
                  </a:cubicBezTo>
                  <a:cubicBezTo>
                    <a:pt x="6" y="515"/>
                    <a:pt x="3" y="549"/>
                    <a:pt x="1" y="585"/>
                  </a:cubicBezTo>
                  <a:cubicBezTo>
                    <a:pt x="2" y="588"/>
                    <a:pt x="2" y="592"/>
                    <a:pt x="1" y="597"/>
                  </a:cubicBezTo>
                  <a:cubicBezTo>
                    <a:pt x="20" y="636"/>
                    <a:pt x="47" y="656"/>
                    <a:pt x="84" y="656"/>
                  </a:cubicBezTo>
                  <a:cubicBezTo>
                    <a:pt x="98" y="656"/>
                    <a:pt x="113" y="653"/>
                    <a:pt x="130" y="647"/>
                  </a:cubicBezTo>
                  <a:lnTo>
                    <a:pt x="135" y="646"/>
                  </a:lnTo>
                  <a:cubicBezTo>
                    <a:pt x="162" y="657"/>
                    <a:pt x="183" y="671"/>
                    <a:pt x="198" y="688"/>
                  </a:cubicBezTo>
                  <a:cubicBezTo>
                    <a:pt x="212" y="703"/>
                    <a:pt x="224" y="721"/>
                    <a:pt x="231" y="743"/>
                  </a:cubicBezTo>
                  <a:cubicBezTo>
                    <a:pt x="239" y="764"/>
                    <a:pt x="244" y="786"/>
                    <a:pt x="246" y="811"/>
                  </a:cubicBezTo>
                  <a:cubicBezTo>
                    <a:pt x="248" y="834"/>
                    <a:pt x="251" y="857"/>
                    <a:pt x="255" y="881"/>
                  </a:cubicBezTo>
                  <a:cubicBezTo>
                    <a:pt x="289" y="926"/>
                    <a:pt x="314" y="980"/>
                    <a:pt x="331" y="1046"/>
                  </a:cubicBezTo>
                  <a:cubicBezTo>
                    <a:pt x="350" y="1109"/>
                    <a:pt x="366" y="1168"/>
                    <a:pt x="380" y="1222"/>
                  </a:cubicBezTo>
                  <a:cubicBezTo>
                    <a:pt x="381" y="1232"/>
                    <a:pt x="385" y="1246"/>
                    <a:pt x="391" y="1267"/>
                  </a:cubicBezTo>
                  <a:cubicBezTo>
                    <a:pt x="398" y="1287"/>
                    <a:pt x="404" y="1308"/>
                    <a:pt x="411" y="1331"/>
                  </a:cubicBezTo>
                  <a:cubicBezTo>
                    <a:pt x="418" y="1351"/>
                    <a:pt x="423" y="1371"/>
                    <a:pt x="427" y="1390"/>
                  </a:cubicBezTo>
                  <a:cubicBezTo>
                    <a:pt x="431" y="1409"/>
                    <a:pt x="435" y="1420"/>
                    <a:pt x="436" y="1427"/>
                  </a:cubicBezTo>
                  <a:cubicBezTo>
                    <a:pt x="418" y="1445"/>
                    <a:pt x="412" y="1469"/>
                    <a:pt x="417" y="1497"/>
                  </a:cubicBezTo>
                  <a:cubicBezTo>
                    <a:pt x="421" y="1524"/>
                    <a:pt x="433" y="1550"/>
                    <a:pt x="450" y="1576"/>
                  </a:cubicBezTo>
                  <a:cubicBezTo>
                    <a:pt x="471" y="1602"/>
                    <a:pt x="485" y="1628"/>
                    <a:pt x="493" y="1654"/>
                  </a:cubicBezTo>
                  <a:cubicBezTo>
                    <a:pt x="494" y="1659"/>
                    <a:pt x="495" y="1673"/>
                    <a:pt x="495" y="1695"/>
                  </a:cubicBezTo>
                  <a:cubicBezTo>
                    <a:pt x="494" y="1714"/>
                    <a:pt x="495" y="1731"/>
                    <a:pt x="497" y="1744"/>
                  </a:cubicBezTo>
                  <a:cubicBezTo>
                    <a:pt x="504" y="1780"/>
                    <a:pt x="513" y="1814"/>
                    <a:pt x="525" y="1848"/>
                  </a:cubicBezTo>
                  <a:cubicBezTo>
                    <a:pt x="536" y="1880"/>
                    <a:pt x="546" y="1914"/>
                    <a:pt x="554" y="1948"/>
                  </a:cubicBezTo>
                  <a:cubicBezTo>
                    <a:pt x="564" y="1980"/>
                    <a:pt x="570" y="2012"/>
                    <a:pt x="574" y="2047"/>
                  </a:cubicBezTo>
                  <a:cubicBezTo>
                    <a:pt x="578" y="2080"/>
                    <a:pt x="575" y="2115"/>
                    <a:pt x="564" y="2154"/>
                  </a:cubicBezTo>
                  <a:cubicBezTo>
                    <a:pt x="587" y="2174"/>
                    <a:pt x="598" y="2195"/>
                    <a:pt x="598" y="2219"/>
                  </a:cubicBezTo>
                  <a:cubicBezTo>
                    <a:pt x="599" y="2242"/>
                    <a:pt x="596" y="2265"/>
                    <a:pt x="590" y="2288"/>
                  </a:cubicBezTo>
                  <a:cubicBezTo>
                    <a:pt x="587" y="2310"/>
                    <a:pt x="584" y="2332"/>
                    <a:pt x="584" y="2353"/>
                  </a:cubicBezTo>
                  <a:cubicBezTo>
                    <a:pt x="583" y="2375"/>
                    <a:pt x="596" y="2393"/>
                    <a:pt x="620" y="2409"/>
                  </a:cubicBezTo>
                  <a:lnTo>
                    <a:pt x="620" y="2412"/>
                  </a:lnTo>
                  <a:lnTo>
                    <a:pt x="624" y="2414"/>
                  </a:lnTo>
                  <a:cubicBezTo>
                    <a:pt x="631" y="2450"/>
                    <a:pt x="633" y="2480"/>
                    <a:pt x="631" y="2503"/>
                  </a:cubicBezTo>
                  <a:cubicBezTo>
                    <a:pt x="631" y="2525"/>
                    <a:pt x="626" y="2553"/>
                    <a:pt x="616" y="2588"/>
                  </a:cubicBezTo>
                  <a:cubicBezTo>
                    <a:pt x="608" y="2629"/>
                    <a:pt x="602" y="2663"/>
                    <a:pt x="599" y="2691"/>
                  </a:cubicBezTo>
                  <a:cubicBezTo>
                    <a:pt x="596" y="2717"/>
                    <a:pt x="602" y="2749"/>
                    <a:pt x="619" y="2790"/>
                  </a:cubicBezTo>
                  <a:cubicBezTo>
                    <a:pt x="630" y="2813"/>
                    <a:pt x="640" y="2831"/>
                    <a:pt x="653" y="2843"/>
                  </a:cubicBezTo>
                  <a:cubicBezTo>
                    <a:pt x="665" y="2852"/>
                    <a:pt x="681" y="2858"/>
                    <a:pt x="697" y="2861"/>
                  </a:cubicBezTo>
                  <a:cubicBezTo>
                    <a:pt x="701" y="2862"/>
                    <a:pt x="705" y="2862"/>
                    <a:pt x="709" y="2862"/>
                  </a:cubicBezTo>
                  <a:cubicBezTo>
                    <a:pt x="721" y="2862"/>
                    <a:pt x="735" y="2861"/>
                    <a:pt x="749" y="2858"/>
                  </a:cubicBezTo>
                  <a:cubicBezTo>
                    <a:pt x="768" y="2855"/>
                    <a:pt x="788" y="2849"/>
                    <a:pt x="808" y="2842"/>
                  </a:cubicBezTo>
                  <a:lnTo>
                    <a:pt x="813" y="2840"/>
                  </a:lnTo>
                  <a:cubicBezTo>
                    <a:pt x="815" y="2838"/>
                    <a:pt x="817" y="2837"/>
                    <a:pt x="821" y="2836"/>
                  </a:cubicBezTo>
                  <a:cubicBezTo>
                    <a:pt x="823" y="2783"/>
                    <a:pt x="829" y="2729"/>
                    <a:pt x="837" y="2676"/>
                  </a:cubicBezTo>
                  <a:cubicBezTo>
                    <a:pt x="847" y="2620"/>
                    <a:pt x="855" y="2567"/>
                    <a:pt x="861" y="2512"/>
                  </a:cubicBezTo>
                  <a:cubicBezTo>
                    <a:pt x="870" y="2459"/>
                    <a:pt x="875" y="2404"/>
                    <a:pt x="877" y="2352"/>
                  </a:cubicBezTo>
                  <a:cubicBezTo>
                    <a:pt x="879" y="2299"/>
                    <a:pt x="876" y="2245"/>
                    <a:pt x="866" y="2193"/>
                  </a:cubicBezTo>
                  <a:cubicBezTo>
                    <a:pt x="876" y="2166"/>
                    <a:pt x="893" y="2152"/>
                    <a:pt x="918" y="2151"/>
                  </a:cubicBezTo>
                  <a:cubicBezTo>
                    <a:pt x="943" y="2149"/>
                    <a:pt x="966" y="2146"/>
                    <a:pt x="987" y="2141"/>
                  </a:cubicBezTo>
                  <a:cubicBezTo>
                    <a:pt x="974" y="2129"/>
                    <a:pt x="967" y="2113"/>
                    <a:pt x="964" y="2096"/>
                  </a:cubicBezTo>
                  <a:cubicBezTo>
                    <a:pt x="961" y="2079"/>
                    <a:pt x="960" y="2062"/>
                    <a:pt x="961" y="2044"/>
                  </a:cubicBezTo>
                  <a:lnTo>
                    <a:pt x="969" y="1989"/>
                  </a:lnTo>
                  <a:cubicBezTo>
                    <a:pt x="971" y="1972"/>
                    <a:pt x="971" y="1955"/>
                    <a:pt x="969" y="1940"/>
                  </a:cubicBezTo>
                  <a:cubicBezTo>
                    <a:pt x="968" y="1936"/>
                    <a:pt x="966" y="1932"/>
                    <a:pt x="964" y="1926"/>
                  </a:cubicBezTo>
                  <a:lnTo>
                    <a:pt x="961" y="1912"/>
                  </a:lnTo>
                  <a:cubicBezTo>
                    <a:pt x="963" y="1908"/>
                    <a:pt x="964" y="1905"/>
                    <a:pt x="965" y="1902"/>
                  </a:cubicBezTo>
                  <a:lnTo>
                    <a:pt x="986" y="1887"/>
                  </a:lnTo>
                  <a:cubicBezTo>
                    <a:pt x="993" y="1881"/>
                    <a:pt x="998" y="1875"/>
                    <a:pt x="1003" y="1867"/>
                  </a:cubicBezTo>
                  <a:cubicBezTo>
                    <a:pt x="1027" y="1836"/>
                    <a:pt x="1040" y="1804"/>
                    <a:pt x="1041" y="1768"/>
                  </a:cubicBezTo>
                  <a:cubicBezTo>
                    <a:pt x="1045" y="1731"/>
                    <a:pt x="1046" y="1695"/>
                    <a:pt x="1046" y="1659"/>
                  </a:cubicBezTo>
                  <a:cubicBezTo>
                    <a:pt x="1044" y="1603"/>
                    <a:pt x="1048" y="1552"/>
                    <a:pt x="1057" y="1508"/>
                  </a:cubicBezTo>
                  <a:cubicBezTo>
                    <a:pt x="1069" y="1461"/>
                    <a:pt x="1104" y="1425"/>
                    <a:pt x="1164" y="1398"/>
                  </a:cubicBezTo>
                  <a:cubicBezTo>
                    <a:pt x="1174" y="1340"/>
                    <a:pt x="1188" y="1286"/>
                    <a:pt x="1209" y="1238"/>
                  </a:cubicBezTo>
                  <a:cubicBezTo>
                    <a:pt x="1230" y="1188"/>
                    <a:pt x="1254" y="1137"/>
                    <a:pt x="1283" y="1087"/>
                  </a:cubicBezTo>
                  <a:cubicBezTo>
                    <a:pt x="1293" y="1068"/>
                    <a:pt x="1305" y="1045"/>
                    <a:pt x="1318" y="1019"/>
                  </a:cubicBezTo>
                  <a:cubicBezTo>
                    <a:pt x="1333" y="994"/>
                    <a:pt x="1345" y="966"/>
                    <a:pt x="1357" y="939"/>
                  </a:cubicBezTo>
                  <a:cubicBezTo>
                    <a:pt x="1370" y="912"/>
                    <a:pt x="1379" y="885"/>
                    <a:pt x="1386" y="857"/>
                  </a:cubicBezTo>
                  <a:cubicBezTo>
                    <a:pt x="1395" y="829"/>
                    <a:pt x="1400" y="803"/>
                    <a:pt x="1402" y="779"/>
                  </a:cubicBezTo>
                  <a:lnTo>
                    <a:pt x="1401" y="774"/>
                  </a:lnTo>
                  <a:lnTo>
                    <a:pt x="1406" y="773"/>
                  </a:lnTo>
                  <a:cubicBezTo>
                    <a:pt x="1474" y="751"/>
                    <a:pt x="1527" y="714"/>
                    <a:pt x="1563" y="663"/>
                  </a:cubicBezTo>
                  <a:cubicBezTo>
                    <a:pt x="1600" y="609"/>
                    <a:pt x="1635" y="554"/>
                    <a:pt x="1665" y="495"/>
                  </a:cubicBezTo>
                  <a:cubicBezTo>
                    <a:pt x="1697" y="437"/>
                    <a:pt x="1730" y="382"/>
                    <a:pt x="1766" y="331"/>
                  </a:cubicBezTo>
                  <a:cubicBezTo>
                    <a:pt x="1803" y="278"/>
                    <a:pt x="1856" y="240"/>
                    <a:pt x="1925" y="218"/>
                  </a:cubicBezTo>
                  <a:lnTo>
                    <a:pt x="1928" y="217"/>
                  </a:lnTo>
                  <a:lnTo>
                    <a:pt x="1955" y="239"/>
                  </a:lnTo>
                  <a:cubicBezTo>
                    <a:pt x="1963" y="228"/>
                    <a:pt x="1970" y="219"/>
                    <a:pt x="1976" y="212"/>
                  </a:cubicBezTo>
                  <a:cubicBezTo>
                    <a:pt x="1985" y="202"/>
                    <a:pt x="1992" y="193"/>
                    <a:pt x="1997" y="181"/>
                  </a:cubicBezTo>
                  <a:cubicBezTo>
                    <a:pt x="2013" y="179"/>
                    <a:pt x="2028" y="177"/>
                    <a:pt x="2043" y="176"/>
                  </a:cubicBezTo>
                  <a:cubicBezTo>
                    <a:pt x="2046" y="176"/>
                    <a:pt x="2049" y="176"/>
                    <a:pt x="2051" y="176"/>
                  </a:cubicBezTo>
                  <a:cubicBezTo>
                    <a:pt x="2064" y="176"/>
                    <a:pt x="2075" y="180"/>
                    <a:pt x="2084" y="190"/>
                  </a:cubicBezTo>
                  <a:cubicBezTo>
                    <a:pt x="2108" y="170"/>
                    <a:pt x="2136" y="159"/>
                    <a:pt x="2168" y="159"/>
                  </a:cubicBezTo>
                  <a:cubicBezTo>
                    <a:pt x="2177" y="159"/>
                    <a:pt x="2186" y="160"/>
                    <a:pt x="2196" y="162"/>
                  </a:cubicBezTo>
                  <a:cubicBezTo>
                    <a:pt x="2240" y="169"/>
                    <a:pt x="2276" y="188"/>
                    <a:pt x="2302" y="216"/>
                  </a:cubicBezTo>
                  <a:lnTo>
                    <a:pt x="2319" y="193"/>
                  </a:lnTo>
                  <a:cubicBezTo>
                    <a:pt x="2328" y="191"/>
                    <a:pt x="2335" y="190"/>
                    <a:pt x="2341" y="190"/>
                  </a:cubicBezTo>
                  <a:cubicBezTo>
                    <a:pt x="2347" y="190"/>
                    <a:pt x="2351" y="191"/>
                    <a:pt x="2355" y="192"/>
                  </a:cubicBezTo>
                  <a:cubicBezTo>
                    <a:pt x="2362" y="193"/>
                    <a:pt x="2368" y="196"/>
                    <a:pt x="2374" y="200"/>
                  </a:cubicBezTo>
                  <a:cubicBezTo>
                    <a:pt x="2380" y="203"/>
                    <a:pt x="2385" y="209"/>
                    <a:pt x="2390" y="215"/>
                  </a:cubicBezTo>
                  <a:cubicBezTo>
                    <a:pt x="2396" y="220"/>
                    <a:pt x="2403" y="225"/>
                    <a:pt x="2414" y="232"/>
                  </a:cubicBezTo>
                  <a:cubicBezTo>
                    <a:pt x="2422" y="231"/>
                    <a:pt x="2429" y="230"/>
                    <a:pt x="2436" y="230"/>
                  </a:cubicBezTo>
                  <a:cubicBezTo>
                    <a:pt x="2447" y="230"/>
                    <a:pt x="2457" y="231"/>
                    <a:pt x="2467" y="234"/>
                  </a:cubicBezTo>
                  <a:cubicBezTo>
                    <a:pt x="2484" y="237"/>
                    <a:pt x="2498" y="240"/>
                    <a:pt x="2513" y="243"/>
                  </a:cubicBezTo>
                  <a:cubicBezTo>
                    <a:pt x="2517" y="244"/>
                    <a:pt x="2521" y="244"/>
                    <a:pt x="2525" y="244"/>
                  </a:cubicBezTo>
                  <a:cubicBezTo>
                    <a:pt x="2536" y="244"/>
                    <a:pt x="2547" y="242"/>
                    <a:pt x="2556" y="239"/>
                  </a:cubicBezTo>
                  <a:cubicBezTo>
                    <a:pt x="2571" y="235"/>
                    <a:pt x="2585" y="221"/>
                    <a:pt x="2599" y="199"/>
                  </a:cubicBezTo>
                  <a:cubicBezTo>
                    <a:pt x="2609" y="217"/>
                    <a:pt x="2619" y="227"/>
                    <a:pt x="2627" y="227"/>
                  </a:cubicBezTo>
                  <a:cubicBezTo>
                    <a:pt x="2630" y="227"/>
                    <a:pt x="2632" y="227"/>
                    <a:pt x="2636" y="227"/>
                  </a:cubicBezTo>
                  <a:cubicBezTo>
                    <a:pt x="2644" y="227"/>
                    <a:pt x="2654" y="226"/>
                    <a:pt x="2668" y="225"/>
                  </a:cubicBezTo>
                  <a:lnTo>
                    <a:pt x="2666" y="211"/>
                  </a:lnTo>
                  <a:cubicBezTo>
                    <a:pt x="2631" y="174"/>
                    <a:pt x="2592" y="141"/>
                    <a:pt x="2545" y="109"/>
                  </a:cubicBezTo>
                  <a:cubicBezTo>
                    <a:pt x="2498" y="78"/>
                    <a:pt x="2449" y="55"/>
                    <a:pt x="2398" y="38"/>
                  </a:cubicBezTo>
                  <a:cubicBezTo>
                    <a:pt x="2351" y="22"/>
                    <a:pt x="2303" y="15"/>
                    <a:pt x="2254" y="15"/>
                  </a:cubicBezTo>
                  <a:cubicBezTo>
                    <a:pt x="2250" y="15"/>
                    <a:pt x="2247" y="15"/>
                    <a:pt x="2244" y="15"/>
                  </a:cubicBezTo>
                  <a:cubicBezTo>
                    <a:pt x="2191" y="15"/>
                    <a:pt x="2142" y="27"/>
                    <a:pt x="2096" y="54"/>
                  </a:cubicBezTo>
                  <a:lnTo>
                    <a:pt x="2087" y="58"/>
                  </a:lnTo>
                  <a:cubicBezTo>
                    <a:pt x="2082" y="50"/>
                    <a:pt x="2073" y="42"/>
                    <a:pt x="2059" y="33"/>
                  </a:cubicBezTo>
                  <a:cubicBezTo>
                    <a:pt x="2048" y="23"/>
                    <a:pt x="2036" y="16"/>
                    <a:pt x="2024" y="10"/>
                  </a:cubicBezTo>
                  <a:cubicBezTo>
                    <a:pt x="2015" y="6"/>
                    <a:pt x="2006" y="4"/>
                    <a:pt x="1997" y="4"/>
                  </a:cubicBezTo>
                  <a:cubicBezTo>
                    <a:pt x="1993" y="4"/>
                    <a:pt x="1989" y="5"/>
                    <a:pt x="1985" y="5"/>
                  </a:cubicBezTo>
                  <a:cubicBezTo>
                    <a:pt x="1972" y="5"/>
                    <a:pt x="1963" y="12"/>
                    <a:pt x="1955" y="25"/>
                  </a:cubicBezTo>
                  <a:cubicBezTo>
                    <a:pt x="1931" y="8"/>
                    <a:pt x="1913" y="0"/>
                    <a:pt x="1900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5"/>
            <p:cNvSpPr/>
            <p:nvPr/>
          </p:nvSpPr>
          <p:spPr>
            <a:xfrm>
              <a:off x="3158900" y="3384250"/>
              <a:ext cx="53075" cy="76525"/>
            </a:xfrm>
            <a:custGeom>
              <a:avLst/>
              <a:gdLst/>
              <a:ahLst/>
              <a:cxnLst/>
              <a:rect l="l" t="t" r="r" b="b"/>
              <a:pathLst>
                <a:path w="2123" h="3061" extrusionOk="0">
                  <a:moveTo>
                    <a:pt x="1420" y="0"/>
                  </a:moveTo>
                  <a:cubicBezTo>
                    <a:pt x="1414" y="0"/>
                    <a:pt x="1407" y="1"/>
                    <a:pt x="1401" y="2"/>
                  </a:cubicBezTo>
                  <a:cubicBezTo>
                    <a:pt x="1392" y="4"/>
                    <a:pt x="1381" y="5"/>
                    <a:pt x="1370" y="5"/>
                  </a:cubicBezTo>
                  <a:cubicBezTo>
                    <a:pt x="1366" y="5"/>
                    <a:pt x="1362" y="5"/>
                    <a:pt x="1358" y="4"/>
                  </a:cubicBezTo>
                  <a:cubicBezTo>
                    <a:pt x="1341" y="11"/>
                    <a:pt x="1316" y="20"/>
                    <a:pt x="1283" y="32"/>
                  </a:cubicBezTo>
                  <a:cubicBezTo>
                    <a:pt x="1253" y="42"/>
                    <a:pt x="1230" y="47"/>
                    <a:pt x="1214" y="47"/>
                  </a:cubicBezTo>
                  <a:cubicBezTo>
                    <a:pt x="1213" y="47"/>
                    <a:pt x="1211" y="47"/>
                    <a:pt x="1210" y="47"/>
                  </a:cubicBezTo>
                  <a:cubicBezTo>
                    <a:pt x="1208" y="47"/>
                    <a:pt x="1206" y="47"/>
                    <a:pt x="1204" y="47"/>
                  </a:cubicBezTo>
                  <a:cubicBezTo>
                    <a:pt x="1188" y="47"/>
                    <a:pt x="1174" y="56"/>
                    <a:pt x="1162" y="74"/>
                  </a:cubicBezTo>
                  <a:cubicBezTo>
                    <a:pt x="1147" y="95"/>
                    <a:pt x="1130" y="106"/>
                    <a:pt x="1111" y="106"/>
                  </a:cubicBezTo>
                  <a:cubicBezTo>
                    <a:pt x="1110" y="106"/>
                    <a:pt x="1109" y="106"/>
                    <a:pt x="1108" y="106"/>
                  </a:cubicBezTo>
                  <a:cubicBezTo>
                    <a:pt x="1088" y="106"/>
                    <a:pt x="1071" y="113"/>
                    <a:pt x="1054" y="128"/>
                  </a:cubicBezTo>
                  <a:cubicBezTo>
                    <a:pt x="1031" y="151"/>
                    <a:pt x="1010" y="167"/>
                    <a:pt x="991" y="174"/>
                  </a:cubicBezTo>
                  <a:cubicBezTo>
                    <a:pt x="974" y="178"/>
                    <a:pt x="952" y="187"/>
                    <a:pt x="925" y="197"/>
                  </a:cubicBezTo>
                  <a:cubicBezTo>
                    <a:pt x="924" y="199"/>
                    <a:pt x="922" y="200"/>
                    <a:pt x="920" y="201"/>
                  </a:cubicBezTo>
                  <a:lnTo>
                    <a:pt x="918" y="205"/>
                  </a:lnTo>
                  <a:cubicBezTo>
                    <a:pt x="914" y="207"/>
                    <a:pt x="911" y="213"/>
                    <a:pt x="909" y="223"/>
                  </a:cubicBezTo>
                  <a:cubicBezTo>
                    <a:pt x="908" y="232"/>
                    <a:pt x="907" y="240"/>
                    <a:pt x="905" y="251"/>
                  </a:cubicBezTo>
                  <a:cubicBezTo>
                    <a:pt x="904" y="258"/>
                    <a:pt x="902" y="266"/>
                    <a:pt x="898" y="275"/>
                  </a:cubicBezTo>
                  <a:cubicBezTo>
                    <a:pt x="892" y="282"/>
                    <a:pt x="887" y="286"/>
                    <a:pt x="879" y="287"/>
                  </a:cubicBezTo>
                  <a:lnTo>
                    <a:pt x="854" y="292"/>
                  </a:lnTo>
                  <a:cubicBezTo>
                    <a:pt x="846" y="294"/>
                    <a:pt x="838" y="296"/>
                    <a:pt x="828" y="299"/>
                  </a:cubicBezTo>
                  <a:cubicBezTo>
                    <a:pt x="802" y="307"/>
                    <a:pt x="785" y="322"/>
                    <a:pt x="777" y="343"/>
                  </a:cubicBezTo>
                  <a:cubicBezTo>
                    <a:pt x="772" y="364"/>
                    <a:pt x="762" y="377"/>
                    <a:pt x="750" y="384"/>
                  </a:cubicBezTo>
                  <a:cubicBezTo>
                    <a:pt x="718" y="398"/>
                    <a:pt x="689" y="413"/>
                    <a:pt x="661" y="428"/>
                  </a:cubicBezTo>
                  <a:cubicBezTo>
                    <a:pt x="631" y="441"/>
                    <a:pt x="604" y="459"/>
                    <a:pt x="579" y="483"/>
                  </a:cubicBezTo>
                  <a:lnTo>
                    <a:pt x="554" y="505"/>
                  </a:lnTo>
                  <a:cubicBezTo>
                    <a:pt x="545" y="513"/>
                    <a:pt x="537" y="521"/>
                    <a:pt x="529" y="530"/>
                  </a:cubicBezTo>
                  <a:cubicBezTo>
                    <a:pt x="516" y="546"/>
                    <a:pt x="503" y="562"/>
                    <a:pt x="487" y="576"/>
                  </a:cubicBezTo>
                  <a:cubicBezTo>
                    <a:pt x="472" y="588"/>
                    <a:pt x="455" y="602"/>
                    <a:pt x="439" y="616"/>
                  </a:cubicBezTo>
                  <a:cubicBezTo>
                    <a:pt x="422" y="631"/>
                    <a:pt x="411" y="649"/>
                    <a:pt x="407" y="669"/>
                  </a:cubicBezTo>
                  <a:cubicBezTo>
                    <a:pt x="402" y="690"/>
                    <a:pt x="392" y="708"/>
                    <a:pt x="378" y="724"/>
                  </a:cubicBezTo>
                  <a:lnTo>
                    <a:pt x="359" y="745"/>
                  </a:lnTo>
                  <a:lnTo>
                    <a:pt x="320" y="778"/>
                  </a:lnTo>
                  <a:cubicBezTo>
                    <a:pt x="303" y="791"/>
                    <a:pt x="291" y="798"/>
                    <a:pt x="282" y="800"/>
                  </a:cubicBezTo>
                  <a:cubicBezTo>
                    <a:pt x="268" y="802"/>
                    <a:pt x="257" y="807"/>
                    <a:pt x="250" y="815"/>
                  </a:cubicBezTo>
                  <a:cubicBezTo>
                    <a:pt x="253" y="821"/>
                    <a:pt x="250" y="828"/>
                    <a:pt x="239" y="833"/>
                  </a:cubicBezTo>
                  <a:cubicBezTo>
                    <a:pt x="233" y="837"/>
                    <a:pt x="230" y="842"/>
                    <a:pt x="227" y="850"/>
                  </a:cubicBezTo>
                  <a:cubicBezTo>
                    <a:pt x="225" y="859"/>
                    <a:pt x="223" y="868"/>
                    <a:pt x="221" y="877"/>
                  </a:cubicBezTo>
                  <a:cubicBezTo>
                    <a:pt x="217" y="886"/>
                    <a:pt x="214" y="895"/>
                    <a:pt x="211" y="906"/>
                  </a:cubicBezTo>
                  <a:cubicBezTo>
                    <a:pt x="209" y="916"/>
                    <a:pt x="202" y="925"/>
                    <a:pt x="191" y="930"/>
                  </a:cubicBezTo>
                  <a:cubicBezTo>
                    <a:pt x="172" y="941"/>
                    <a:pt x="161" y="959"/>
                    <a:pt x="160" y="982"/>
                  </a:cubicBezTo>
                  <a:cubicBezTo>
                    <a:pt x="159" y="1000"/>
                    <a:pt x="155" y="1022"/>
                    <a:pt x="148" y="1049"/>
                  </a:cubicBezTo>
                  <a:cubicBezTo>
                    <a:pt x="142" y="1073"/>
                    <a:pt x="133" y="1091"/>
                    <a:pt x="119" y="1104"/>
                  </a:cubicBezTo>
                  <a:cubicBezTo>
                    <a:pt x="106" y="1117"/>
                    <a:pt x="96" y="1134"/>
                    <a:pt x="90" y="1153"/>
                  </a:cubicBezTo>
                  <a:cubicBezTo>
                    <a:pt x="84" y="1175"/>
                    <a:pt x="73" y="1194"/>
                    <a:pt x="56" y="1209"/>
                  </a:cubicBezTo>
                  <a:cubicBezTo>
                    <a:pt x="49" y="1214"/>
                    <a:pt x="41" y="1222"/>
                    <a:pt x="34" y="1233"/>
                  </a:cubicBezTo>
                  <a:cubicBezTo>
                    <a:pt x="28" y="1244"/>
                    <a:pt x="24" y="1254"/>
                    <a:pt x="21" y="1262"/>
                  </a:cubicBezTo>
                  <a:cubicBezTo>
                    <a:pt x="10" y="1289"/>
                    <a:pt x="4" y="1325"/>
                    <a:pt x="2" y="1368"/>
                  </a:cubicBezTo>
                  <a:cubicBezTo>
                    <a:pt x="2" y="1411"/>
                    <a:pt x="0" y="1448"/>
                    <a:pt x="0" y="1477"/>
                  </a:cubicBezTo>
                  <a:cubicBezTo>
                    <a:pt x="14" y="1501"/>
                    <a:pt x="18" y="1525"/>
                    <a:pt x="12" y="1548"/>
                  </a:cubicBezTo>
                  <a:cubicBezTo>
                    <a:pt x="7" y="1570"/>
                    <a:pt x="8" y="1593"/>
                    <a:pt x="16" y="1617"/>
                  </a:cubicBezTo>
                  <a:cubicBezTo>
                    <a:pt x="18" y="1631"/>
                    <a:pt x="21" y="1644"/>
                    <a:pt x="26" y="1657"/>
                  </a:cubicBezTo>
                  <a:cubicBezTo>
                    <a:pt x="30" y="1668"/>
                    <a:pt x="33" y="1681"/>
                    <a:pt x="35" y="1696"/>
                  </a:cubicBezTo>
                  <a:cubicBezTo>
                    <a:pt x="37" y="1705"/>
                    <a:pt x="43" y="1718"/>
                    <a:pt x="54" y="1734"/>
                  </a:cubicBezTo>
                  <a:cubicBezTo>
                    <a:pt x="64" y="1747"/>
                    <a:pt x="73" y="1761"/>
                    <a:pt x="78" y="1774"/>
                  </a:cubicBezTo>
                  <a:cubicBezTo>
                    <a:pt x="86" y="1793"/>
                    <a:pt x="100" y="1806"/>
                    <a:pt x="120" y="1810"/>
                  </a:cubicBezTo>
                  <a:cubicBezTo>
                    <a:pt x="140" y="1814"/>
                    <a:pt x="159" y="1821"/>
                    <a:pt x="177" y="1830"/>
                  </a:cubicBezTo>
                  <a:cubicBezTo>
                    <a:pt x="193" y="1839"/>
                    <a:pt x="207" y="1851"/>
                    <a:pt x="217" y="1867"/>
                  </a:cubicBezTo>
                  <a:cubicBezTo>
                    <a:pt x="230" y="1880"/>
                    <a:pt x="246" y="1890"/>
                    <a:pt x="265" y="1896"/>
                  </a:cubicBezTo>
                  <a:cubicBezTo>
                    <a:pt x="270" y="1897"/>
                    <a:pt x="277" y="1900"/>
                    <a:pt x="287" y="1905"/>
                  </a:cubicBezTo>
                  <a:cubicBezTo>
                    <a:pt x="294" y="1907"/>
                    <a:pt x="301" y="1910"/>
                    <a:pt x="308" y="1912"/>
                  </a:cubicBezTo>
                  <a:cubicBezTo>
                    <a:pt x="315" y="1915"/>
                    <a:pt x="320" y="1921"/>
                    <a:pt x="325" y="1930"/>
                  </a:cubicBezTo>
                  <a:cubicBezTo>
                    <a:pt x="331" y="1937"/>
                    <a:pt x="333" y="1942"/>
                    <a:pt x="332" y="1946"/>
                  </a:cubicBezTo>
                  <a:cubicBezTo>
                    <a:pt x="331" y="1972"/>
                    <a:pt x="323" y="1994"/>
                    <a:pt x="311" y="2011"/>
                  </a:cubicBezTo>
                  <a:cubicBezTo>
                    <a:pt x="298" y="2029"/>
                    <a:pt x="285" y="2045"/>
                    <a:pt x="270" y="2060"/>
                  </a:cubicBezTo>
                  <a:cubicBezTo>
                    <a:pt x="254" y="2072"/>
                    <a:pt x="238" y="2086"/>
                    <a:pt x="224" y="2101"/>
                  </a:cubicBezTo>
                  <a:cubicBezTo>
                    <a:pt x="210" y="2112"/>
                    <a:pt x="202" y="2126"/>
                    <a:pt x="199" y="2139"/>
                  </a:cubicBezTo>
                  <a:cubicBezTo>
                    <a:pt x="194" y="2160"/>
                    <a:pt x="190" y="2181"/>
                    <a:pt x="186" y="2203"/>
                  </a:cubicBezTo>
                  <a:cubicBezTo>
                    <a:pt x="184" y="2225"/>
                    <a:pt x="179" y="2245"/>
                    <a:pt x="170" y="2262"/>
                  </a:cubicBezTo>
                  <a:cubicBezTo>
                    <a:pt x="161" y="2279"/>
                    <a:pt x="147" y="2297"/>
                    <a:pt x="129" y="2313"/>
                  </a:cubicBezTo>
                  <a:cubicBezTo>
                    <a:pt x="111" y="2328"/>
                    <a:pt x="102" y="2346"/>
                    <a:pt x="106" y="2367"/>
                  </a:cubicBezTo>
                  <a:cubicBezTo>
                    <a:pt x="109" y="2376"/>
                    <a:pt x="111" y="2388"/>
                    <a:pt x="109" y="2401"/>
                  </a:cubicBezTo>
                  <a:cubicBezTo>
                    <a:pt x="107" y="2414"/>
                    <a:pt x="103" y="2424"/>
                    <a:pt x="95" y="2434"/>
                  </a:cubicBezTo>
                  <a:cubicBezTo>
                    <a:pt x="84" y="2443"/>
                    <a:pt x="79" y="2453"/>
                    <a:pt x="79" y="2462"/>
                  </a:cubicBezTo>
                  <a:cubicBezTo>
                    <a:pt x="78" y="2471"/>
                    <a:pt x="79" y="2479"/>
                    <a:pt x="81" y="2488"/>
                  </a:cubicBezTo>
                  <a:lnTo>
                    <a:pt x="80" y="2518"/>
                  </a:lnTo>
                  <a:cubicBezTo>
                    <a:pt x="78" y="2528"/>
                    <a:pt x="73" y="2539"/>
                    <a:pt x="65" y="2550"/>
                  </a:cubicBezTo>
                  <a:cubicBezTo>
                    <a:pt x="61" y="2559"/>
                    <a:pt x="57" y="2568"/>
                    <a:pt x="55" y="2578"/>
                  </a:cubicBezTo>
                  <a:cubicBezTo>
                    <a:pt x="53" y="2588"/>
                    <a:pt x="56" y="2596"/>
                    <a:pt x="62" y="2604"/>
                  </a:cubicBezTo>
                  <a:cubicBezTo>
                    <a:pt x="77" y="2620"/>
                    <a:pt x="86" y="2636"/>
                    <a:pt x="89" y="2652"/>
                  </a:cubicBezTo>
                  <a:lnTo>
                    <a:pt x="99" y="2708"/>
                  </a:lnTo>
                  <a:cubicBezTo>
                    <a:pt x="101" y="2723"/>
                    <a:pt x="106" y="2740"/>
                    <a:pt x="114" y="2759"/>
                  </a:cubicBezTo>
                  <a:cubicBezTo>
                    <a:pt x="118" y="2776"/>
                    <a:pt x="124" y="2791"/>
                    <a:pt x="130" y="2806"/>
                  </a:cubicBezTo>
                  <a:lnTo>
                    <a:pt x="136" y="2820"/>
                  </a:lnTo>
                  <a:cubicBezTo>
                    <a:pt x="137" y="2827"/>
                    <a:pt x="140" y="2836"/>
                    <a:pt x="144" y="2847"/>
                  </a:cubicBezTo>
                  <a:cubicBezTo>
                    <a:pt x="147" y="2856"/>
                    <a:pt x="150" y="2865"/>
                    <a:pt x="153" y="2872"/>
                  </a:cubicBezTo>
                  <a:cubicBezTo>
                    <a:pt x="156" y="2878"/>
                    <a:pt x="160" y="2882"/>
                    <a:pt x="163" y="2882"/>
                  </a:cubicBezTo>
                  <a:cubicBezTo>
                    <a:pt x="163" y="2882"/>
                    <a:pt x="164" y="2882"/>
                    <a:pt x="164" y="2881"/>
                  </a:cubicBezTo>
                  <a:cubicBezTo>
                    <a:pt x="168" y="2881"/>
                    <a:pt x="174" y="2883"/>
                    <a:pt x="184" y="2890"/>
                  </a:cubicBezTo>
                  <a:cubicBezTo>
                    <a:pt x="190" y="2897"/>
                    <a:pt x="195" y="2901"/>
                    <a:pt x="198" y="2905"/>
                  </a:cubicBezTo>
                  <a:cubicBezTo>
                    <a:pt x="211" y="2924"/>
                    <a:pt x="225" y="2939"/>
                    <a:pt x="240" y="2951"/>
                  </a:cubicBezTo>
                  <a:cubicBezTo>
                    <a:pt x="258" y="2959"/>
                    <a:pt x="274" y="2970"/>
                    <a:pt x="289" y="2986"/>
                  </a:cubicBezTo>
                  <a:cubicBezTo>
                    <a:pt x="293" y="2992"/>
                    <a:pt x="303" y="3000"/>
                    <a:pt x="318" y="3007"/>
                  </a:cubicBezTo>
                  <a:cubicBezTo>
                    <a:pt x="335" y="3013"/>
                    <a:pt x="353" y="3020"/>
                    <a:pt x="371" y="3024"/>
                  </a:cubicBezTo>
                  <a:cubicBezTo>
                    <a:pt x="390" y="3031"/>
                    <a:pt x="407" y="3035"/>
                    <a:pt x="424" y="3039"/>
                  </a:cubicBezTo>
                  <a:cubicBezTo>
                    <a:pt x="435" y="3041"/>
                    <a:pt x="444" y="3041"/>
                    <a:pt x="451" y="3041"/>
                  </a:cubicBezTo>
                  <a:cubicBezTo>
                    <a:pt x="456" y="3041"/>
                    <a:pt x="459" y="3041"/>
                    <a:pt x="462" y="3041"/>
                  </a:cubicBezTo>
                  <a:cubicBezTo>
                    <a:pt x="466" y="3040"/>
                    <a:pt x="472" y="3039"/>
                    <a:pt x="477" y="3039"/>
                  </a:cubicBezTo>
                  <a:cubicBezTo>
                    <a:pt x="483" y="3039"/>
                    <a:pt x="488" y="3040"/>
                    <a:pt x="494" y="3041"/>
                  </a:cubicBezTo>
                  <a:cubicBezTo>
                    <a:pt x="507" y="3043"/>
                    <a:pt x="517" y="3045"/>
                    <a:pt x="528" y="3047"/>
                  </a:cubicBezTo>
                  <a:cubicBezTo>
                    <a:pt x="550" y="3052"/>
                    <a:pt x="571" y="3056"/>
                    <a:pt x="588" y="3060"/>
                  </a:cubicBezTo>
                  <a:cubicBezTo>
                    <a:pt x="591" y="3060"/>
                    <a:pt x="594" y="3060"/>
                    <a:pt x="597" y="3060"/>
                  </a:cubicBezTo>
                  <a:cubicBezTo>
                    <a:pt x="605" y="3060"/>
                    <a:pt x="613" y="3058"/>
                    <a:pt x="620" y="3054"/>
                  </a:cubicBezTo>
                  <a:cubicBezTo>
                    <a:pt x="630" y="3048"/>
                    <a:pt x="640" y="3042"/>
                    <a:pt x="648" y="3034"/>
                  </a:cubicBezTo>
                  <a:lnTo>
                    <a:pt x="675" y="3018"/>
                  </a:lnTo>
                  <a:cubicBezTo>
                    <a:pt x="682" y="3014"/>
                    <a:pt x="688" y="3012"/>
                    <a:pt x="696" y="3012"/>
                  </a:cubicBezTo>
                  <a:cubicBezTo>
                    <a:pt x="698" y="3012"/>
                    <a:pt x="701" y="3012"/>
                    <a:pt x="704" y="3012"/>
                  </a:cubicBezTo>
                  <a:cubicBezTo>
                    <a:pt x="726" y="3017"/>
                    <a:pt x="748" y="3019"/>
                    <a:pt x="769" y="3019"/>
                  </a:cubicBezTo>
                  <a:cubicBezTo>
                    <a:pt x="793" y="3019"/>
                    <a:pt x="815" y="3016"/>
                    <a:pt x="835" y="3010"/>
                  </a:cubicBezTo>
                  <a:cubicBezTo>
                    <a:pt x="858" y="3004"/>
                    <a:pt x="878" y="2994"/>
                    <a:pt x="897" y="2976"/>
                  </a:cubicBezTo>
                  <a:cubicBezTo>
                    <a:pt x="914" y="2959"/>
                    <a:pt x="934" y="2946"/>
                    <a:pt x="954" y="2937"/>
                  </a:cubicBezTo>
                  <a:cubicBezTo>
                    <a:pt x="979" y="2924"/>
                    <a:pt x="1002" y="2915"/>
                    <a:pt x="1024" y="2907"/>
                  </a:cubicBezTo>
                  <a:cubicBezTo>
                    <a:pt x="1048" y="2899"/>
                    <a:pt x="1071" y="2891"/>
                    <a:pt x="1094" y="2882"/>
                  </a:cubicBezTo>
                  <a:cubicBezTo>
                    <a:pt x="1122" y="2872"/>
                    <a:pt x="1147" y="2858"/>
                    <a:pt x="1172" y="2843"/>
                  </a:cubicBezTo>
                  <a:cubicBezTo>
                    <a:pt x="1198" y="2826"/>
                    <a:pt x="1227" y="2812"/>
                    <a:pt x="1256" y="2802"/>
                  </a:cubicBezTo>
                  <a:lnTo>
                    <a:pt x="1257" y="2795"/>
                  </a:lnTo>
                  <a:lnTo>
                    <a:pt x="1294" y="2783"/>
                  </a:lnTo>
                  <a:cubicBezTo>
                    <a:pt x="1314" y="2776"/>
                    <a:pt x="1334" y="2765"/>
                    <a:pt x="1353" y="2752"/>
                  </a:cubicBezTo>
                  <a:cubicBezTo>
                    <a:pt x="1371" y="2739"/>
                    <a:pt x="1393" y="2731"/>
                    <a:pt x="1416" y="2729"/>
                  </a:cubicBezTo>
                  <a:cubicBezTo>
                    <a:pt x="1426" y="2728"/>
                    <a:pt x="1434" y="2724"/>
                    <a:pt x="1444" y="2719"/>
                  </a:cubicBezTo>
                  <a:cubicBezTo>
                    <a:pt x="1454" y="2712"/>
                    <a:pt x="1462" y="2703"/>
                    <a:pt x="1466" y="2695"/>
                  </a:cubicBezTo>
                  <a:cubicBezTo>
                    <a:pt x="1468" y="2684"/>
                    <a:pt x="1472" y="2674"/>
                    <a:pt x="1477" y="2663"/>
                  </a:cubicBezTo>
                  <a:cubicBezTo>
                    <a:pt x="1484" y="2652"/>
                    <a:pt x="1490" y="2644"/>
                    <a:pt x="1497" y="2639"/>
                  </a:cubicBezTo>
                  <a:cubicBezTo>
                    <a:pt x="1514" y="2622"/>
                    <a:pt x="1534" y="2614"/>
                    <a:pt x="1557" y="2614"/>
                  </a:cubicBezTo>
                  <a:cubicBezTo>
                    <a:pt x="1581" y="2614"/>
                    <a:pt x="1601" y="2606"/>
                    <a:pt x="1618" y="2591"/>
                  </a:cubicBezTo>
                  <a:cubicBezTo>
                    <a:pt x="1634" y="2576"/>
                    <a:pt x="1645" y="2559"/>
                    <a:pt x="1649" y="2537"/>
                  </a:cubicBezTo>
                  <a:cubicBezTo>
                    <a:pt x="1654" y="2511"/>
                    <a:pt x="1665" y="2490"/>
                    <a:pt x="1678" y="2473"/>
                  </a:cubicBezTo>
                  <a:cubicBezTo>
                    <a:pt x="1698" y="2447"/>
                    <a:pt x="1724" y="2432"/>
                    <a:pt x="1756" y="2426"/>
                  </a:cubicBezTo>
                  <a:cubicBezTo>
                    <a:pt x="1790" y="2419"/>
                    <a:pt x="1819" y="2406"/>
                    <a:pt x="1843" y="2388"/>
                  </a:cubicBezTo>
                  <a:cubicBezTo>
                    <a:pt x="1851" y="2380"/>
                    <a:pt x="1858" y="2372"/>
                    <a:pt x="1862" y="2364"/>
                  </a:cubicBezTo>
                  <a:lnTo>
                    <a:pt x="1874" y="2332"/>
                  </a:lnTo>
                  <a:cubicBezTo>
                    <a:pt x="1879" y="2322"/>
                    <a:pt x="1883" y="2312"/>
                    <a:pt x="1887" y="2304"/>
                  </a:cubicBezTo>
                  <a:cubicBezTo>
                    <a:pt x="1891" y="2295"/>
                    <a:pt x="1899" y="2289"/>
                    <a:pt x="1910" y="2285"/>
                  </a:cubicBezTo>
                  <a:cubicBezTo>
                    <a:pt x="1972" y="2259"/>
                    <a:pt x="2008" y="2214"/>
                    <a:pt x="2018" y="2149"/>
                  </a:cubicBezTo>
                  <a:cubicBezTo>
                    <a:pt x="2020" y="2138"/>
                    <a:pt x="2024" y="2130"/>
                    <a:pt x="2031" y="2124"/>
                  </a:cubicBezTo>
                  <a:cubicBezTo>
                    <a:pt x="2037" y="2114"/>
                    <a:pt x="2045" y="2107"/>
                    <a:pt x="2054" y="2102"/>
                  </a:cubicBezTo>
                  <a:cubicBezTo>
                    <a:pt x="2059" y="2098"/>
                    <a:pt x="2065" y="2092"/>
                    <a:pt x="2074" y="2081"/>
                  </a:cubicBezTo>
                  <a:cubicBezTo>
                    <a:pt x="2081" y="2069"/>
                    <a:pt x="2089" y="2058"/>
                    <a:pt x="2097" y="2044"/>
                  </a:cubicBezTo>
                  <a:cubicBezTo>
                    <a:pt x="2106" y="2031"/>
                    <a:pt x="2112" y="2018"/>
                    <a:pt x="2116" y="2005"/>
                  </a:cubicBezTo>
                  <a:cubicBezTo>
                    <a:pt x="2122" y="1993"/>
                    <a:pt x="2123" y="1984"/>
                    <a:pt x="2120" y="1979"/>
                  </a:cubicBezTo>
                  <a:cubicBezTo>
                    <a:pt x="2114" y="1972"/>
                    <a:pt x="2109" y="1965"/>
                    <a:pt x="2102" y="1958"/>
                  </a:cubicBezTo>
                  <a:cubicBezTo>
                    <a:pt x="2098" y="1955"/>
                    <a:pt x="2094" y="1953"/>
                    <a:pt x="2090" y="1953"/>
                  </a:cubicBezTo>
                  <a:cubicBezTo>
                    <a:pt x="2086" y="1953"/>
                    <a:pt x="2082" y="1954"/>
                    <a:pt x="2078" y="1957"/>
                  </a:cubicBezTo>
                  <a:cubicBezTo>
                    <a:pt x="2069" y="1962"/>
                    <a:pt x="2060" y="1965"/>
                    <a:pt x="2051" y="1967"/>
                  </a:cubicBezTo>
                  <a:cubicBezTo>
                    <a:pt x="2043" y="1968"/>
                    <a:pt x="2035" y="1971"/>
                    <a:pt x="2025" y="1975"/>
                  </a:cubicBezTo>
                  <a:cubicBezTo>
                    <a:pt x="2022" y="1975"/>
                    <a:pt x="2015" y="1980"/>
                    <a:pt x="2004" y="1989"/>
                  </a:cubicBezTo>
                  <a:cubicBezTo>
                    <a:pt x="1996" y="1997"/>
                    <a:pt x="1987" y="2006"/>
                    <a:pt x="1977" y="2016"/>
                  </a:cubicBezTo>
                  <a:cubicBezTo>
                    <a:pt x="1967" y="2025"/>
                    <a:pt x="1956" y="2033"/>
                    <a:pt x="1947" y="2041"/>
                  </a:cubicBezTo>
                  <a:cubicBezTo>
                    <a:pt x="1936" y="2049"/>
                    <a:pt x="1928" y="2053"/>
                    <a:pt x="1923" y="2054"/>
                  </a:cubicBezTo>
                  <a:cubicBezTo>
                    <a:pt x="1907" y="2057"/>
                    <a:pt x="1894" y="2064"/>
                    <a:pt x="1885" y="2075"/>
                  </a:cubicBezTo>
                  <a:cubicBezTo>
                    <a:pt x="1874" y="2085"/>
                    <a:pt x="1858" y="2093"/>
                    <a:pt x="1834" y="2099"/>
                  </a:cubicBezTo>
                  <a:cubicBezTo>
                    <a:pt x="1825" y="2130"/>
                    <a:pt x="1806" y="2152"/>
                    <a:pt x="1777" y="2164"/>
                  </a:cubicBezTo>
                  <a:cubicBezTo>
                    <a:pt x="1769" y="2169"/>
                    <a:pt x="1760" y="2175"/>
                    <a:pt x="1754" y="2183"/>
                  </a:cubicBezTo>
                  <a:lnTo>
                    <a:pt x="1734" y="2204"/>
                  </a:lnTo>
                  <a:cubicBezTo>
                    <a:pt x="1730" y="2212"/>
                    <a:pt x="1724" y="2218"/>
                    <a:pt x="1715" y="2225"/>
                  </a:cubicBezTo>
                  <a:cubicBezTo>
                    <a:pt x="1710" y="2229"/>
                    <a:pt x="1704" y="2231"/>
                    <a:pt x="1697" y="2231"/>
                  </a:cubicBezTo>
                  <a:cubicBezTo>
                    <a:pt x="1694" y="2231"/>
                    <a:pt x="1692" y="2231"/>
                    <a:pt x="1689" y="2231"/>
                  </a:cubicBezTo>
                  <a:cubicBezTo>
                    <a:pt x="1685" y="2230"/>
                    <a:pt x="1681" y="2230"/>
                    <a:pt x="1677" y="2230"/>
                  </a:cubicBezTo>
                  <a:cubicBezTo>
                    <a:pt x="1658" y="2230"/>
                    <a:pt x="1645" y="2239"/>
                    <a:pt x="1638" y="2257"/>
                  </a:cubicBezTo>
                  <a:cubicBezTo>
                    <a:pt x="1626" y="2280"/>
                    <a:pt x="1615" y="2295"/>
                    <a:pt x="1602" y="2304"/>
                  </a:cubicBezTo>
                  <a:cubicBezTo>
                    <a:pt x="1590" y="2312"/>
                    <a:pt x="1575" y="2323"/>
                    <a:pt x="1555" y="2335"/>
                  </a:cubicBezTo>
                  <a:cubicBezTo>
                    <a:pt x="1536" y="2347"/>
                    <a:pt x="1520" y="2362"/>
                    <a:pt x="1510" y="2378"/>
                  </a:cubicBezTo>
                  <a:cubicBezTo>
                    <a:pt x="1501" y="2394"/>
                    <a:pt x="1490" y="2410"/>
                    <a:pt x="1477" y="2425"/>
                  </a:cubicBezTo>
                  <a:cubicBezTo>
                    <a:pt x="1471" y="2435"/>
                    <a:pt x="1462" y="2441"/>
                    <a:pt x="1448" y="2445"/>
                  </a:cubicBezTo>
                  <a:cubicBezTo>
                    <a:pt x="1435" y="2447"/>
                    <a:pt x="1424" y="2449"/>
                    <a:pt x="1413" y="2449"/>
                  </a:cubicBezTo>
                  <a:cubicBezTo>
                    <a:pt x="1409" y="2448"/>
                    <a:pt x="1406" y="2447"/>
                    <a:pt x="1402" y="2447"/>
                  </a:cubicBezTo>
                  <a:cubicBezTo>
                    <a:pt x="1394" y="2447"/>
                    <a:pt x="1386" y="2449"/>
                    <a:pt x="1379" y="2452"/>
                  </a:cubicBezTo>
                  <a:cubicBezTo>
                    <a:pt x="1368" y="2456"/>
                    <a:pt x="1360" y="2463"/>
                    <a:pt x="1354" y="2474"/>
                  </a:cubicBezTo>
                  <a:cubicBezTo>
                    <a:pt x="1345" y="2490"/>
                    <a:pt x="1334" y="2506"/>
                    <a:pt x="1321" y="2521"/>
                  </a:cubicBezTo>
                  <a:cubicBezTo>
                    <a:pt x="1306" y="2537"/>
                    <a:pt x="1289" y="2548"/>
                    <a:pt x="1268" y="2553"/>
                  </a:cubicBezTo>
                  <a:cubicBezTo>
                    <a:pt x="1247" y="2556"/>
                    <a:pt x="1232" y="2568"/>
                    <a:pt x="1224" y="2587"/>
                  </a:cubicBezTo>
                  <a:cubicBezTo>
                    <a:pt x="1214" y="2611"/>
                    <a:pt x="1197" y="2622"/>
                    <a:pt x="1171" y="2622"/>
                  </a:cubicBezTo>
                  <a:cubicBezTo>
                    <a:pt x="1160" y="2622"/>
                    <a:pt x="1150" y="2627"/>
                    <a:pt x="1141" y="2634"/>
                  </a:cubicBezTo>
                  <a:cubicBezTo>
                    <a:pt x="1132" y="2639"/>
                    <a:pt x="1125" y="2646"/>
                    <a:pt x="1118" y="2653"/>
                  </a:cubicBezTo>
                  <a:cubicBezTo>
                    <a:pt x="1111" y="2660"/>
                    <a:pt x="1104" y="2667"/>
                    <a:pt x="1096" y="2674"/>
                  </a:cubicBezTo>
                  <a:cubicBezTo>
                    <a:pt x="1088" y="2679"/>
                    <a:pt x="1081" y="2680"/>
                    <a:pt x="1072" y="2680"/>
                  </a:cubicBezTo>
                  <a:cubicBezTo>
                    <a:pt x="1070" y="2680"/>
                    <a:pt x="1067" y="2680"/>
                    <a:pt x="1064" y="2680"/>
                  </a:cubicBezTo>
                  <a:cubicBezTo>
                    <a:pt x="1058" y="2679"/>
                    <a:pt x="1052" y="2678"/>
                    <a:pt x="1046" y="2678"/>
                  </a:cubicBezTo>
                  <a:cubicBezTo>
                    <a:pt x="1042" y="2678"/>
                    <a:pt x="1039" y="2678"/>
                    <a:pt x="1035" y="2679"/>
                  </a:cubicBezTo>
                  <a:cubicBezTo>
                    <a:pt x="1028" y="2680"/>
                    <a:pt x="1020" y="2686"/>
                    <a:pt x="1015" y="2697"/>
                  </a:cubicBezTo>
                  <a:cubicBezTo>
                    <a:pt x="1009" y="2708"/>
                    <a:pt x="1000" y="2716"/>
                    <a:pt x="989" y="2719"/>
                  </a:cubicBezTo>
                  <a:lnTo>
                    <a:pt x="957" y="2725"/>
                  </a:lnTo>
                  <a:cubicBezTo>
                    <a:pt x="948" y="2726"/>
                    <a:pt x="939" y="2729"/>
                    <a:pt x="927" y="2734"/>
                  </a:cubicBezTo>
                  <a:cubicBezTo>
                    <a:pt x="918" y="2735"/>
                    <a:pt x="910" y="2740"/>
                    <a:pt x="904" y="2749"/>
                  </a:cubicBezTo>
                  <a:cubicBezTo>
                    <a:pt x="894" y="2764"/>
                    <a:pt x="883" y="2778"/>
                    <a:pt x="869" y="2790"/>
                  </a:cubicBezTo>
                  <a:cubicBezTo>
                    <a:pt x="858" y="2802"/>
                    <a:pt x="842" y="2810"/>
                    <a:pt x="821" y="2813"/>
                  </a:cubicBezTo>
                  <a:cubicBezTo>
                    <a:pt x="816" y="2816"/>
                    <a:pt x="807" y="2818"/>
                    <a:pt x="796" y="2821"/>
                  </a:cubicBezTo>
                  <a:cubicBezTo>
                    <a:pt x="789" y="2822"/>
                    <a:pt x="781" y="2825"/>
                    <a:pt x="774" y="2828"/>
                  </a:cubicBezTo>
                  <a:lnTo>
                    <a:pt x="751" y="2831"/>
                  </a:lnTo>
                  <a:cubicBezTo>
                    <a:pt x="743" y="2833"/>
                    <a:pt x="734" y="2834"/>
                    <a:pt x="726" y="2834"/>
                  </a:cubicBezTo>
                  <a:cubicBezTo>
                    <a:pt x="713" y="2834"/>
                    <a:pt x="701" y="2832"/>
                    <a:pt x="689" y="2828"/>
                  </a:cubicBezTo>
                  <a:cubicBezTo>
                    <a:pt x="678" y="2824"/>
                    <a:pt x="668" y="2821"/>
                    <a:pt x="657" y="2821"/>
                  </a:cubicBezTo>
                  <a:cubicBezTo>
                    <a:pt x="648" y="2821"/>
                    <a:pt x="638" y="2823"/>
                    <a:pt x="629" y="2827"/>
                  </a:cubicBezTo>
                  <a:cubicBezTo>
                    <a:pt x="609" y="2835"/>
                    <a:pt x="591" y="2843"/>
                    <a:pt x="572" y="2848"/>
                  </a:cubicBezTo>
                  <a:cubicBezTo>
                    <a:pt x="569" y="2848"/>
                    <a:pt x="567" y="2849"/>
                    <a:pt x="564" y="2849"/>
                  </a:cubicBezTo>
                  <a:cubicBezTo>
                    <a:pt x="550" y="2849"/>
                    <a:pt x="537" y="2841"/>
                    <a:pt x="523" y="2825"/>
                  </a:cubicBezTo>
                  <a:cubicBezTo>
                    <a:pt x="519" y="2820"/>
                    <a:pt x="512" y="2814"/>
                    <a:pt x="504" y="2808"/>
                  </a:cubicBezTo>
                  <a:cubicBezTo>
                    <a:pt x="500" y="2804"/>
                    <a:pt x="495" y="2802"/>
                    <a:pt x="491" y="2802"/>
                  </a:cubicBezTo>
                  <a:cubicBezTo>
                    <a:pt x="487" y="2802"/>
                    <a:pt x="483" y="2804"/>
                    <a:pt x="479" y="2806"/>
                  </a:cubicBezTo>
                  <a:cubicBezTo>
                    <a:pt x="474" y="2809"/>
                    <a:pt x="467" y="2810"/>
                    <a:pt x="460" y="2810"/>
                  </a:cubicBezTo>
                  <a:cubicBezTo>
                    <a:pt x="455" y="2810"/>
                    <a:pt x="448" y="2809"/>
                    <a:pt x="442" y="2807"/>
                  </a:cubicBezTo>
                  <a:cubicBezTo>
                    <a:pt x="427" y="2802"/>
                    <a:pt x="412" y="2794"/>
                    <a:pt x="397" y="2785"/>
                  </a:cubicBezTo>
                  <a:cubicBezTo>
                    <a:pt x="383" y="2776"/>
                    <a:pt x="371" y="2765"/>
                    <a:pt x="362" y="2754"/>
                  </a:cubicBezTo>
                  <a:cubicBezTo>
                    <a:pt x="352" y="2741"/>
                    <a:pt x="347" y="2730"/>
                    <a:pt x="347" y="2721"/>
                  </a:cubicBezTo>
                  <a:cubicBezTo>
                    <a:pt x="347" y="2697"/>
                    <a:pt x="342" y="2676"/>
                    <a:pt x="334" y="2658"/>
                  </a:cubicBezTo>
                  <a:cubicBezTo>
                    <a:pt x="325" y="2647"/>
                    <a:pt x="315" y="2635"/>
                    <a:pt x="301" y="2626"/>
                  </a:cubicBezTo>
                  <a:cubicBezTo>
                    <a:pt x="290" y="2616"/>
                    <a:pt x="288" y="2605"/>
                    <a:pt x="295" y="2592"/>
                  </a:cubicBezTo>
                  <a:cubicBezTo>
                    <a:pt x="303" y="2581"/>
                    <a:pt x="307" y="2570"/>
                    <a:pt x="304" y="2561"/>
                  </a:cubicBezTo>
                  <a:cubicBezTo>
                    <a:pt x="304" y="2551"/>
                    <a:pt x="304" y="2542"/>
                    <a:pt x="302" y="2532"/>
                  </a:cubicBezTo>
                  <a:lnTo>
                    <a:pt x="298" y="2506"/>
                  </a:lnTo>
                  <a:cubicBezTo>
                    <a:pt x="298" y="2497"/>
                    <a:pt x="302" y="2486"/>
                    <a:pt x="310" y="2475"/>
                  </a:cubicBezTo>
                  <a:cubicBezTo>
                    <a:pt x="324" y="2455"/>
                    <a:pt x="334" y="2437"/>
                    <a:pt x="338" y="2420"/>
                  </a:cubicBezTo>
                  <a:cubicBezTo>
                    <a:pt x="346" y="2397"/>
                    <a:pt x="347" y="2374"/>
                    <a:pt x="341" y="2352"/>
                  </a:cubicBezTo>
                  <a:cubicBezTo>
                    <a:pt x="335" y="2330"/>
                    <a:pt x="336" y="2310"/>
                    <a:pt x="342" y="2293"/>
                  </a:cubicBezTo>
                  <a:cubicBezTo>
                    <a:pt x="349" y="2279"/>
                    <a:pt x="364" y="2263"/>
                    <a:pt x="384" y="2247"/>
                  </a:cubicBezTo>
                  <a:cubicBezTo>
                    <a:pt x="407" y="2233"/>
                    <a:pt x="425" y="2218"/>
                    <a:pt x="439" y="2206"/>
                  </a:cubicBezTo>
                  <a:cubicBezTo>
                    <a:pt x="458" y="2186"/>
                    <a:pt x="476" y="2163"/>
                    <a:pt x="491" y="2135"/>
                  </a:cubicBezTo>
                  <a:cubicBezTo>
                    <a:pt x="508" y="2107"/>
                    <a:pt x="518" y="2079"/>
                    <a:pt x="522" y="2050"/>
                  </a:cubicBezTo>
                  <a:cubicBezTo>
                    <a:pt x="527" y="2037"/>
                    <a:pt x="531" y="2025"/>
                    <a:pt x="538" y="2019"/>
                  </a:cubicBezTo>
                  <a:cubicBezTo>
                    <a:pt x="544" y="2011"/>
                    <a:pt x="552" y="2006"/>
                    <a:pt x="558" y="2003"/>
                  </a:cubicBezTo>
                  <a:cubicBezTo>
                    <a:pt x="567" y="1998"/>
                    <a:pt x="575" y="1993"/>
                    <a:pt x="582" y="1987"/>
                  </a:cubicBezTo>
                  <a:cubicBezTo>
                    <a:pt x="591" y="1982"/>
                    <a:pt x="598" y="1974"/>
                    <a:pt x="601" y="1963"/>
                  </a:cubicBezTo>
                  <a:cubicBezTo>
                    <a:pt x="603" y="1953"/>
                    <a:pt x="607" y="1943"/>
                    <a:pt x="614" y="1935"/>
                  </a:cubicBezTo>
                  <a:cubicBezTo>
                    <a:pt x="622" y="1926"/>
                    <a:pt x="631" y="1920"/>
                    <a:pt x="641" y="1918"/>
                  </a:cubicBezTo>
                  <a:cubicBezTo>
                    <a:pt x="656" y="1916"/>
                    <a:pt x="672" y="1906"/>
                    <a:pt x="691" y="1889"/>
                  </a:cubicBezTo>
                  <a:cubicBezTo>
                    <a:pt x="694" y="1885"/>
                    <a:pt x="700" y="1877"/>
                    <a:pt x="708" y="1869"/>
                  </a:cubicBezTo>
                  <a:cubicBezTo>
                    <a:pt x="716" y="1859"/>
                    <a:pt x="723" y="1853"/>
                    <a:pt x="728" y="1850"/>
                  </a:cubicBezTo>
                  <a:cubicBezTo>
                    <a:pt x="735" y="1846"/>
                    <a:pt x="742" y="1844"/>
                    <a:pt x="749" y="1844"/>
                  </a:cubicBezTo>
                  <a:cubicBezTo>
                    <a:pt x="751" y="1844"/>
                    <a:pt x="754" y="1844"/>
                    <a:pt x="756" y="1845"/>
                  </a:cubicBezTo>
                  <a:cubicBezTo>
                    <a:pt x="769" y="1845"/>
                    <a:pt x="780" y="1846"/>
                    <a:pt x="792" y="1848"/>
                  </a:cubicBezTo>
                  <a:cubicBezTo>
                    <a:pt x="804" y="1850"/>
                    <a:pt x="816" y="1851"/>
                    <a:pt x="825" y="1854"/>
                  </a:cubicBezTo>
                  <a:cubicBezTo>
                    <a:pt x="837" y="1853"/>
                    <a:pt x="848" y="1851"/>
                    <a:pt x="859" y="1845"/>
                  </a:cubicBezTo>
                  <a:cubicBezTo>
                    <a:pt x="868" y="1840"/>
                    <a:pt x="876" y="1834"/>
                    <a:pt x="883" y="1829"/>
                  </a:cubicBezTo>
                  <a:lnTo>
                    <a:pt x="908" y="1807"/>
                  </a:lnTo>
                  <a:cubicBezTo>
                    <a:pt x="922" y="1793"/>
                    <a:pt x="932" y="1783"/>
                    <a:pt x="942" y="1778"/>
                  </a:cubicBezTo>
                  <a:cubicBezTo>
                    <a:pt x="952" y="1771"/>
                    <a:pt x="962" y="1766"/>
                    <a:pt x="971" y="1761"/>
                  </a:cubicBezTo>
                  <a:cubicBezTo>
                    <a:pt x="979" y="1754"/>
                    <a:pt x="988" y="1745"/>
                    <a:pt x="995" y="1736"/>
                  </a:cubicBezTo>
                  <a:cubicBezTo>
                    <a:pt x="1003" y="1726"/>
                    <a:pt x="1014" y="1712"/>
                    <a:pt x="1026" y="1690"/>
                  </a:cubicBezTo>
                  <a:cubicBezTo>
                    <a:pt x="1027" y="1685"/>
                    <a:pt x="1029" y="1683"/>
                    <a:pt x="1030" y="1683"/>
                  </a:cubicBezTo>
                  <a:cubicBezTo>
                    <a:pt x="1032" y="1680"/>
                    <a:pt x="1032" y="1678"/>
                    <a:pt x="1032" y="1674"/>
                  </a:cubicBezTo>
                  <a:cubicBezTo>
                    <a:pt x="1035" y="1672"/>
                    <a:pt x="1035" y="1670"/>
                    <a:pt x="1031" y="1669"/>
                  </a:cubicBezTo>
                  <a:cubicBezTo>
                    <a:pt x="1029" y="1667"/>
                    <a:pt x="1028" y="1666"/>
                    <a:pt x="1026" y="1666"/>
                  </a:cubicBezTo>
                  <a:cubicBezTo>
                    <a:pt x="1026" y="1666"/>
                    <a:pt x="1025" y="1666"/>
                    <a:pt x="1024" y="1667"/>
                  </a:cubicBezTo>
                  <a:cubicBezTo>
                    <a:pt x="1020" y="1667"/>
                    <a:pt x="1016" y="1667"/>
                    <a:pt x="1010" y="1666"/>
                  </a:cubicBezTo>
                  <a:cubicBezTo>
                    <a:pt x="1006" y="1665"/>
                    <a:pt x="1005" y="1662"/>
                    <a:pt x="1006" y="1658"/>
                  </a:cubicBezTo>
                  <a:cubicBezTo>
                    <a:pt x="1007" y="1646"/>
                    <a:pt x="1009" y="1632"/>
                    <a:pt x="1010" y="1616"/>
                  </a:cubicBezTo>
                  <a:cubicBezTo>
                    <a:pt x="1012" y="1598"/>
                    <a:pt x="1012" y="1582"/>
                    <a:pt x="1010" y="1566"/>
                  </a:cubicBezTo>
                  <a:cubicBezTo>
                    <a:pt x="1007" y="1551"/>
                    <a:pt x="1001" y="1539"/>
                    <a:pt x="994" y="1528"/>
                  </a:cubicBezTo>
                  <a:cubicBezTo>
                    <a:pt x="988" y="1516"/>
                    <a:pt x="976" y="1508"/>
                    <a:pt x="958" y="1508"/>
                  </a:cubicBezTo>
                  <a:cubicBezTo>
                    <a:pt x="941" y="1509"/>
                    <a:pt x="920" y="1516"/>
                    <a:pt x="894" y="1528"/>
                  </a:cubicBezTo>
                  <a:cubicBezTo>
                    <a:pt x="871" y="1540"/>
                    <a:pt x="846" y="1548"/>
                    <a:pt x="820" y="1552"/>
                  </a:cubicBezTo>
                  <a:cubicBezTo>
                    <a:pt x="819" y="1552"/>
                    <a:pt x="818" y="1552"/>
                    <a:pt x="817" y="1552"/>
                  </a:cubicBezTo>
                  <a:cubicBezTo>
                    <a:pt x="802" y="1552"/>
                    <a:pt x="789" y="1559"/>
                    <a:pt x="776" y="1572"/>
                  </a:cubicBezTo>
                  <a:cubicBezTo>
                    <a:pt x="759" y="1589"/>
                    <a:pt x="740" y="1597"/>
                    <a:pt x="719" y="1600"/>
                  </a:cubicBezTo>
                  <a:cubicBezTo>
                    <a:pt x="698" y="1602"/>
                    <a:pt x="682" y="1608"/>
                    <a:pt x="670" y="1621"/>
                  </a:cubicBezTo>
                  <a:cubicBezTo>
                    <a:pt x="657" y="1634"/>
                    <a:pt x="644" y="1647"/>
                    <a:pt x="630" y="1659"/>
                  </a:cubicBezTo>
                  <a:cubicBezTo>
                    <a:pt x="617" y="1672"/>
                    <a:pt x="604" y="1685"/>
                    <a:pt x="594" y="1701"/>
                  </a:cubicBezTo>
                  <a:cubicBezTo>
                    <a:pt x="589" y="1710"/>
                    <a:pt x="581" y="1717"/>
                    <a:pt x="571" y="1722"/>
                  </a:cubicBezTo>
                  <a:cubicBezTo>
                    <a:pt x="562" y="1726"/>
                    <a:pt x="554" y="1728"/>
                    <a:pt x="547" y="1728"/>
                  </a:cubicBezTo>
                  <a:cubicBezTo>
                    <a:pt x="545" y="1728"/>
                    <a:pt x="544" y="1728"/>
                    <a:pt x="542" y="1727"/>
                  </a:cubicBezTo>
                  <a:cubicBezTo>
                    <a:pt x="529" y="1723"/>
                    <a:pt x="516" y="1722"/>
                    <a:pt x="503" y="1722"/>
                  </a:cubicBezTo>
                  <a:cubicBezTo>
                    <a:pt x="495" y="1722"/>
                    <a:pt x="488" y="1722"/>
                    <a:pt x="480" y="1723"/>
                  </a:cubicBezTo>
                  <a:cubicBezTo>
                    <a:pt x="475" y="1724"/>
                    <a:pt x="469" y="1725"/>
                    <a:pt x="463" y="1725"/>
                  </a:cubicBezTo>
                  <a:cubicBezTo>
                    <a:pt x="447" y="1725"/>
                    <a:pt x="431" y="1720"/>
                    <a:pt x="417" y="1712"/>
                  </a:cubicBezTo>
                  <a:cubicBezTo>
                    <a:pt x="399" y="1699"/>
                    <a:pt x="379" y="1693"/>
                    <a:pt x="358" y="1693"/>
                  </a:cubicBezTo>
                  <a:cubicBezTo>
                    <a:pt x="301" y="1693"/>
                    <a:pt x="265" y="1678"/>
                    <a:pt x="250" y="1650"/>
                  </a:cubicBezTo>
                  <a:cubicBezTo>
                    <a:pt x="235" y="1621"/>
                    <a:pt x="224" y="1583"/>
                    <a:pt x="215" y="1536"/>
                  </a:cubicBezTo>
                  <a:cubicBezTo>
                    <a:pt x="213" y="1524"/>
                    <a:pt x="211" y="1514"/>
                    <a:pt x="207" y="1505"/>
                  </a:cubicBezTo>
                  <a:cubicBezTo>
                    <a:pt x="206" y="1496"/>
                    <a:pt x="206" y="1485"/>
                    <a:pt x="208" y="1475"/>
                  </a:cubicBezTo>
                  <a:lnTo>
                    <a:pt x="214" y="1444"/>
                  </a:lnTo>
                  <a:cubicBezTo>
                    <a:pt x="218" y="1434"/>
                    <a:pt x="224" y="1425"/>
                    <a:pt x="230" y="1416"/>
                  </a:cubicBezTo>
                  <a:cubicBezTo>
                    <a:pt x="240" y="1396"/>
                    <a:pt x="249" y="1378"/>
                    <a:pt x="255" y="1362"/>
                  </a:cubicBezTo>
                  <a:cubicBezTo>
                    <a:pt x="265" y="1344"/>
                    <a:pt x="272" y="1325"/>
                    <a:pt x="277" y="1305"/>
                  </a:cubicBezTo>
                  <a:cubicBezTo>
                    <a:pt x="283" y="1284"/>
                    <a:pt x="289" y="1265"/>
                    <a:pt x="292" y="1249"/>
                  </a:cubicBezTo>
                  <a:cubicBezTo>
                    <a:pt x="296" y="1233"/>
                    <a:pt x="305" y="1216"/>
                    <a:pt x="318" y="1198"/>
                  </a:cubicBezTo>
                  <a:lnTo>
                    <a:pt x="351" y="1151"/>
                  </a:lnTo>
                  <a:cubicBezTo>
                    <a:pt x="358" y="1138"/>
                    <a:pt x="363" y="1125"/>
                    <a:pt x="366" y="1110"/>
                  </a:cubicBezTo>
                  <a:cubicBezTo>
                    <a:pt x="369" y="1094"/>
                    <a:pt x="373" y="1079"/>
                    <a:pt x="377" y="1065"/>
                  </a:cubicBezTo>
                  <a:cubicBezTo>
                    <a:pt x="379" y="1048"/>
                    <a:pt x="384" y="1035"/>
                    <a:pt x="389" y="1024"/>
                  </a:cubicBezTo>
                  <a:cubicBezTo>
                    <a:pt x="398" y="1012"/>
                    <a:pt x="408" y="1001"/>
                    <a:pt x="423" y="995"/>
                  </a:cubicBezTo>
                  <a:cubicBezTo>
                    <a:pt x="458" y="977"/>
                    <a:pt x="488" y="951"/>
                    <a:pt x="509" y="918"/>
                  </a:cubicBezTo>
                  <a:cubicBezTo>
                    <a:pt x="532" y="883"/>
                    <a:pt x="548" y="846"/>
                    <a:pt x="557" y="807"/>
                  </a:cubicBezTo>
                  <a:cubicBezTo>
                    <a:pt x="560" y="801"/>
                    <a:pt x="563" y="793"/>
                    <a:pt x="567" y="782"/>
                  </a:cubicBezTo>
                  <a:cubicBezTo>
                    <a:pt x="572" y="772"/>
                    <a:pt x="576" y="764"/>
                    <a:pt x="581" y="759"/>
                  </a:cubicBezTo>
                  <a:cubicBezTo>
                    <a:pt x="594" y="745"/>
                    <a:pt x="610" y="736"/>
                    <a:pt x="631" y="733"/>
                  </a:cubicBezTo>
                  <a:cubicBezTo>
                    <a:pt x="652" y="726"/>
                    <a:pt x="665" y="721"/>
                    <a:pt x="670" y="717"/>
                  </a:cubicBezTo>
                  <a:cubicBezTo>
                    <a:pt x="673" y="713"/>
                    <a:pt x="681" y="708"/>
                    <a:pt x="691" y="701"/>
                  </a:cubicBezTo>
                  <a:cubicBezTo>
                    <a:pt x="702" y="696"/>
                    <a:pt x="712" y="684"/>
                    <a:pt x="723" y="664"/>
                  </a:cubicBezTo>
                  <a:cubicBezTo>
                    <a:pt x="733" y="645"/>
                    <a:pt x="748" y="629"/>
                    <a:pt x="767" y="617"/>
                  </a:cubicBezTo>
                  <a:cubicBezTo>
                    <a:pt x="774" y="614"/>
                    <a:pt x="784" y="608"/>
                    <a:pt x="799" y="598"/>
                  </a:cubicBezTo>
                  <a:cubicBezTo>
                    <a:pt x="813" y="585"/>
                    <a:pt x="826" y="575"/>
                    <a:pt x="840" y="564"/>
                  </a:cubicBezTo>
                  <a:cubicBezTo>
                    <a:pt x="854" y="551"/>
                    <a:pt x="866" y="540"/>
                    <a:pt x="878" y="528"/>
                  </a:cubicBezTo>
                  <a:cubicBezTo>
                    <a:pt x="889" y="516"/>
                    <a:pt x="898" y="507"/>
                    <a:pt x="902" y="500"/>
                  </a:cubicBezTo>
                  <a:cubicBezTo>
                    <a:pt x="908" y="490"/>
                    <a:pt x="915" y="483"/>
                    <a:pt x="925" y="481"/>
                  </a:cubicBezTo>
                  <a:cubicBezTo>
                    <a:pt x="936" y="478"/>
                    <a:pt x="947" y="476"/>
                    <a:pt x="956" y="476"/>
                  </a:cubicBezTo>
                  <a:lnTo>
                    <a:pt x="985" y="471"/>
                  </a:lnTo>
                  <a:cubicBezTo>
                    <a:pt x="994" y="468"/>
                    <a:pt x="1001" y="461"/>
                    <a:pt x="1008" y="452"/>
                  </a:cubicBezTo>
                  <a:cubicBezTo>
                    <a:pt x="1019" y="437"/>
                    <a:pt x="1032" y="424"/>
                    <a:pt x="1048" y="413"/>
                  </a:cubicBezTo>
                  <a:cubicBezTo>
                    <a:pt x="1063" y="401"/>
                    <a:pt x="1076" y="386"/>
                    <a:pt x="1084" y="369"/>
                  </a:cubicBezTo>
                  <a:cubicBezTo>
                    <a:pt x="1093" y="353"/>
                    <a:pt x="1103" y="339"/>
                    <a:pt x="1115" y="325"/>
                  </a:cubicBezTo>
                  <a:cubicBezTo>
                    <a:pt x="1128" y="311"/>
                    <a:pt x="1141" y="302"/>
                    <a:pt x="1153" y="298"/>
                  </a:cubicBezTo>
                  <a:cubicBezTo>
                    <a:pt x="1167" y="294"/>
                    <a:pt x="1179" y="292"/>
                    <a:pt x="1191" y="292"/>
                  </a:cubicBezTo>
                  <a:cubicBezTo>
                    <a:pt x="1204" y="289"/>
                    <a:pt x="1216" y="287"/>
                    <a:pt x="1228" y="287"/>
                  </a:cubicBezTo>
                  <a:cubicBezTo>
                    <a:pt x="1239" y="285"/>
                    <a:pt x="1253" y="281"/>
                    <a:pt x="1267" y="275"/>
                  </a:cubicBezTo>
                  <a:cubicBezTo>
                    <a:pt x="1281" y="268"/>
                    <a:pt x="1299" y="259"/>
                    <a:pt x="1321" y="248"/>
                  </a:cubicBezTo>
                  <a:cubicBezTo>
                    <a:pt x="1341" y="238"/>
                    <a:pt x="1356" y="232"/>
                    <a:pt x="1366" y="232"/>
                  </a:cubicBezTo>
                  <a:cubicBezTo>
                    <a:pt x="1368" y="232"/>
                    <a:pt x="1370" y="233"/>
                    <a:pt x="1371" y="233"/>
                  </a:cubicBezTo>
                  <a:cubicBezTo>
                    <a:pt x="1373" y="233"/>
                    <a:pt x="1375" y="233"/>
                    <a:pt x="1377" y="233"/>
                  </a:cubicBezTo>
                  <a:cubicBezTo>
                    <a:pt x="1386" y="233"/>
                    <a:pt x="1395" y="229"/>
                    <a:pt x="1401" y="219"/>
                  </a:cubicBezTo>
                  <a:cubicBezTo>
                    <a:pt x="1409" y="208"/>
                    <a:pt x="1412" y="198"/>
                    <a:pt x="1410" y="191"/>
                  </a:cubicBezTo>
                  <a:cubicBezTo>
                    <a:pt x="1411" y="181"/>
                    <a:pt x="1417" y="171"/>
                    <a:pt x="1432" y="162"/>
                  </a:cubicBezTo>
                  <a:cubicBezTo>
                    <a:pt x="1442" y="164"/>
                    <a:pt x="1449" y="167"/>
                    <a:pt x="1454" y="172"/>
                  </a:cubicBezTo>
                  <a:cubicBezTo>
                    <a:pt x="1466" y="184"/>
                    <a:pt x="1482" y="191"/>
                    <a:pt x="1502" y="195"/>
                  </a:cubicBezTo>
                  <a:cubicBezTo>
                    <a:pt x="1524" y="197"/>
                    <a:pt x="1544" y="205"/>
                    <a:pt x="1562" y="217"/>
                  </a:cubicBezTo>
                  <a:cubicBezTo>
                    <a:pt x="1563" y="217"/>
                    <a:pt x="1563" y="217"/>
                    <a:pt x="1564" y="217"/>
                  </a:cubicBezTo>
                  <a:cubicBezTo>
                    <a:pt x="1568" y="217"/>
                    <a:pt x="1572" y="220"/>
                    <a:pt x="1573" y="228"/>
                  </a:cubicBezTo>
                  <a:cubicBezTo>
                    <a:pt x="1576" y="235"/>
                    <a:pt x="1577" y="244"/>
                    <a:pt x="1575" y="256"/>
                  </a:cubicBezTo>
                  <a:cubicBezTo>
                    <a:pt x="1575" y="266"/>
                    <a:pt x="1573" y="276"/>
                    <a:pt x="1571" y="286"/>
                  </a:cubicBezTo>
                  <a:cubicBezTo>
                    <a:pt x="1568" y="297"/>
                    <a:pt x="1568" y="302"/>
                    <a:pt x="1568" y="304"/>
                  </a:cubicBezTo>
                  <a:cubicBezTo>
                    <a:pt x="1566" y="315"/>
                    <a:pt x="1566" y="324"/>
                    <a:pt x="1567" y="333"/>
                  </a:cubicBezTo>
                  <a:lnTo>
                    <a:pt x="1573" y="362"/>
                  </a:lnTo>
                  <a:cubicBezTo>
                    <a:pt x="1580" y="394"/>
                    <a:pt x="1577" y="423"/>
                    <a:pt x="1561" y="449"/>
                  </a:cubicBezTo>
                  <a:cubicBezTo>
                    <a:pt x="1546" y="473"/>
                    <a:pt x="1530" y="498"/>
                    <a:pt x="1513" y="522"/>
                  </a:cubicBezTo>
                  <a:cubicBezTo>
                    <a:pt x="1500" y="540"/>
                    <a:pt x="1484" y="554"/>
                    <a:pt x="1465" y="563"/>
                  </a:cubicBezTo>
                  <a:cubicBezTo>
                    <a:pt x="1446" y="570"/>
                    <a:pt x="1430" y="583"/>
                    <a:pt x="1417" y="601"/>
                  </a:cubicBezTo>
                  <a:cubicBezTo>
                    <a:pt x="1404" y="619"/>
                    <a:pt x="1397" y="638"/>
                    <a:pt x="1397" y="659"/>
                  </a:cubicBezTo>
                  <a:cubicBezTo>
                    <a:pt x="1395" y="679"/>
                    <a:pt x="1389" y="698"/>
                    <a:pt x="1377" y="716"/>
                  </a:cubicBezTo>
                  <a:cubicBezTo>
                    <a:pt x="1369" y="728"/>
                    <a:pt x="1360" y="736"/>
                    <a:pt x="1349" y="741"/>
                  </a:cubicBezTo>
                  <a:lnTo>
                    <a:pt x="1316" y="753"/>
                  </a:lnTo>
                  <a:cubicBezTo>
                    <a:pt x="1306" y="757"/>
                    <a:pt x="1298" y="762"/>
                    <a:pt x="1290" y="769"/>
                  </a:cubicBezTo>
                  <a:cubicBezTo>
                    <a:pt x="1281" y="777"/>
                    <a:pt x="1276" y="785"/>
                    <a:pt x="1276" y="796"/>
                  </a:cubicBezTo>
                  <a:cubicBezTo>
                    <a:pt x="1277" y="810"/>
                    <a:pt x="1274" y="824"/>
                    <a:pt x="1269" y="834"/>
                  </a:cubicBezTo>
                  <a:lnTo>
                    <a:pt x="1251" y="867"/>
                  </a:lnTo>
                  <a:cubicBezTo>
                    <a:pt x="1245" y="876"/>
                    <a:pt x="1239" y="885"/>
                    <a:pt x="1235" y="893"/>
                  </a:cubicBezTo>
                  <a:cubicBezTo>
                    <a:pt x="1230" y="903"/>
                    <a:pt x="1229" y="911"/>
                    <a:pt x="1231" y="920"/>
                  </a:cubicBezTo>
                  <a:lnTo>
                    <a:pt x="1241" y="980"/>
                  </a:lnTo>
                  <a:cubicBezTo>
                    <a:pt x="1246" y="1005"/>
                    <a:pt x="1247" y="1025"/>
                    <a:pt x="1246" y="1041"/>
                  </a:cubicBezTo>
                  <a:cubicBezTo>
                    <a:pt x="1244" y="1051"/>
                    <a:pt x="1242" y="1064"/>
                    <a:pt x="1241" y="1080"/>
                  </a:cubicBezTo>
                  <a:cubicBezTo>
                    <a:pt x="1241" y="1095"/>
                    <a:pt x="1241" y="1112"/>
                    <a:pt x="1241" y="1130"/>
                  </a:cubicBezTo>
                  <a:cubicBezTo>
                    <a:pt x="1242" y="1147"/>
                    <a:pt x="1244" y="1164"/>
                    <a:pt x="1247" y="1179"/>
                  </a:cubicBezTo>
                  <a:cubicBezTo>
                    <a:pt x="1251" y="1194"/>
                    <a:pt x="1257" y="1204"/>
                    <a:pt x="1264" y="1211"/>
                  </a:cubicBezTo>
                  <a:cubicBezTo>
                    <a:pt x="1274" y="1223"/>
                    <a:pt x="1288" y="1233"/>
                    <a:pt x="1304" y="1242"/>
                  </a:cubicBezTo>
                  <a:cubicBezTo>
                    <a:pt x="1315" y="1246"/>
                    <a:pt x="1325" y="1249"/>
                    <a:pt x="1336" y="1252"/>
                  </a:cubicBezTo>
                  <a:cubicBezTo>
                    <a:pt x="1339" y="1252"/>
                    <a:pt x="1341" y="1252"/>
                    <a:pt x="1344" y="1252"/>
                  </a:cubicBezTo>
                  <a:cubicBezTo>
                    <a:pt x="1352" y="1252"/>
                    <a:pt x="1360" y="1251"/>
                    <a:pt x="1367" y="1248"/>
                  </a:cubicBezTo>
                  <a:cubicBezTo>
                    <a:pt x="1386" y="1241"/>
                    <a:pt x="1402" y="1231"/>
                    <a:pt x="1414" y="1217"/>
                  </a:cubicBezTo>
                  <a:cubicBezTo>
                    <a:pt x="1428" y="1202"/>
                    <a:pt x="1444" y="1192"/>
                    <a:pt x="1462" y="1184"/>
                  </a:cubicBezTo>
                  <a:cubicBezTo>
                    <a:pt x="1482" y="1177"/>
                    <a:pt x="1496" y="1166"/>
                    <a:pt x="1506" y="1148"/>
                  </a:cubicBezTo>
                  <a:cubicBezTo>
                    <a:pt x="1510" y="1142"/>
                    <a:pt x="1516" y="1131"/>
                    <a:pt x="1523" y="1118"/>
                  </a:cubicBezTo>
                  <a:lnTo>
                    <a:pt x="1546" y="1080"/>
                  </a:lnTo>
                  <a:cubicBezTo>
                    <a:pt x="1555" y="1064"/>
                    <a:pt x="1563" y="1050"/>
                    <a:pt x="1572" y="1040"/>
                  </a:cubicBezTo>
                  <a:cubicBezTo>
                    <a:pt x="1581" y="1028"/>
                    <a:pt x="1589" y="1020"/>
                    <a:pt x="1596" y="1015"/>
                  </a:cubicBezTo>
                  <a:cubicBezTo>
                    <a:pt x="1602" y="1012"/>
                    <a:pt x="1609" y="1008"/>
                    <a:pt x="1618" y="1005"/>
                  </a:cubicBezTo>
                  <a:lnTo>
                    <a:pt x="1644" y="989"/>
                  </a:lnTo>
                  <a:cubicBezTo>
                    <a:pt x="1653" y="983"/>
                    <a:pt x="1660" y="977"/>
                    <a:pt x="1665" y="971"/>
                  </a:cubicBezTo>
                  <a:cubicBezTo>
                    <a:pt x="1669" y="963"/>
                    <a:pt x="1670" y="957"/>
                    <a:pt x="1667" y="950"/>
                  </a:cubicBezTo>
                  <a:cubicBezTo>
                    <a:pt x="1659" y="935"/>
                    <a:pt x="1655" y="921"/>
                    <a:pt x="1656" y="908"/>
                  </a:cubicBezTo>
                  <a:cubicBezTo>
                    <a:pt x="1660" y="893"/>
                    <a:pt x="1665" y="880"/>
                    <a:pt x="1670" y="867"/>
                  </a:cubicBezTo>
                  <a:lnTo>
                    <a:pt x="1692" y="828"/>
                  </a:lnTo>
                  <a:cubicBezTo>
                    <a:pt x="1699" y="815"/>
                    <a:pt x="1706" y="801"/>
                    <a:pt x="1709" y="787"/>
                  </a:cubicBezTo>
                  <a:cubicBezTo>
                    <a:pt x="1710" y="773"/>
                    <a:pt x="1708" y="755"/>
                    <a:pt x="1702" y="733"/>
                  </a:cubicBezTo>
                  <a:cubicBezTo>
                    <a:pt x="1696" y="708"/>
                    <a:pt x="1694" y="694"/>
                    <a:pt x="1697" y="689"/>
                  </a:cubicBezTo>
                  <a:cubicBezTo>
                    <a:pt x="1700" y="685"/>
                    <a:pt x="1704" y="682"/>
                    <a:pt x="1708" y="681"/>
                  </a:cubicBezTo>
                  <a:cubicBezTo>
                    <a:pt x="1713" y="678"/>
                    <a:pt x="1718" y="675"/>
                    <a:pt x="1724" y="670"/>
                  </a:cubicBezTo>
                  <a:cubicBezTo>
                    <a:pt x="1727" y="669"/>
                    <a:pt x="1728" y="666"/>
                    <a:pt x="1725" y="658"/>
                  </a:cubicBezTo>
                  <a:cubicBezTo>
                    <a:pt x="1720" y="649"/>
                    <a:pt x="1719" y="642"/>
                    <a:pt x="1720" y="635"/>
                  </a:cubicBezTo>
                  <a:cubicBezTo>
                    <a:pt x="1722" y="617"/>
                    <a:pt x="1724" y="600"/>
                    <a:pt x="1722" y="582"/>
                  </a:cubicBezTo>
                  <a:cubicBezTo>
                    <a:pt x="1724" y="564"/>
                    <a:pt x="1728" y="547"/>
                    <a:pt x="1734" y="530"/>
                  </a:cubicBezTo>
                  <a:cubicBezTo>
                    <a:pt x="1737" y="516"/>
                    <a:pt x="1742" y="501"/>
                    <a:pt x="1750" y="486"/>
                  </a:cubicBezTo>
                  <a:cubicBezTo>
                    <a:pt x="1759" y="471"/>
                    <a:pt x="1764" y="456"/>
                    <a:pt x="1765" y="442"/>
                  </a:cubicBezTo>
                  <a:cubicBezTo>
                    <a:pt x="1771" y="416"/>
                    <a:pt x="1771" y="391"/>
                    <a:pt x="1767" y="366"/>
                  </a:cubicBezTo>
                  <a:cubicBezTo>
                    <a:pt x="1764" y="341"/>
                    <a:pt x="1767" y="317"/>
                    <a:pt x="1774" y="292"/>
                  </a:cubicBezTo>
                  <a:cubicBezTo>
                    <a:pt x="1777" y="283"/>
                    <a:pt x="1778" y="273"/>
                    <a:pt x="1777" y="259"/>
                  </a:cubicBezTo>
                  <a:cubicBezTo>
                    <a:pt x="1779" y="244"/>
                    <a:pt x="1778" y="233"/>
                    <a:pt x="1774" y="224"/>
                  </a:cubicBezTo>
                  <a:cubicBezTo>
                    <a:pt x="1774" y="220"/>
                    <a:pt x="1771" y="214"/>
                    <a:pt x="1765" y="206"/>
                  </a:cubicBezTo>
                  <a:lnTo>
                    <a:pt x="1753" y="172"/>
                  </a:lnTo>
                  <a:cubicBezTo>
                    <a:pt x="1749" y="159"/>
                    <a:pt x="1746" y="148"/>
                    <a:pt x="1741" y="138"/>
                  </a:cubicBezTo>
                  <a:cubicBezTo>
                    <a:pt x="1739" y="128"/>
                    <a:pt x="1740" y="121"/>
                    <a:pt x="1743" y="118"/>
                  </a:cubicBezTo>
                  <a:cubicBezTo>
                    <a:pt x="1750" y="118"/>
                    <a:pt x="1750" y="114"/>
                    <a:pt x="1746" y="109"/>
                  </a:cubicBezTo>
                  <a:cubicBezTo>
                    <a:pt x="1740" y="104"/>
                    <a:pt x="1734" y="100"/>
                    <a:pt x="1725" y="94"/>
                  </a:cubicBezTo>
                  <a:cubicBezTo>
                    <a:pt x="1716" y="88"/>
                    <a:pt x="1708" y="83"/>
                    <a:pt x="1698" y="79"/>
                  </a:cubicBezTo>
                  <a:cubicBezTo>
                    <a:pt x="1692" y="72"/>
                    <a:pt x="1687" y="67"/>
                    <a:pt x="1685" y="64"/>
                  </a:cubicBezTo>
                  <a:cubicBezTo>
                    <a:pt x="1674" y="52"/>
                    <a:pt x="1666" y="44"/>
                    <a:pt x="1660" y="39"/>
                  </a:cubicBezTo>
                  <a:cubicBezTo>
                    <a:pt x="1654" y="34"/>
                    <a:pt x="1649" y="31"/>
                    <a:pt x="1643" y="27"/>
                  </a:cubicBezTo>
                  <a:cubicBezTo>
                    <a:pt x="1639" y="24"/>
                    <a:pt x="1632" y="22"/>
                    <a:pt x="1624" y="22"/>
                  </a:cubicBezTo>
                  <a:cubicBezTo>
                    <a:pt x="1618" y="19"/>
                    <a:pt x="1608" y="14"/>
                    <a:pt x="1596" y="6"/>
                  </a:cubicBezTo>
                  <a:cubicBezTo>
                    <a:pt x="1585" y="6"/>
                    <a:pt x="1575" y="6"/>
                    <a:pt x="1563" y="9"/>
                  </a:cubicBezTo>
                  <a:cubicBezTo>
                    <a:pt x="1556" y="10"/>
                    <a:pt x="1549" y="11"/>
                    <a:pt x="1542" y="11"/>
                  </a:cubicBezTo>
                  <a:cubicBezTo>
                    <a:pt x="1540" y="11"/>
                    <a:pt x="1537" y="11"/>
                    <a:pt x="1535" y="11"/>
                  </a:cubicBezTo>
                  <a:cubicBezTo>
                    <a:pt x="1529" y="11"/>
                    <a:pt x="1523" y="11"/>
                    <a:pt x="1517" y="11"/>
                  </a:cubicBezTo>
                  <a:cubicBezTo>
                    <a:pt x="1497" y="11"/>
                    <a:pt x="1474" y="9"/>
                    <a:pt x="1448" y="3"/>
                  </a:cubicBezTo>
                  <a:cubicBezTo>
                    <a:pt x="1439" y="1"/>
                    <a:pt x="1430" y="0"/>
                    <a:pt x="1420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5"/>
            <p:cNvSpPr/>
            <p:nvPr/>
          </p:nvSpPr>
          <p:spPr>
            <a:xfrm>
              <a:off x="3218375" y="3374575"/>
              <a:ext cx="60175" cy="76175"/>
            </a:xfrm>
            <a:custGeom>
              <a:avLst/>
              <a:gdLst/>
              <a:ahLst/>
              <a:cxnLst/>
              <a:rect l="l" t="t" r="r" b="b"/>
              <a:pathLst>
                <a:path w="2407" h="3047" extrusionOk="0">
                  <a:moveTo>
                    <a:pt x="1402" y="0"/>
                  </a:moveTo>
                  <a:cubicBezTo>
                    <a:pt x="1390" y="0"/>
                    <a:pt x="1373" y="16"/>
                    <a:pt x="1351" y="45"/>
                  </a:cubicBezTo>
                  <a:cubicBezTo>
                    <a:pt x="1347" y="50"/>
                    <a:pt x="1345" y="54"/>
                    <a:pt x="1344" y="58"/>
                  </a:cubicBezTo>
                  <a:cubicBezTo>
                    <a:pt x="1342" y="60"/>
                    <a:pt x="1341" y="63"/>
                    <a:pt x="1340" y="67"/>
                  </a:cubicBezTo>
                  <a:cubicBezTo>
                    <a:pt x="1328" y="62"/>
                    <a:pt x="1317" y="56"/>
                    <a:pt x="1311" y="50"/>
                  </a:cubicBezTo>
                  <a:lnTo>
                    <a:pt x="1308" y="53"/>
                  </a:lnTo>
                  <a:lnTo>
                    <a:pt x="1306" y="53"/>
                  </a:lnTo>
                  <a:cubicBezTo>
                    <a:pt x="1300" y="70"/>
                    <a:pt x="1299" y="85"/>
                    <a:pt x="1301" y="101"/>
                  </a:cubicBezTo>
                  <a:cubicBezTo>
                    <a:pt x="1304" y="116"/>
                    <a:pt x="1304" y="131"/>
                    <a:pt x="1301" y="148"/>
                  </a:cubicBezTo>
                  <a:cubicBezTo>
                    <a:pt x="1293" y="188"/>
                    <a:pt x="1284" y="228"/>
                    <a:pt x="1275" y="267"/>
                  </a:cubicBezTo>
                  <a:cubicBezTo>
                    <a:pt x="1268" y="303"/>
                    <a:pt x="1260" y="341"/>
                    <a:pt x="1254" y="382"/>
                  </a:cubicBezTo>
                  <a:cubicBezTo>
                    <a:pt x="1253" y="396"/>
                    <a:pt x="1250" y="411"/>
                    <a:pt x="1248" y="427"/>
                  </a:cubicBezTo>
                  <a:cubicBezTo>
                    <a:pt x="1244" y="442"/>
                    <a:pt x="1242" y="456"/>
                    <a:pt x="1241" y="472"/>
                  </a:cubicBezTo>
                  <a:cubicBezTo>
                    <a:pt x="1241" y="492"/>
                    <a:pt x="1238" y="507"/>
                    <a:pt x="1236" y="517"/>
                  </a:cubicBezTo>
                  <a:cubicBezTo>
                    <a:pt x="1232" y="533"/>
                    <a:pt x="1228" y="549"/>
                    <a:pt x="1225" y="563"/>
                  </a:cubicBezTo>
                  <a:cubicBezTo>
                    <a:pt x="1221" y="577"/>
                    <a:pt x="1216" y="593"/>
                    <a:pt x="1212" y="609"/>
                  </a:cubicBezTo>
                  <a:cubicBezTo>
                    <a:pt x="1209" y="625"/>
                    <a:pt x="1200" y="640"/>
                    <a:pt x="1184" y="652"/>
                  </a:cubicBezTo>
                  <a:cubicBezTo>
                    <a:pt x="1168" y="663"/>
                    <a:pt x="1159" y="676"/>
                    <a:pt x="1157" y="692"/>
                  </a:cubicBezTo>
                  <a:cubicBezTo>
                    <a:pt x="1154" y="710"/>
                    <a:pt x="1156" y="728"/>
                    <a:pt x="1162" y="744"/>
                  </a:cubicBezTo>
                  <a:cubicBezTo>
                    <a:pt x="1170" y="758"/>
                    <a:pt x="1173" y="773"/>
                    <a:pt x="1170" y="790"/>
                  </a:cubicBezTo>
                  <a:cubicBezTo>
                    <a:pt x="1167" y="805"/>
                    <a:pt x="1162" y="821"/>
                    <a:pt x="1155" y="836"/>
                  </a:cubicBezTo>
                  <a:cubicBezTo>
                    <a:pt x="1148" y="851"/>
                    <a:pt x="1144" y="866"/>
                    <a:pt x="1143" y="882"/>
                  </a:cubicBezTo>
                  <a:cubicBezTo>
                    <a:pt x="1141" y="898"/>
                    <a:pt x="1144" y="914"/>
                    <a:pt x="1151" y="930"/>
                  </a:cubicBezTo>
                  <a:cubicBezTo>
                    <a:pt x="1160" y="945"/>
                    <a:pt x="1162" y="960"/>
                    <a:pt x="1160" y="979"/>
                  </a:cubicBezTo>
                  <a:cubicBezTo>
                    <a:pt x="1159" y="995"/>
                    <a:pt x="1155" y="1010"/>
                    <a:pt x="1146" y="1022"/>
                  </a:cubicBezTo>
                  <a:cubicBezTo>
                    <a:pt x="1141" y="1035"/>
                    <a:pt x="1138" y="1050"/>
                    <a:pt x="1137" y="1065"/>
                  </a:cubicBezTo>
                  <a:cubicBezTo>
                    <a:pt x="1136" y="1081"/>
                    <a:pt x="1129" y="1096"/>
                    <a:pt x="1118" y="1109"/>
                  </a:cubicBezTo>
                  <a:cubicBezTo>
                    <a:pt x="1108" y="1123"/>
                    <a:pt x="1103" y="1138"/>
                    <a:pt x="1102" y="1153"/>
                  </a:cubicBezTo>
                  <a:cubicBezTo>
                    <a:pt x="1101" y="1167"/>
                    <a:pt x="1102" y="1184"/>
                    <a:pt x="1107" y="1203"/>
                  </a:cubicBezTo>
                  <a:cubicBezTo>
                    <a:pt x="1113" y="1218"/>
                    <a:pt x="1117" y="1235"/>
                    <a:pt x="1119" y="1250"/>
                  </a:cubicBezTo>
                  <a:cubicBezTo>
                    <a:pt x="1116" y="1262"/>
                    <a:pt x="1111" y="1281"/>
                    <a:pt x="1105" y="1305"/>
                  </a:cubicBezTo>
                  <a:cubicBezTo>
                    <a:pt x="1100" y="1329"/>
                    <a:pt x="1098" y="1348"/>
                    <a:pt x="1101" y="1362"/>
                  </a:cubicBezTo>
                  <a:cubicBezTo>
                    <a:pt x="1102" y="1371"/>
                    <a:pt x="1105" y="1383"/>
                    <a:pt x="1110" y="1399"/>
                  </a:cubicBezTo>
                  <a:cubicBezTo>
                    <a:pt x="1114" y="1411"/>
                    <a:pt x="1115" y="1423"/>
                    <a:pt x="1113" y="1433"/>
                  </a:cubicBezTo>
                  <a:cubicBezTo>
                    <a:pt x="1112" y="1447"/>
                    <a:pt x="1110" y="1461"/>
                    <a:pt x="1106" y="1478"/>
                  </a:cubicBezTo>
                  <a:cubicBezTo>
                    <a:pt x="1103" y="1492"/>
                    <a:pt x="1101" y="1508"/>
                    <a:pt x="1100" y="1523"/>
                  </a:cubicBezTo>
                  <a:cubicBezTo>
                    <a:pt x="1098" y="1539"/>
                    <a:pt x="1095" y="1554"/>
                    <a:pt x="1090" y="1568"/>
                  </a:cubicBezTo>
                  <a:cubicBezTo>
                    <a:pt x="1084" y="1583"/>
                    <a:pt x="1081" y="1599"/>
                    <a:pt x="1080" y="1614"/>
                  </a:cubicBezTo>
                  <a:cubicBezTo>
                    <a:pt x="1079" y="1630"/>
                    <a:pt x="1074" y="1645"/>
                    <a:pt x="1064" y="1658"/>
                  </a:cubicBezTo>
                  <a:cubicBezTo>
                    <a:pt x="1055" y="1672"/>
                    <a:pt x="1050" y="1686"/>
                    <a:pt x="1049" y="1703"/>
                  </a:cubicBezTo>
                  <a:cubicBezTo>
                    <a:pt x="1048" y="1720"/>
                    <a:pt x="1051" y="1736"/>
                    <a:pt x="1057" y="1751"/>
                  </a:cubicBezTo>
                  <a:cubicBezTo>
                    <a:pt x="1066" y="1764"/>
                    <a:pt x="1070" y="1780"/>
                    <a:pt x="1069" y="1796"/>
                  </a:cubicBezTo>
                  <a:cubicBezTo>
                    <a:pt x="1068" y="1814"/>
                    <a:pt x="1064" y="1826"/>
                    <a:pt x="1060" y="1835"/>
                  </a:cubicBezTo>
                  <a:cubicBezTo>
                    <a:pt x="1056" y="1842"/>
                    <a:pt x="1051" y="1849"/>
                    <a:pt x="1047" y="1858"/>
                  </a:cubicBezTo>
                  <a:cubicBezTo>
                    <a:pt x="1042" y="1866"/>
                    <a:pt x="1040" y="1880"/>
                    <a:pt x="1039" y="1897"/>
                  </a:cubicBezTo>
                  <a:cubicBezTo>
                    <a:pt x="1038" y="1913"/>
                    <a:pt x="1040" y="1938"/>
                    <a:pt x="1047" y="1972"/>
                  </a:cubicBezTo>
                  <a:cubicBezTo>
                    <a:pt x="1037" y="1988"/>
                    <a:pt x="1030" y="2003"/>
                    <a:pt x="1023" y="2020"/>
                  </a:cubicBezTo>
                  <a:lnTo>
                    <a:pt x="1002" y="2065"/>
                  </a:lnTo>
                  <a:cubicBezTo>
                    <a:pt x="992" y="2082"/>
                    <a:pt x="987" y="2100"/>
                    <a:pt x="984" y="2119"/>
                  </a:cubicBezTo>
                  <a:cubicBezTo>
                    <a:pt x="983" y="2134"/>
                    <a:pt x="979" y="2150"/>
                    <a:pt x="969" y="2168"/>
                  </a:cubicBezTo>
                  <a:cubicBezTo>
                    <a:pt x="962" y="2183"/>
                    <a:pt x="957" y="2198"/>
                    <a:pt x="951" y="2215"/>
                  </a:cubicBezTo>
                  <a:cubicBezTo>
                    <a:pt x="946" y="2232"/>
                    <a:pt x="941" y="2248"/>
                    <a:pt x="933" y="2264"/>
                  </a:cubicBezTo>
                  <a:cubicBezTo>
                    <a:pt x="929" y="2275"/>
                    <a:pt x="920" y="2286"/>
                    <a:pt x="904" y="2299"/>
                  </a:cubicBezTo>
                  <a:cubicBezTo>
                    <a:pt x="890" y="2309"/>
                    <a:pt x="880" y="2321"/>
                    <a:pt x="873" y="2335"/>
                  </a:cubicBezTo>
                  <a:cubicBezTo>
                    <a:pt x="865" y="2347"/>
                    <a:pt x="856" y="2360"/>
                    <a:pt x="846" y="2371"/>
                  </a:cubicBezTo>
                  <a:cubicBezTo>
                    <a:pt x="837" y="2383"/>
                    <a:pt x="829" y="2394"/>
                    <a:pt x="821" y="2408"/>
                  </a:cubicBezTo>
                  <a:lnTo>
                    <a:pt x="775" y="2483"/>
                  </a:lnTo>
                  <a:cubicBezTo>
                    <a:pt x="768" y="2498"/>
                    <a:pt x="766" y="2514"/>
                    <a:pt x="769" y="2532"/>
                  </a:cubicBezTo>
                  <a:cubicBezTo>
                    <a:pt x="772" y="2548"/>
                    <a:pt x="769" y="2563"/>
                    <a:pt x="759" y="2577"/>
                  </a:cubicBezTo>
                  <a:cubicBezTo>
                    <a:pt x="750" y="2590"/>
                    <a:pt x="737" y="2600"/>
                    <a:pt x="721" y="2604"/>
                  </a:cubicBezTo>
                  <a:cubicBezTo>
                    <a:pt x="705" y="2607"/>
                    <a:pt x="691" y="2614"/>
                    <a:pt x="680" y="2626"/>
                  </a:cubicBezTo>
                  <a:cubicBezTo>
                    <a:pt x="670" y="2637"/>
                    <a:pt x="665" y="2651"/>
                    <a:pt x="664" y="2667"/>
                  </a:cubicBezTo>
                  <a:cubicBezTo>
                    <a:pt x="663" y="2682"/>
                    <a:pt x="657" y="2696"/>
                    <a:pt x="645" y="2709"/>
                  </a:cubicBezTo>
                  <a:cubicBezTo>
                    <a:pt x="635" y="2720"/>
                    <a:pt x="621" y="2727"/>
                    <a:pt x="604" y="2728"/>
                  </a:cubicBezTo>
                  <a:cubicBezTo>
                    <a:pt x="587" y="2729"/>
                    <a:pt x="572" y="2734"/>
                    <a:pt x="560" y="2743"/>
                  </a:cubicBezTo>
                  <a:cubicBezTo>
                    <a:pt x="548" y="2754"/>
                    <a:pt x="538" y="2765"/>
                    <a:pt x="531" y="2778"/>
                  </a:cubicBezTo>
                  <a:cubicBezTo>
                    <a:pt x="524" y="2789"/>
                    <a:pt x="513" y="2800"/>
                    <a:pt x="502" y="2809"/>
                  </a:cubicBezTo>
                  <a:lnTo>
                    <a:pt x="498" y="2807"/>
                  </a:lnTo>
                  <a:cubicBezTo>
                    <a:pt x="479" y="2805"/>
                    <a:pt x="453" y="2794"/>
                    <a:pt x="425" y="2774"/>
                  </a:cubicBezTo>
                  <a:cubicBezTo>
                    <a:pt x="397" y="2751"/>
                    <a:pt x="375" y="2733"/>
                    <a:pt x="357" y="2721"/>
                  </a:cubicBezTo>
                  <a:lnTo>
                    <a:pt x="359" y="2715"/>
                  </a:lnTo>
                  <a:cubicBezTo>
                    <a:pt x="360" y="2713"/>
                    <a:pt x="361" y="2709"/>
                    <a:pt x="363" y="2706"/>
                  </a:cubicBezTo>
                  <a:lnTo>
                    <a:pt x="359" y="2702"/>
                  </a:lnTo>
                  <a:lnTo>
                    <a:pt x="359" y="2700"/>
                  </a:lnTo>
                  <a:lnTo>
                    <a:pt x="349" y="2693"/>
                  </a:lnTo>
                  <a:lnTo>
                    <a:pt x="341" y="2686"/>
                  </a:lnTo>
                  <a:cubicBezTo>
                    <a:pt x="335" y="2649"/>
                    <a:pt x="316" y="2614"/>
                    <a:pt x="286" y="2581"/>
                  </a:cubicBezTo>
                  <a:cubicBezTo>
                    <a:pt x="271" y="2564"/>
                    <a:pt x="261" y="2538"/>
                    <a:pt x="254" y="2504"/>
                  </a:cubicBezTo>
                  <a:cubicBezTo>
                    <a:pt x="250" y="2470"/>
                    <a:pt x="254" y="2442"/>
                    <a:pt x="267" y="2423"/>
                  </a:cubicBezTo>
                  <a:lnTo>
                    <a:pt x="266" y="2420"/>
                  </a:lnTo>
                  <a:lnTo>
                    <a:pt x="255" y="2413"/>
                  </a:lnTo>
                  <a:lnTo>
                    <a:pt x="245" y="2418"/>
                  </a:lnTo>
                  <a:cubicBezTo>
                    <a:pt x="239" y="2402"/>
                    <a:pt x="238" y="2385"/>
                    <a:pt x="242" y="2368"/>
                  </a:cubicBezTo>
                  <a:cubicBezTo>
                    <a:pt x="247" y="2350"/>
                    <a:pt x="248" y="2332"/>
                    <a:pt x="245" y="2316"/>
                  </a:cubicBezTo>
                  <a:cubicBezTo>
                    <a:pt x="242" y="2300"/>
                    <a:pt x="234" y="2286"/>
                    <a:pt x="223" y="2275"/>
                  </a:cubicBezTo>
                  <a:cubicBezTo>
                    <a:pt x="213" y="2263"/>
                    <a:pt x="207" y="2248"/>
                    <a:pt x="206" y="2229"/>
                  </a:cubicBezTo>
                  <a:cubicBezTo>
                    <a:pt x="206" y="2216"/>
                    <a:pt x="214" y="2202"/>
                    <a:pt x="230" y="2186"/>
                  </a:cubicBezTo>
                  <a:cubicBezTo>
                    <a:pt x="249" y="2169"/>
                    <a:pt x="257" y="2154"/>
                    <a:pt x="255" y="2144"/>
                  </a:cubicBezTo>
                  <a:cubicBezTo>
                    <a:pt x="253" y="2132"/>
                    <a:pt x="247" y="2118"/>
                    <a:pt x="236" y="2100"/>
                  </a:cubicBezTo>
                  <a:cubicBezTo>
                    <a:pt x="225" y="2082"/>
                    <a:pt x="220" y="2070"/>
                    <a:pt x="221" y="2064"/>
                  </a:cubicBezTo>
                  <a:cubicBezTo>
                    <a:pt x="222" y="2048"/>
                    <a:pt x="222" y="2034"/>
                    <a:pt x="220" y="2021"/>
                  </a:cubicBezTo>
                  <a:cubicBezTo>
                    <a:pt x="217" y="2008"/>
                    <a:pt x="215" y="1992"/>
                    <a:pt x="214" y="1975"/>
                  </a:cubicBezTo>
                  <a:cubicBezTo>
                    <a:pt x="209" y="1938"/>
                    <a:pt x="212" y="1912"/>
                    <a:pt x="221" y="1897"/>
                  </a:cubicBezTo>
                  <a:cubicBezTo>
                    <a:pt x="232" y="1882"/>
                    <a:pt x="238" y="1862"/>
                    <a:pt x="238" y="1839"/>
                  </a:cubicBezTo>
                  <a:cubicBezTo>
                    <a:pt x="239" y="1823"/>
                    <a:pt x="242" y="1807"/>
                    <a:pt x="247" y="1793"/>
                  </a:cubicBezTo>
                  <a:cubicBezTo>
                    <a:pt x="252" y="1778"/>
                    <a:pt x="255" y="1763"/>
                    <a:pt x="256" y="1748"/>
                  </a:cubicBezTo>
                  <a:cubicBezTo>
                    <a:pt x="257" y="1732"/>
                    <a:pt x="255" y="1715"/>
                    <a:pt x="251" y="1698"/>
                  </a:cubicBezTo>
                  <a:cubicBezTo>
                    <a:pt x="246" y="1682"/>
                    <a:pt x="244" y="1666"/>
                    <a:pt x="245" y="1650"/>
                  </a:cubicBezTo>
                  <a:cubicBezTo>
                    <a:pt x="248" y="1624"/>
                    <a:pt x="251" y="1599"/>
                    <a:pt x="252" y="1575"/>
                  </a:cubicBezTo>
                  <a:lnTo>
                    <a:pt x="264" y="1502"/>
                  </a:lnTo>
                  <a:lnTo>
                    <a:pt x="268" y="1460"/>
                  </a:lnTo>
                  <a:cubicBezTo>
                    <a:pt x="272" y="1429"/>
                    <a:pt x="276" y="1400"/>
                    <a:pt x="282" y="1373"/>
                  </a:cubicBezTo>
                  <a:cubicBezTo>
                    <a:pt x="285" y="1358"/>
                    <a:pt x="287" y="1342"/>
                    <a:pt x="289" y="1328"/>
                  </a:cubicBezTo>
                  <a:lnTo>
                    <a:pt x="297" y="1280"/>
                  </a:lnTo>
                  <a:lnTo>
                    <a:pt x="296" y="1271"/>
                  </a:lnTo>
                  <a:cubicBezTo>
                    <a:pt x="297" y="1268"/>
                    <a:pt x="297" y="1263"/>
                    <a:pt x="297" y="1259"/>
                  </a:cubicBezTo>
                  <a:lnTo>
                    <a:pt x="286" y="1232"/>
                  </a:lnTo>
                  <a:lnTo>
                    <a:pt x="282" y="1204"/>
                  </a:lnTo>
                  <a:cubicBezTo>
                    <a:pt x="279" y="1196"/>
                    <a:pt x="280" y="1178"/>
                    <a:pt x="284" y="1150"/>
                  </a:cubicBezTo>
                  <a:cubicBezTo>
                    <a:pt x="286" y="1121"/>
                    <a:pt x="288" y="1101"/>
                    <a:pt x="288" y="1090"/>
                  </a:cubicBezTo>
                  <a:cubicBezTo>
                    <a:pt x="290" y="1079"/>
                    <a:pt x="297" y="1065"/>
                    <a:pt x="310" y="1048"/>
                  </a:cubicBezTo>
                  <a:cubicBezTo>
                    <a:pt x="325" y="1033"/>
                    <a:pt x="330" y="1020"/>
                    <a:pt x="327" y="1011"/>
                  </a:cubicBezTo>
                  <a:lnTo>
                    <a:pt x="329" y="1008"/>
                  </a:lnTo>
                  <a:cubicBezTo>
                    <a:pt x="342" y="986"/>
                    <a:pt x="355" y="965"/>
                    <a:pt x="365" y="946"/>
                  </a:cubicBezTo>
                  <a:cubicBezTo>
                    <a:pt x="375" y="926"/>
                    <a:pt x="378" y="903"/>
                    <a:pt x="374" y="877"/>
                  </a:cubicBezTo>
                  <a:lnTo>
                    <a:pt x="363" y="872"/>
                  </a:lnTo>
                  <a:lnTo>
                    <a:pt x="355" y="871"/>
                  </a:lnTo>
                  <a:cubicBezTo>
                    <a:pt x="349" y="845"/>
                    <a:pt x="353" y="813"/>
                    <a:pt x="367" y="775"/>
                  </a:cubicBezTo>
                  <a:cubicBezTo>
                    <a:pt x="383" y="735"/>
                    <a:pt x="397" y="704"/>
                    <a:pt x="406" y="680"/>
                  </a:cubicBezTo>
                  <a:cubicBezTo>
                    <a:pt x="414" y="663"/>
                    <a:pt x="414" y="645"/>
                    <a:pt x="408" y="624"/>
                  </a:cubicBezTo>
                  <a:cubicBezTo>
                    <a:pt x="404" y="603"/>
                    <a:pt x="405" y="583"/>
                    <a:pt x="409" y="565"/>
                  </a:cubicBezTo>
                  <a:cubicBezTo>
                    <a:pt x="415" y="549"/>
                    <a:pt x="423" y="532"/>
                    <a:pt x="436" y="514"/>
                  </a:cubicBezTo>
                  <a:cubicBezTo>
                    <a:pt x="448" y="494"/>
                    <a:pt x="452" y="475"/>
                    <a:pt x="449" y="458"/>
                  </a:cubicBezTo>
                  <a:cubicBezTo>
                    <a:pt x="447" y="445"/>
                    <a:pt x="439" y="435"/>
                    <a:pt x="424" y="430"/>
                  </a:cubicBezTo>
                  <a:cubicBezTo>
                    <a:pt x="411" y="423"/>
                    <a:pt x="404" y="414"/>
                    <a:pt x="402" y="405"/>
                  </a:cubicBezTo>
                  <a:lnTo>
                    <a:pt x="399" y="403"/>
                  </a:lnTo>
                  <a:lnTo>
                    <a:pt x="386" y="413"/>
                  </a:lnTo>
                  <a:cubicBezTo>
                    <a:pt x="384" y="406"/>
                    <a:pt x="381" y="397"/>
                    <a:pt x="376" y="386"/>
                  </a:cubicBezTo>
                  <a:lnTo>
                    <a:pt x="373" y="387"/>
                  </a:lnTo>
                  <a:cubicBezTo>
                    <a:pt x="366" y="390"/>
                    <a:pt x="360" y="391"/>
                    <a:pt x="356" y="391"/>
                  </a:cubicBezTo>
                  <a:cubicBezTo>
                    <a:pt x="355" y="391"/>
                    <a:pt x="354" y="391"/>
                    <a:pt x="353" y="390"/>
                  </a:cubicBezTo>
                  <a:lnTo>
                    <a:pt x="334" y="385"/>
                  </a:lnTo>
                  <a:cubicBezTo>
                    <a:pt x="331" y="384"/>
                    <a:pt x="327" y="384"/>
                    <a:pt x="323" y="384"/>
                  </a:cubicBezTo>
                  <a:cubicBezTo>
                    <a:pt x="314" y="384"/>
                    <a:pt x="304" y="386"/>
                    <a:pt x="291" y="389"/>
                  </a:cubicBezTo>
                  <a:cubicBezTo>
                    <a:pt x="272" y="394"/>
                    <a:pt x="258" y="400"/>
                    <a:pt x="250" y="406"/>
                  </a:cubicBezTo>
                  <a:cubicBezTo>
                    <a:pt x="241" y="411"/>
                    <a:pt x="233" y="421"/>
                    <a:pt x="228" y="435"/>
                  </a:cubicBezTo>
                  <a:cubicBezTo>
                    <a:pt x="223" y="450"/>
                    <a:pt x="220" y="463"/>
                    <a:pt x="218" y="473"/>
                  </a:cubicBezTo>
                  <a:cubicBezTo>
                    <a:pt x="213" y="471"/>
                    <a:pt x="205" y="471"/>
                    <a:pt x="193" y="471"/>
                  </a:cubicBezTo>
                  <a:cubicBezTo>
                    <a:pt x="184" y="471"/>
                    <a:pt x="177" y="471"/>
                    <a:pt x="174" y="472"/>
                  </a:cubicBezTo>
                  <a:lnTo>
                    <a:pt x="175" y="480"/>
                  </a:lnTo>
                  <a:cubicBezTo>
                    <a:pt x="175" y="480"/>
                    <a:pt x="175" y="480"/>
                    <a:pt x="176" y="480"/>
                  </a:cubicBezTo>
                  <a:cubicBezTo>
                    <a:pt x="177" y="480"/>
                    <a:pt x="178" y="482"/>
                    <a:pt x="179" y="486"/>
                  </a:cubicBezTo>
                  <a:lnTo>
                    <a:pt x="190" y="484"/>
                  </a:lnTo>
                  <a:cubicBezTo>
                    <a:pt x="195" y="496"/>
                    <a:pt x="199" y="505"/>
                    <a:pt x="203" y="508"/>
                  </a:cubicBezTo>
                  <a:cubicBezTo>
                    <a:pt x="209" y="511"/>
                    <a:pt x="212" y="518"/>
                    <a:pt x="210" y="533"/>
                  </a:cubicBezTo>
                  <a:cubicBezTo>
                    <a:pt x="202" y="538"/>
                    <a:pt x="187" y="544"/>
                    <a:pt x="167" y="552"/>
                  </a:cubicBezTo>
                  <a:cubicBezTo>
                    <a:pt x="148" y="557"/>
                    <a:pt x="140" y="564"/>
                    <a:pt x="141" y="574"/>
                  </a:cubicBezTo>
                  <a:lnTo>
                    <a:pt x="153" y="572"/>
                  </a:lnTo>
                  <a:cubicBezTo>
                    <a:pt x="157" y="572"/>
                    <a:pt x="161" y="572"/>
                    <a:pt x="165" y="573"/>
                  </a:cubicBezTo>
                  <a:cubicBezTo>
                    <a:pt x="169" y="580"/>
                    <a:pt x="175" y="586"/>
                    <a:pt x="180" y="590"/>
                  </a:cubicBezTo>
                  <a:cubicBezTo>
                    <a:pt x="186" y="594"/>
                    <a:pt x="192" y="598"/>
                    <a:pt x="199" y="602"/>
                  </a:cubicBezTo>
                  <a:cubicBezTo>
                    <a:pt x="192" y="619"/>
                    <a:pt x="187" y="635"/>
                    <a:pt x="184" y="649"/>
                  </a:cubicBezTo>
                  <a:cubicBezTo>
                    <a:pt x="181" y="663"/>
                    <a:pt x="176" y="677"/>
                    <a:pt x="170" y="692"/>
                  </a:cubicBezTo>
                  <a:cubicBezTo>
                    <a:pt x="164" y="709"/>
                    <a:pt x="154" y="723"/>
                    <a:pt x="140" y="733"/>
                  </a:cubicBezTo>
                  <a:cubicBezTo>
                    <a:pt x="127" y="740"/>
                    <a:pt x="119" y="753"/>
                    <a:pt x="114" y="770"/>
                  </a:cubicBezTo>
                  <a:cubicBezTo>
                    <a:pt x="111" y="785"/>
                    <a:pt x="104" y="799"/>
                    <a:pt x="95" y="811"/>
                  </a:cubicBezTo>
                  <a:cubicBezTo>
                    <a:pt x="88" y="822"/>
                    <a:pt x="81" y="836"/>
                    <a:pt x="79" y="851"/>
                  </a:cubicBezTo>
                  <a:cubicBezTo>
                    <a:pt x="81" y="867"/>
                    <a:pt x="87" y="883"/>
                    <a:pt x="93" y="900"/>
                  </a:cubicBezTo>
                  <a:cubicBezTo>
                    <a:pt x="100" y="915"/>
                    <a:pt x="102" y="932"/>
                    <a:pt x="101" y="948"/>
                  </a:cubicBezTo>
                  <a:cubicBezTo>
                    <a:pt x="100" y="964"/>
                    <a:pt x="94" y="977"/>
                    <a:pt x="82" y="989"/>
                  </a:cubicBezTo>
                  <a:cubicBezTo>
                    <a:pt x="71" y="1001"/>
                    <a:pt x="65" y="1016"/>
                    <a:pt x="64" y="1034"/>
                  </a:cubicBezTo>
                  <a:cubicBezTo>
                    <a:pt x="61" y="1045"/>
                    <a:pt x="61" y="1065"/>
                    <a:pt x="62" y="1093"/>
                  </a:cubicBezTo>
                  <a:cubicBezTo>
                    <a:pt x="65" y="1118"/>
                    <a:pt x="67" y="1134"/>
                    <a:pt x="69" y="1144"/>
                  </a:cubicBezTo>
                  <a:cubicBezTo>
                    <a:pt x="74" y="1166"/>
                    <a:pt x="78" y="1188"/>
                    <a:pt x="80" y="1210"/>
                  </a:cubicBezTo>
                  <a:cubicBezTo>
                    <a:pt x="79" y="1226"/>
                    <a:pt x="74" y="1242"/>
                    <a:pt x="66" y="1261"/>
                  </a:cubicBezTo>
                  <a:cubicBezTo>
                    <a:pt x="57" y="1279"/>
                    <a:pt x="51" y="1296"/>
                    <a:pt x="48" y="1312"/>
                  </a:cubicBezTo>
                  <a:cubicBezTo>
                    <a:pt x="50" y="1323"/>
                    <a:pt x="56" y="1340"/>
                    <a:pt x="66" y="1362"/>
                  </a:cubicBezTo>
                  <a:cubicBezTo>
                    <a:pt x="75" y="1382"/>
                    <a:pt x="79" y="1395"/>
                    <a:pt x="78" y="1403"/>
                  </a:cubicBezTo>
                  <a:cubicBezTo>
                    <a:pt x="78" y="1423"/>
                    <a:pt x="77" y="1442"/>
                    <a:pt x="74" y="1459"/>
                  </a:cubicBezTo>
                  <a:lnTo>
                    <a:pt x="66" y="1514"/>
                  </a:lnTo>
                  <a:cubicBezTo>
                    <a:pt x="65" y="1526"/>
                    <a:pt x="59" y="1539"/>
                    <a:pt x="52" y="1555"/>
                  </a:cubicBezTo>
                  <a:cubicBezTo>
                    <a:pt x="46" y="1569"/>
                    <a:pt x="40" y="1583"/>
                    <a:pt x="39" y="1595"/>
                  </a:cubicBezTo>
                  <a:cubicBezTo>
                    <a:pt x="35" y="1609"/>
                    <a:pt x="35" y="1623"/>
                    <a:pt x="37" y="1636"/>
                  </a:cubicBezTo>
                  <a:cubicBezTo>
                    <a:pt x="42" y="1649"/>
                    <a:pt x="44" y="1664"/>
                    <a:pt x="43" y="1679"/>
                  </a:cubicBezTo>
                  <a:cubicBezTo>
                    <a:pt x="37" y="1697"/>
                    <a:pt x="32" y="1714"/>
                    <a:pt x="27" y="1729"/>
                  </a:cubicBezTo>
                  <a:cubicBezTo>
                    <a:pt x="22" y="1741"/>
                    <a:pt x="18" y="1758"/>
                    <a:pt x="18" y="1777"/>
                  </a:cubicBezTo>
                  <a:cubicBezTo>
                    <a:pt x="21" y="1788"/>
                    <a:pt x="23" y="1798"/>
                    <a:pt x="26" y="1805"/>
                  </a:cubicBezTo>
                  <a:lnTo>
                    <a:pt x="30" y="1828"/>
                  </a:lnTo>
                  <a:cubicBezTo>
                    <a:pt x="33" y="1836"/>
                    <a:pt x="35" y="1840"/>
                    <a:pt x="35" y="1842"/>
                  </a:cubicBezTo>
                  <a:cubicBezTo>
                    <a:pt x="37" y="1853"/>
                    <a:pt x="34" y="1866"/>
                    <a:pt x="25" y="1882"/>
                  </a:cubicBezTo>
                  <a:cubicBezTo>
                    <a:pt x="15" y="1897"/>
                    <a:pt x="11" y="1912"/>
                    <a:pt x="10" y="1929"/>
                  </a:cubicBezTo>
                  <a:lnTo>
                    <a:pt x="1" y="1930"/>
                  </a:lnTo>
                  <a:cubicBezTo>
                    <a:pt x="3" y="1941"/>
                    <a:pt x="7" y="1955"/>
                    <a:pt x="14" y="1972"/>
                  </a:cubicBezTo>
                  <a:cubicBezTo>
                    <a:pt x="23" y="1988"/>
                    <a:pt x="27" y="2000"/>
                    <a:pt x="27" y="2008"/>
                  </a:cubicBezTo>
                  <a:cubicBezTo>
                    <a:pt x="26" y="2027"/>
                    <a:pt x="25" y="2046"/>
                    <a:pt x="22" y="2064"/>
                  </a:cubicBezTo>
                  <a:cubicBezTo>
                    <a:pt x="18" y="2080"/>
                    <a:pt x="16" y="2097"/>
                    <a:pt x="15" y="2112"/>
                  </a:cubicBezTo>
                  <a:cubicBezTo>
                    <a:pt x="14" y="2128"/>
                    <a:pt x="16" y="2144"/>
                    <a:pt x="21" y="2158"/>
                  </a:cubicBezTo>
                  <a:cubicBezTo>
                    <a:pt x="25" y="2171"/>
                    <a:pt x="27" y="2186"/>
                    <a:pt x="28" y="2200"/>
                  </a:cubicBezTo>
                  <a:lnTo>
                    <a:pt x="30" y="2248"/>
                  </a:lnTo>
                  <a:cubicBezTo>
                    <a:pt x="31" y="2261"/>
                    <a:pt x="31" y="2276"/>
                    <a:pt x="32" y="2290"/>
                  </a:cubicBezTo>
                  <a:cubicBezTo>
                    <a:pt x="33" y="2306"/>
                    <a:pt x="30" y="2322"/>
                    <a:pt x="23" y="2337"/>
                  </a:cubicBezTo>
                  <a:cubicBezTo>
                    <a:pt x="17" y="2351"/>
                    <a:pt x="16" y="2366"/>
                    <a:pt x="18" y="2382"/>
                  </a:cubicBezTo>
                  <a:cubicBezTo>
                    <a:pt x="22" y="2396"/>
                    <a:pt x="28" y="2410"/>
                    <a:pt x="37" y="2422"/>
                  </a:cubicBezTo>
                  <a:cubicBezTo>
                    <a:pt x="49" y="2434"/>
                    <a:pt x="56" y="2447"/>
                    <a:pt x="59" y="2462"/>
                  </a:cubicBezTo>
                  <a:cubicBezTo>
                    <a:pt x="60" y="2468"/>
                    <a:pt x="61" y="2477"/>
                    <a:pt x="61" y="2491"/>
                  </a:cubicBezTo>
                  <a:cubicBezTo>
                    <a:pt x="64" y="2504"/>
                    <a:pt x="66" y="2519"/>
                    <a:pt x="66" y="2535"/>
                  </a:cubicBezTo>
                  <a:cubicBezTo>
                    <a:pt x="67" y="2548"/>
                    <a:pt x="66" y="2562"/>
                    <a:pt x="65" y="2576"/>
                  </a:cubicBezTo>
                  <a:cubicBezTo>
                    <a:pt x="65" y="2589"/>
                    <a:pt x="65" y="2599"/>
                    <a:pt x="64" y="2605"/>
                  </a:cubicBezTo>
                  <a:cubicBezTo>
                    <a:pt x="62" y="2609"/>
                    <a:pt x="61" y="2618"/>
                    <a:pt x="59" y="2629"/>
                  </a:cubicBezTo>
                  <a:cubicBezTo>
                    <a:pt x="59" y="2640"/>
                    <a:pt x="59" y="2647"/>
                    <a:pt x="60" y="2652"/>
                  </a:cubicBezTo>
                  <a:cubicBezTo>
                    <a:pt x="69" y="2669"/>
                    <a:pt x="76" y="2685"/>
                    <a:pt x="80" y="2701"/>
                  </a:cubicBezTo>
                  <a:cubicBezTo>
                    <a:pt x="86" y="2718"/>
                    <a:pt x="92" y="2734"/>
                    <a:pt x="100" y="2749"/>
                  </a:cubicBezTo>
                  <a:cubicBezTo>
                    <a:pt x="108" y="2764"/>
                    <a:pt x="118" y="2777"/>
                    <a:pt x="134" y="2786"/>
                  </a:cubicBezTo>
                  <a:cubicBezTo>
                    <a:pt x="148" y="2796"/>
                    <a:pt x="161" y="2807"/>
                    <a:pt x="169" y="2821"/>
                  </a:cubicBezTo>
                  <a:cubicBezTo>
                    <a:pt x="177" y="2833"/>
                    <a:pt x="184" y="2848"/>
                    <a:pt x="191" y="2864"/>
                  </a:cubicBezTo>
                  <a:cubicBezTo>
                    <a:pt x="200" y="2878"/>
                    <a:pt x="209" y="2891"/>
                    <a:pt x="219" y="2904"/>
                  </a:cubicBezTo>
                  <a:cubicBezTo>
                    <a:pt x="228" y="2913"/>
                    <a:pt x="241" y="2922"/>
                    <a:pt x="256" y="2932"/>
                  </a:cubicBezTo>
                  <a:lnTo>
                    <a:pt x="296" y="2960"/>
                  </a:lnTo>
                  <a:cubicBezTo>
                    <a:pt x="308" y="2972"/>
                    <a:pt x="318" y="2982"/>
                    <a:pt x="329" y="2993"/>
                  </a:cubicBezTo>
                  <a:cubicBezTo>
                    <a:pt x="339" y="3002"/>
                    <a:pt x="352" y="3012"/>
                    <a:pt x="365" y="3021"/>
                  </a:cubicBezTo>
                  <a:lnTo>
                    <a:pt x="366" y="3027"/>
                  </a:lnTo>
                  <a:lnTo>
                    <a:pt x="370" y="3029"/>
                  </a:lnTo>
                  <a:cubicBezTo>
                    <a:pt x="372" y="3037"/>
                    <a:pt x="373" y="3042"/>
                    <a:pt x="376" y="3046"/>
                  </a:cubicBezTo>
                  <a:cubicBezTo>
                    <a:pt x="381" y="3045"/>
                    <a:pt x="391" y="3042"/>
                    <a:pt x="403" y="3038"/>
                  </a:cubicBezTo>
                  <a:cubicBezTo>
                    <a:pt x="419" y="3036"/>
                    <a:pt x="434" y="3030"/>
                    <a:pt x="448" y="3024"/>
                  </a:cubicBezTo>
                  <a:cubicBezTo>
                    <a:pt x="465" y="3020"/>
                    <a:pt x="480" y="3014"/>
                    <a:pt x="492" y="3007"/>
                  </a:cubicBezTo>
                  <a:cubicBezTo>
                    <a:pt x="507" y="3003"/>
                    <a:pt x="518" y="2999"/>
                    <a:pt x="526" y="2996"/>
                  </a:cubicBezTo>
                  <a:lnTo>
                    <a:pt x="541" y="2987"/>
                  </a:lnTo>
                  <a:cubicBezTo>
                    <a:pt x="547" y="2984"/>
                    <a:pt x="553" y="2982"/>
                    <a:pt x="560" y="2981"/>
                  </a:cubicBezTo>
                  <a:cubicBezTo>
                    <a:pt x="573" y="2978"/>
                    <a:pt x="586" y="2976"/>
                    <a:pt x="598" y="2976"/>
                  </a:cubicBezTo>
                  <a:cubicBezTo>
                    <a:pt x="601" y="2976"/>
                    <a:pt x="604" y="2976"/>
                    <a:pt x="606" y="2976"/>
                  </a:cubicBezTo>
                  <a:cubicBezTo>
                    <a:pt x="609" y="2976"/>
                    <a:pt x="611" y="2976"/>
                    <a:pt x="613" y="2976"/>
                  </a:cubicBezTo>
                  <a:cubicBezTo>
                    <a:pt x="629" y="2976"/>
                    <a:pt x="644" y="2973"/>
                    <a:pt x="658" y="2967"/>
                  </a:cubicBezTo>
                  <a:cubicBezTo>
                    <a:pt x="721" y="2936"/>
                    <a:pt x="770" y="2895"/>
                    <a:pt x="803" y="2845"/>
                  </a:cubicBezTo>
                  <a:cubicBezTo>
                    <a:pt x="838" y="2796"/>
                    <a:pt x="874" y="2743"/>
                    <a:pt x="911" y="2688"/>
                  </a:cubicBezTo>
                  <a:cubicBezTo>
                    <a:pt x="919" y="2677"/>
                    <a:pt x="922" y="2663"/>
                    <a:pt x="921" y="2645"/>
                  </a:cubicBezTo>
                  <a:cubicBezTo>
                    <a:pt x="922" y="2628"/>
                    <a:pt x="927" y="2611"/>
                    <a:pt x="936" y="2595"/>
                  </a:cubicBezTo>
                  <a:cubicBezTo>
                    <a:pt x="948" y="2578"/>
                    <a:pt x="966" y="2567"/>
                    <a:pt x="989" y="2563"/>
                  </a:cubicBezTo>
                  <a:cubicBezTo>
                    <a:pt x="1012" y="2559"/>
                    <a:pt x="1029" y="2548"/>
                    <a:pt x="1041" y="2531"/>
                  </a:cubicBezTo>
                  <a:cubicBezTo>
                    <a:pt x="1054" y="2513"/>
                    <a:pt x="1062" y="2491"/>
                    <a:pt x="1066" y="2464"/>
                  </a:cubicBezTo>
                  <a:cubicBezTo>
                    <a:pt x="1071" y="2438"/>
                    <a:pt x="1077" y="2414"/>
                    <a:pt x="1085" y="2393"/>
                  </a:cubicBezTo>
                  <a:lnTo>
                    <a:pt x="1107" y="2454"/>
                  </a:lnTo>
                  <a:cubicBezTo>
                    <a:pt x="1115" y="2473"/>
                    <a:pt x="1124" y="2491"/>
                    <a:pt x="1135" y="2508"/>
                  </a:cubicBezTo>
                  <a:cubicBezTo>
                    <a:pt x="1143" y="2522"/>
                    <a:pt x="1151" y="2535"/>
                    <a:pt x="1162" y="2544"/>
                  </a:cubicBezTo>
                  <a:cubicBezTo>
                    <a:pt x="1173" y="2555"/>
                    <a:pt x="1185" y="2566"/>
                    <a:pt x="1197" y="2580"/>
                  </a:cubicBezTo>
                  <a:cubicBezTo>
                    <a:pt x="1207" y="2593"/>
                    <a:pt x="1213" y="2609"/>
                    <a:pt x="1214" y="2626"/>
                  </a:cubicBezTo>
                  <a:cubicBezTo>
                    <a:pt x="1215" y="2644"/>
                    <a:pt x="1223" y="2658"/>
                    <a:pt x="1236" y="2672"/>
                  </a:cubicBezTo>
                  <a:cubicBezTo>
                    <a:pt x="1244" y="2678"/>
                    <a:pt x="1258" y="2684"/>
                    <a:pt x="1280" y="2688"/>
                  </a:cubicBezTo>
                  <a:cubicBezTo>
                    <a:pt x="1302" y="2690"/>
                    <a:pt x="1319" y="2693"/>
                    <a:pt x="1332" y="2696"/>
                  </a:cubicBezTo>
                  <a:lnTo>
                    <a:pt x="1325" y="2712"/>
                  </a:lnTo>
                  <a:lnTo>
                    <a:pt x="1319" y="2722"/>
                  </a:lnTo>
                  <a:cubicBezTo>
                    <a:pt x="1333" y="2733"/>
                    <a:pt x="1345" y="2738"/>
                    <a:pt x="1357" y="2738"/>
                  </a:cubicBezTo>
                  <a:cubicBezTo>
                    <a:pt x="1358" y="2738"/>
                    <a:pt x="1360" y="2738"/>
                    <a:pt x="1362" y="2738"/>
                  </a:cubicBezTo>
                  <a:cubicBezTo>
                    <a:pt x="1368" y="2737"/>
                    <a:pt x="1375" y="2737"/>
                    <a:pt x="1381" y="2737"/>
                  </a:cubicBezTo>
                  <a:cubicBezTo>
                    <a:pt x="1389" y="2737"/>
                    <a:pt x="1398" y="2737"/>
                    <a:pt x="1407" y="2739"/>
                  </a:cubicBezTo>
                  <a:cubicBezTo>
                    <a:pt x="1423" y="2742"/>
                    <a:pt x="1437" y="2744"/>
                    <a:pt x="1449" y="2746"/>
                  </a:cubicBezTo>
                  <a:cubicBezTo>
                    <a:pt x="1463" y="2747"/>
                    <a:pt x="1477" y="2747"/>
                    <a:pt x="1493" y="2747"/>
                  </a:cubicBezTo>
                  <a:cubicBezTo>
                    <a:pt x="1516" y="2747"/>
                    <a:pt x="1537" y="2743"/>
                    <a:pt x="1556" y="2736"/>
                  </a:cubicBezTo>
                  <a:cubicBezTo>
                    <a:pt x="1564" y="2734"/>
                    <a:pt x="1573" y="2733"/>
                    <a:pt x="1582" y="2733"/>
                  </a:cubicBezTo>
                  <a:cubicBezTo>
                    <a:pt x="1596" y="2733"/>
                    <a:pt x="1609" y="2735"/>
                    <a:pt x="1624" y="2739"/>
                  </a:cubicBezTo>
                  <a:cubicBezTo>
                    <a:pt x="1626" y="2751"/>
                    <a:pt x="1626" y="2759"/>
                    <a:pt x="1625" y="2765"/>
                  </a:cubicBezTo>
                  <a:lnTo>
                    <a:pt x="1628" y="2764"/>
                  </a:lnTo>
                  <a:cubicBezTo>
                    <a:pt x="1627" y="2757"/>
                    <a:pt x="1626" y="2751"/>
                    <a:pt x="1627" y="2744"/>
                  </a:cubicBezTo>
                  <a:lnTo>
                    <a:pt x="1633" y="2740"/>
                  </a:lnTo>
                  <a:lnTo>
                    <a:pt x="1675" y="2733"/>
                  </a:lnTo>
                  <a:cubicBezTo>
                    <a:pt x="1691" y="2732"/>
                    <a:pt x="1704" y="2728"/>
                    <a:pt x="1714" y="2720"/>
                  </a:cubicBezTo>
                  <a:cubicBezTo>
                    <a:pt x="1729" y="2712"/>
                    <a:pt x="1740" y="2702"/>
                    <a:pt x="1750" y="2691"/>
                  </a:cubicBezTo>
                  <a:cubicBezTo>
                    <a:pt x="1760" y="2680"/>
                    <a:pt x="1772" y="2671"/>
                    <a:pt x="1786" y="2660"/>
                  </a:cubicBezTo>
                  <a:cubicBezTo>
                    <a:pt x="1791" y="2656"/>
                    <a:pt x="1799" y="2651"/>
                    <a:pt x="1810" y="2648"/>
                  </a:cubicBezTo>
                  <a:cubicBezTo>
                    <a:pt x="1823" y="2644"/>
                    <a:pt x="1835" y="2641"/>
                    <a:pt x="1846" y="2638"/>
                  </a:cubicBezTo>
                  <a:cubicBezTo>
                    <a:pt x="1860" y="2634"/>
                    <a:pt x="1870" y="2631"/>
                    <a:pt x="1880" y="2629"/>
                  </a:cubicBezTo>
                  <a:cubicBezTo>
                    <a:pt x="1891" y="2626"/>
                    <a:pt x="1899" y="2622"/>
                    <a:pt x="1904" y="2616"/>
                  </a:cubicBezTo>
                  <a:cubicBezTo>
                    <a:pt x="1912" y="2607"/>
                    <a:pt x="1919" y="2593"/>
                    <a:pt x="1924" y="2575"/>
                  </a:cubicBezTo>
                  <a:cubicBezTo>
                    <a:pt x="1928" y="2557"/>
                    <a:pt x="1938" y="2541"/>
                    <a:pt x="1950" y="2529"/>
                  </a:cubicBezTo>
                  <a:cubicBezTo>
                    <a:pt x="1962" y="2517"/>
                    <a:pt x="1973" y="2507"/>
                    <a:pt x="1984" y="2500"/>
                  </a:cubicBezTo>
                  <a:cubicBezTo>
                    <a:pt x="1996" y="2492"/>
                    <a:pt x="2008" y="2482"/>
                    <a:pt x="2019" y="2470"/>
                  </a:cubicBezTo>
                  <a:cubicBezTo>
                    <a:pt x="2040" y="2447"/>
                    <a:pt x="2058" y="2422"/>
                    <a:pt x="2071" y="2394"/>
                  </a:cubicBezTo>
                  <a:cubicBezTo>
                    <a:pt x="2085" y="2366"/>
                    <a:pt x="2099" y="2338"/>
                    <a:pt x="2112" y="2310"/>
                  </a:cubicBezTo>
                  <a:cubicBezTo>
                    <a:pt x="2117" y="2304"/>
                    <a:pt x="2123" y="2297"/>
                    <a:pt x="2131" y="2289"/>
                  </a:cubicBezTo>
                  <a:cubicBezTo>
                    <a:pt x="2140" y="2282"/>
                    <a:pt x="2148" y="2276"/>
                    <a:pt x="2158" y="2270"/>
                  </a:cubicBezTo>
                  <a:cubicBezTo>
                    <a:pt x="2168" y="2264"/>
                    <a:pt x="2178" y="2259"/>
                    <a:pt x="2187" y="2253"/>
                  </a:cubicBezTo>
                  <a:cubicBezTo>
                    <a:pt x="2195" y="2245"/>
                    <a:pt x="2201" y="2239"/>
                    <a:pt x="2204" y="2233"/>
                  </a:cubicBezTo>
                  <a:cubicBezTo>
                    <a:pt x="2211" y="2218"/>
                    <a:pt x="2218" y="2201"/>
                    <a:pt x="2227" y="2185"/>
                  </a:cubicBezTo>
                  <a:cubicBezTo>
                    <a:pt x="2236" y="2167"/>
                    <a:pt x="2244" y="2150"/>
                    <a:pt x="2251" y="2133"/>
                  </a:cubicBezTo>
                  <a:cubicBezTo>
                    <a:pt x="2256" y="2121"/>
                    <a:pt x="2260" y="2108"/>
                    <a:pt x="2265" y="2096"/>
                  </a:cubicBezTo>
                  <a:lnTo>
                    <a:pt x="2280" y="2052"/>
                  </a:lnTo>
                  <a:cubicBezTo>
                    <a:pt x="2288" y="2035"/>
                    <a:pt x="2298" y="2022"/>
                    <a:pt x="2312" y="2014"/>
                  </a:cubicBezTo>
                  <a:cubicBezTo>
                    <a:pt x="2327" y="2003"/>
                    <a:pt x="2339" y="1990"/>
                    <a:pt x="2345" y="1973"/>
                  </a:cubicBezTo>
                  <a:cubicBezTo>
                    <a:pt x="2353" y="1949"/>
                    <a:pt x="2359" y="1929"/>
                    <a:pt x="2364" y="1914"/>
                  </a:cubicBezTo>
                  <a:cubicBezTo>
                    <a:pt x="2371" y="1897"/>
                    <a:pt x="2378" y="1883"/>
                    <a:pt x="2383" y="1870"/>
                  </a:cubicBezTo>
                  <a:cubicBezTo>
                    <a:pt x="2389" y="1857"/>
                    <a:pt x="2392" y="1845"/>
                    <a:pt x="2394" y="1832"/>
                  </a:cubicBezTo>
                  <a:cubicBezTo>
                    <a:pt x="2396" y="1819"/>
                    <a:pt x="2394" y="1802"/>
                    <a:pt x="2391" y="1783"/>
                  </a:cubicBezTo>
                  <a:lnTo>
                    <a:pt x="2391" y="1780"/>
                  </a:lnTo>
                  <a:lnTo>
                    <a:pt x="2389" y="1769"/>
                  </a:lnTo>
                  <a:lnTo>
                    <a:pt x="2391" y="1769"/>
                  </a:lnTo>
                  <a:lnTo>
                    <a:pt x="2399" y="1758"/>
                  </a:lnTo>
                  <a:cubicBezTo>
                    <a:pt x="2402" y="1754"/>
                    <a:pt x="2405" y="1752"/>
                    <a:pt x="2406" y="1752"/>
                  </a:cubicBezTo>
                  <a:lnTo>
                    <a:pt x="2403" y="1747"/>
                  </a:lnTo>
                  <a:lnTo>
                    <a:pt x="2401" y="1735"/>
                  </a:lnTo>
                  <a:cubicBezTo>
                    <a:pt x="2398" y="1733"/>
                    <a:pt x="2396" y="1733"/>
                    <a:pt x="2393" y="1733"/>
                  </a:cubicBezTo>
                  <a:cubicBezTo>
                    <a:pt x="2387" y="1733"/>
                    <a:pt x="2379" y="1736"/>
                    <a:pt x="2369" y="1743"/>
                  </a:cubicBezTo>
                  <a:cubicBezTo>
                    <a:pt x="2358" y="1753"/>
                    <a:pt x="2344" y="1766"/>
                    <a:pt x="2330" y="1782"/>
                  </a:cubicBezTo>
                  <a:cubicBezTo>
                    <a:pt x="2317" y="1797"/>
                    <a:pt x="2303" y="1812"/>
                    <a:pt x="2291" y="1827"/>
                  </a:cubicBezTo>
                  <a:cubicBezTo>
                    <a:pt x="2277" y="1841"/>
                    <a:pt x="2268" y="1851"/>
                    <a:pt x="2260" y="1857"/>
                  </a:cubicBezTo>
                  <a:cubicBezTo>
                    <a:pt x="2263" y="1862"/>
                    <a:pt x="2267" y="1866"/>
                    <a:pt x="2269" y="1869"/>
                  </a:cubicBezTo>
                  <a:cubicBezTo>
                    <a:pt x="2271" y="1872"/>
                    <a:pt x="2275" y="1876"/>
                    <a:pt x="2279" y="1880"/>
                  </a:cubicBezTo>
                  <a:cubicBezTo>
                    <a:pt x="2278" y="1883"/>
                    <a:pt x="2273" y="1887"/>
                    <a:pt x="2263" y="1891"/>
                  </a:cubicBezTo>
                  <a:lnTo>
                    <a:pt x="2230" y="1896"/>
                  </a:lnTo>
                  <a:cubicBezTo>
                    <a:pt x="2218" y="1899"/>
                    <a:pt x="2207" y="1902"/>
                    <a:pt x="2196" y="1906"/>
                  </a:cubicBezTo>
                  <a:cubicBezTo>
                    <a:pt x="2187" y="1907"/>
                    <a:pt x="2180" y="1910"/>
                    <a:pt x="2178" y="1914"/>
                  </a:cubicBezTo>
                  <a:cubicBezTo>
                    <a:pt x="2168" y="1930"/>
                    <a:pt x="2164" y="1948"/>
                    <a:pt x="2166" y="1967"/>
                  </a:cubicBezTo>
                  <a:cubicBezTo>
                    <a:pt x="2167" y="1984"/>
                    <a:pt x="2162" y="2000"/>
                    <a:pt x="2151" y="2016"/>
                  </a:cubicBezTo>
                  <a:cubicBezTo>
                    <a:pt x="2146" y="2024"/>
                    <a:pt x="2138" y="2032"/>
                    <a:pt x="2125" y="2038"/>
                  </a:cubicBezTo>
                  <a:cubicBezTo>
                    <a:pt x="2115" y="2042"/>
                    <a:pt x="2102" y="2047"/>
                    <a:pt x="2089" y="2054"/>
                  </a:cubicBezTo>
                  <a:cubicBezTo>
                    <a:pt x="2077" y="2058"/>
                    <a:pt x="2065" y="2061"/>
                    <a:pt x="2054" y="2065"/>
                  </a:cubicBezTo>
                  <a:cubicBezTo>
                    <a:pt x="2042" y="2069"/>
                    <a:pt x="2036" y="2075"/>
                    <a:pt x="2033" y="2081"/>
                  </a:cubicBezTo>
                  <a:cubicBezTo>
                    <a:pt x="2026" y="2091"/>
                    <a:pt x="2023" y="2108"/>
                    <a:pt x="2027" y="2129"/>
                  </a:cubicBezTo>
                  <a:cubicBezTo>
                    <a:pt x="2030" y="2148"/>
                    <a:pt x="2028" y="2162"/>
                    <a:pt x="2019" y="2171"/>
                  </a:cubicBezTo>
                  <a:cubicBezTo>
                    <a:pt x="2010" y="2183"/>
                    <a:pt x="1999" y="2192"/>
                    <a:pt x="1987" y="2200"/>
                  </a:cubicBezTo>
                  <a:cubicBezTo>
                    <a:pt x="1974" y="2209"/>
                    <a:pt x="1965" y="2218"/>
                    <a:pt x="1956" y="2229"/>
                  </a:cubicBezTo>
                  <a:lnTo>
                    <a:pt x="1957" y="2232"/>
                  </a:lnTo>
                  <a:cubicBezTo>
                    <a:pt x="1944" y="2244"/>
                    <a:pt x="1930" y="2258"/>
                    <a:pt x="1918" y="2274"/>
                  </a:cubicBezTo>
                  <a:cubicBezTo>
                    <a:pt x="1906" y="2289"/>
                    <a:pt x="1895" y="2304"/>
                    <a:pt x="1881" y="2319"/>
                  </a:cubicBezTo>
                  <a:cubicBezTo>
                    <a:pt x="1870" y="2332"/>
                    <a:pt x="1853" y="2351"/>
                    <a:pt x="1830" y="2377"/>
                  </a:cubicBezTo>
                  <a:cubicBezTo>
                    <a:pt x="1809" y="2403"/>
                    <a:pt x="1792" y="2422"/>
                    <a:pt x="1778" y="2433"/>
                  </a:cubicBezTo>
                  <a:cubicBezTo>
                    <a:pt x="1767" y="2446"/>
                    <a:pt x="1760" y="2452"/>
                    <a:pt x="1758" y="2454"/>
                  </a:cubicBezTo>
                  <a:cubicBezTo>
                    <a:pt x="1757" y="2456"/>
                    <a:pt x="1750" y="2463"/>
                    <a:pt x="1736" y="2476"/>
                  </a:cubicBezTo>
                  <a:cubicBezTo>
                    <a:pt x="1732" y="2479"/>
                    <a:pt x="1727" y="2481"/>
                    <a:pt x="1721" y="2481"/>
                  </a:cubicBezTo>
                  <a:cubicBezTo>
                    <a:pt x="1719" y="2481"/>
                    <a:pt x="1716" y="2481"/>
                    <a:pt x="1713" y="2480"/>
                  </a:cubicBezTo>
                  <a:cubicBezTo>
                    <a:pt x="1705" y="2477"/>
                    <a:pt x="1695" y="2474"/>
                    <a:pt x="1685" y="2470"/>
                  </a:cubicBezTo>
                  <a:cubicBezTo>
                    <a:pt x="1677" y="2466"/>
                    <a:pt x="1668" y="2462"/>
                    <a:pt x="1660" y="2460"/>
                  </a:cubicBezTo>
                  <a:cubicBezTo>
                    <a:pt x="1655" y="2458"/>
                    <a:pt x="1650" y="2456"/>
                    <a:pt x="1645" y="2456"/>
                  </a:cubicBezTo>
                  <a:cubicBezTo>
                    <a:pt x="1642" y="2456"/>
                    <a:pt x="1639" y="2457"/>
                    <a:pt x="1636" y="2458"/>
                  </a:cubicBezTo>
                  <a:cubicBezTo>
                    <a:pt x="1629" y="2463"/>
                    <a:pt x="1623" y="2470"/>
                    <a:pt x="1619" y="2476"/>
                  </a:cubicBezTo>
                  <a:lnTo>
                    <a:pt x="1607" y="2493"/>
                  </a:lnTo>
                  <a:cubicBezTo>
                    <a:pt x="1589" y="2521"/>
                    <a:pt x="1566" y="2537"/>
                    <a:pt x="1541" y="2539"/>
                  </a:cubicBezTo>
                  <a:cubicBezTo>
                    <a:pt x="1518" y="2541"/>
                    <a:pt x="1492" y="2543"/>
                    <a:pt x="1464" y="2544"/>
                  </a:cubicBezTo>
                  <a:lnTo>
                    <a:pt x="1463" y="2541"/>
                  </a:lnTo>
                  <a:cubicBezTo>
                    <a:pt x="1454" y="2539"/>
                    <a:pt x="1446" y="2533"/>
                    <a:pt x="1437" y="2522"/>
                  </a:cubicBezTo>
                  <a:cubicBezTo>
                    <a:pt x="1428" y="2513"/>
                    <a:pt x="1422" y="2502"/>
                    <a:pt x="1417" y="2494"/>
                  </a:cubicBezTo>
                  <a:cubicBezTo>
                    <a:pt x="1413" y="2489"/>
                    <a:pt x="1411" y="2484"/>
                    <a:pt x="1408" y="2480"/>
                  </a:cubicBezTo>
                  <a:cubicBezTo>
                    <a:pt x="1405" y="2475"/>
                    <a:pt x="1402" y="2470"/>
                    <a:pt x="1397" y="2466"/>
                  </a:cubicBezTo>
                  <a:cubicBezTo>
                    <a:pt x="1385" y="2453"/>
                    <a:pt x="1377" y="2440"/>
                    <a:pt x="1373" y="2426"/>
                  </a:cubicBezTo>
                  <a:cubicBezTo>
                    <a:pt x="1369" y="2410"/>
                    <a:pt x="1366" y="2395"/>
                    <a:pt x="1361" y="2381"/>
                  </a:cubicBezTo>
                  <a:cubicBezTo>
                    <a:pt x="1357" y="2367"/>
                    <a:pt x="1353" y="2355"/>
                    <a:pt x="1346" y="2345"/>
                  </a:cubicBezTo>
                  <a:cubicBezTo>
                    <a:pt x="1342" y="2333"/>
                    <a:pt x="1339" y="2322"/>
                    <a:pt x="1337" y="2308"/>
                  </a:cubicBezTo>
                  <a:lnTo>
                    <a:pt x="1331" y="2272"/>
                  </a:lnTo>
                  <a:lnTo>
                    <a:pt x="1331" y="2236"/>
                  </a:lnTo>
                  <a:cubicBezTo>
                    <a:pt x="1331" y="2224"/>
                    <a:pt x="1322" y="2215"/>
                    <a:pt x="1308" y="2208"/>
                  </a:cubicBezTo>
                  <a:cubicBezTo>
                    <a:pt x="1293" y="2199"/>
                    <a:pt x="1284" y="2187"/>
                    <a:pt x="1280" y="2172"/>
                  </a:cubicBezTo>
                  <a:cubicBezTo>
                    <a:pt x="1277" y="2151"/>
                    <a:pt x="1274" y="2129"/>
                    <a:pt x="1272" y="2106"/>
                  </a:cubicBezTo>
                  <a:cubicBezTo>
                    <a:pt x="1272" y="2082"/>
                    <a:pt x="1270" y="2059"/>
                    <a:pt x="1266" y="2037"/>
                  </a:cubicBezTo>
                  <a:lnTo>
                    <a:pt x="1268" y="2033"/>
                  </a:lnTo>
                  <a:cubicBezTo>
                    <a:pt x="1270" y="2031"/>
                    <a:pt x="1273" y="2023"/>
                    <a:pt x="1279" y="2011"/>
                  </a:cubicBezTo>
                  <a:cubicBezTo>
                    <a:pt x="1285" y="1996"/>
                    <a:pt x="1291" y="1981"/>
                    <a:pt x="1297" y="1967"/>
                  </a:cubicBezTo>
                  <a:cubicBezTo>
                    <a:pt x="1307" y="1949"/>
                    <a:pt x="1314" y="1934"/>
                    <a:pt x="1319" y="1922"/>
                  </a:cubicBezTo>
                  <a:cubicBezTo>
                    <a:pt x="1326" y="1909"/>
                    <a:pt x="1332" y="1901"/>
                    <a:pt x="1336" y="1899"/>
                  </a:cubicBezTo>
                  <a:lnTo>
                    <a:pt x="1350" y="1879"/>
                  </a:lnTo>
                  <a:cubicBezTo>
                    <a:pt x="1355" y="1873"/>
                    <a:pt x="1358" y="1866"/>
                    <a:pt x="1360" y="1856"/>
                  </a:cubicBezTo>
                  <a:cubicBezTo>
                    <a:pt x="1365" y="1839"/>
                    <a:pt x="1365" y="1823"/>
                    <a:pt x="1361" y="1808"/>
                  </a:cubicBezTo>
                  <a:cubicBezTo>
                    <a:pt x="1358" y="1792"/>
                    <a:pt x="1358" y="1775"/>
                    <a:pt x="1361" y="1759"/>
                  </a:cubicBezTo>
                  <a:cubicBezTo>
                    <a:pt x="1364" y="1742"/>
                    <a:pt x="1369" y="1728"/>
                    <a:pt x="1377" y="1715"/>
                  </a:cubicBezTo>
                  <a:cubicBezTo>
                    <a:pt x="1386" y="1701"/>
                    <a:pt x="1393" y="1687"/>
                    <a:pt x="1396" y="1671"/>
                  </a:cubicBezTo>
                  <a:cubicBezTo>
                    <a:pt x="1400" y="1654"/>
                    <a:pt x="1404" y="1639"/>
                    <a:pt x="1407" y="1625"/>
                  </a:cubicBezTo>
                  <a:lnTo>
                    <a:pt x="1417" y="1576"/>
                  </a:lnTo>
                  <a:lnTo>
                    <a:pt x="1416" y="1567"/>
                  </a:lnTo>
                  <a:cubicBezTo>
                    <a:pt x="1417" y="1563"/>
                    <a:pt x="1417" y="1559"/>
                    <a:pt x="1417" y="1556"/>
                  </a:cubicBezTo>
                  <a:cubicBezTo>
                    <a:pt x="1412" y="1544"/>
                    <a:pt x="1408" y="1532"/>
                    <a:pt x="1403" y="1517"/>
                  </a:cubicBezTo>
                  <a:cubicBezTo>
                    <a:pt x="1399" y="1502"/>
                    <a:pt x="1398" y="1490"/>
                    <a:pt x="1400" y="1479"/>
                  </a:cubicBezTo>
                  <a:cubicBezTo>
                    <a:pt x="1401" y="1473"/>
                    <a:pt x="1403" y="1464"/>
                    <a:pt x="1407" y="1452"/>
                  </a:cubicBezTo>
                  <a:cubicBezTo>
                    <a:pt x="1412" y="1437"/>
                    <a:pt x="1417" y="1423"/>
                    <a:pt x="1420" y="1408"/>
                  </a:cubicBezTo>
                  <a:cubicBezTo>
                    <a:pt x="1425" y="1393"/>
                    <a:pt x="1429" y="1381"/>
                    <a:pt x="1433" y="1368"/>
                  </a:cubicBezTo>
                  <a:cubicBezTo>
                    <a:pt x="1439" y="1356"/>
                    <a:pt x="1443" y="1346"/>
                    <a:pt x="1446" y="1342"/>
                  </a:cubicBezTo>
                  <a:cubicBezTo>
                    <a:pt x="1455" y="1328"/>
                    <a:pt x="1464" y="1314"/>
                    <a:pt x="1470" y="1297"/>
                  </a:cubicBezTo>
                  <a:cubicBezTo>
                    <a:pt x="1467" y="1276"/>
                    <a:pt x="1460" y="1258"/>
                    <a:pt x="1449" y="1244"/>
                  </a:cubicBezTo>
                  <a:cubicBezTo>
                    <a:pt x="1440" y="1231"/>
                    <a:pt x="1432" y="1214"/>
                    <a:pt x="1429" y="1195"/>
                  </a:cubicBezTo>
                  <a:cubicBezTo>
                    <a:pt x="1432" y="1180"/>
                    <a:pt x="1439" y="1165"/>
                    <a:pt x="1448" y="1151"/>
                  </a:cubicBezTo>
                  <a:cubicBezTo>
                    <a:pt x="1459" y="1135"/>
                    <a:pt x="1466" y="1120"/>
                    <a:pt x="1469" y="1104"/>
                  </a:cubicBezTo>
                  <a:cubicBezTo>
                    <a:pt x="1466" y="1088"/>
                    <a:pt x="1462" y="1074"/>
                    <a:pt x="1455" y="1059"/>
                  </a:cubicBezTo>
                  <a:cubicBezTo>
                    <a:pt x="1448" y="1042"/>
                    <a:pt x="1444" y="1025"/>
                    <a:pt x="1441" y="1009"/>
                  </a:cubicBezTo>
                  <a:cubicBezTo>
                    <a:pt x="1444" y="993"/>
                    <a:pt x="1450" y="978"/>
                    <a:pt x="1459" y="965"/>
                  </a:cubicBezTo>
                  <a:cubicBezTo>
                    <a:pt x="1468" y="949"/>
                    <a:pt x="1473" y="933"/>
                    <a:pt x="1474" y="917"/>
                  </a:cubicBezTo>
                  <a:cubicBezTo>
                    <a:pt x="1475" y="902"/>
                    <a:pt x="1474" y="886"/>
                    <a:pt x="1472" y="871"/>
                  </a:cubicBezTo>
                  <a:cubicBezTo>
                    <a:pt x="1469" y="855"/>
                    <a:pt x="1468" y="839"/>
                    <a:pt x="1470" y="825"/>
                  </a:cubicBezTo>
                  <a:cubicBezTo>
                    <a:pt x="1474" y="793"/>
                    <a:pt x="1478" y="761"/>
                    <a:pt x="1483" y="732"/>
                  </a:cubicBezTo>
                  <a:lnTo>
                    <a:pt x="1495" y="636"/>
                  </a:lnTo>
                  <a:cubicBezTo>
                    <a:pt x="1496" y="620"/>
                    <a:pt x="1496" y="604"/>
                    <a:pt x="1495" y="588"/>
                  </a:cubicBezTo>
                  <a:lnTo>
                    <a:pt x="1499" y="541"/>
                  </a:lnTo>
                  <a:cubicBezTo>
                    <a:pt x="1504" y="509"/>
                    <a:pt x="1510" y="478"/>
                    <a:pt x="1518" y="450"/>
                  </a:cubicBezTo>
                  <a:cubicBezTo>
                    <a:pt x="1527" y="419"/>
                    <a:pt x="1532" y="387"/>
                    <a:pt x="1534" y="354"/>
                  </a:cubicBezTo>
                  <a:cubicBezTo>
                    <a:pt x="1536" y="325"/>
                    <a:pt x="1536" y="293"/>
                    <a:pt x="1532" y="257"/>
                  </a:cubicBezTo>
                  <a:cubicBezTo>
                    <a:pt x="1527" y="218"/>
                    <a:pt x="1527" y="187"/>
                    <a:pt x="1533" y="163"/>
                  </a:cubicBezTo>
                  <a:lnTo>
                    <a:pt x="1538" y="144"/>
                  </a:lnTo>
                  <a:cubicBezTo>
                    <a:pt x="1540" y="135"/>
                    <a:pt x="1542" y="125"/>
                    <a:pt x="1544" y="117"/>
                  </a:cubicBezTo>
                  <a:cubicBezTo>
                    <a:pt x="1549" y="106"/>
                    <a:pt x="1552" y="98"/>
                    <a:pt x="1552" y="92"/>
                  </a:cubicBezTo>
                  <a:cubicBezTo>
                    <a:pt x="1555" y="83"/>
                    <a:pt x="1556" y="78"/>
                    <a:pt x="1555" y="74"/>
                  </a:cubicBezTo>
                  <a:cubicBezTo>
                    <a:pt x="1553" y="74"/>
                    <a:pt x="1550" y="73"/>
                    <a:pt x="1546" y="70"/>
                  </a:cubicBezTo>
                  <a:lnTo>
                    <a:pt x="1542" y="71"/>
                  </a:lnTo>
                  <a:lnTo>
                    <a:pt x="1542" y="67"/>
                  </a:lnTo>
                  <a:lnTo>
                    <a:pt x="1540" y="71"/>
                  </a:lnTo>
                  <a:lnTo>
                    <a:pt x="1539" y="67"/>
                  </a:lnTo>
                  <a:lnTo>
                    <a:pt x="1531" y="72"/>
                  </a:lnTo>
                  <a:cubicBezTo>
                    <a:pt x="1526" y="61"/>
                    <a:pt x="1516" y="54"/>
                    <a:pt x="1504" y="51"/>
                  </a:cubicBezTo>
                  <a:cubicBezTo>
                    <a:pt x="1491" y="45"/>
                    <a:pt x="1480" y="39"/>
                    <a:pt x="1469" y="33"/>
                  </a:cubicBezTo>
                  <a:cubicBezTo>
                    <a:pt x="1438" y="12"/>
                    <a:pt x="1416" y="0"/>
                    <a:pt x="1404" y="0"/>
                  </a:cubicBezTo>
                  <a:cubicBezTo>
                    <a:pt x="1403" y="0"/>
                    <a:pt x="1403" y="0"/>
                    <a:pt x="1402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5"/>
            <p:cNvSpPr/>
            <p:nvPr/>
          </p:nvSpPr>
          <p:spPr>
            <a:xfrm>
              <a:off x="2891000" y="2869700"/>
              <a:ext cx="69450" cy="95675"/>
            </a:xfrm>
            <a:custGeom>
              <a:avLst/>
              <a:gdLst/>
              <a:ahLst/>
              <a:cxnLst/>
              <a:rect l="l" t="t" r="r" b="b"/>
              <a:pathLst>
                <a:path w="2778" h="3827" extrusionOk="0">
                  <a:moveTo>
                    <a:pt x="1548" y="1"/>
                  </a:moveTo>
                  <a:cubicBezTo>
                    <a:pt x="1546" y="1"/>
                    <a:pt x="1544" y="1"/>
                    <a:pt x="1543" y="1"/>
                  </a:cubicBezTo>
                  <a:cubicBezTo>
                    <a:pt x="1452" y="37"/>
                    <a:pt x="1383" y="90"/>
                    <a:pt x="1334" y="157"/>
                  </a:cubicBezTo>
                  <a:cubicBezTo>
                    <a:pt x="1286" y="221"/>
                    <a:pt x="1243" y="293"/>
                    <a:pt x="1206" y="374"/>
                  </a:cubicBezTo>
                  <a:cubicBezTo>
                    <a:pt x="1173" y="451"/>
                    <a:pt x="1141" y="533"/>
                    <a:pt x="1112" y="616"/>
                  </a:cubicBezTo>
                  <a:cubicBezTo>
                    <a:pt x="1082" y="698"/>
                    <a:pt x="1044" y="773"/>
                    <a:pt x="996" y="842"/>
                  </a:cubicBezTo>
                  <a:cubicBezTo>
                    <a:pt x="939" y="883"/>
                    <a:pt x="880" y="913"/>
                    <a:pt x="822" y="930"/>
                  </a:cubicBezTo>
                  <a:cubicBezTo>
                    <a:pt x="768" y="947"/>
                    <a:pt x="710" y="957"/>
                    <a:pt x="653" y="957"/>
                  </a:cubicBezTo>
                  <a:cubicBezTo>
                    <a:pt x="597" y="957"/>
                    <a:pt x="539" y="951"/>
                    <a:pt x="481" y="939"/>
                  </a:cubicBezTo>
                  <a:cubicBezTo>
                    <a:pt x="422" y="925"/>
                    <a:pt x="359" y="906"/>
                    <a:pt x="294" y="884"/>
                  </a:cubicBezTo>
                  <a:cubicBezTo>
                    <a:pt x="271" y="895"/>
                    <a:pt x="247" y="900"/>
                    <a:pt x="223" y="900"/>
                  </a:cubicBezTo>
                  <a:cubicBezTo>
                    <a:pt x="221" y="900"/>
                    <a:pt x="219" y="900"/>
                    <a:pt x="217" y="900"/>
                  </a:cubicBezTo>
                  <a:cubicBezTo>
                    <a:pt x="202" y="898"/>
                    <a:pt x="188" y="897"/>
                    <a:pt x="175" y="897"/>
                  </a:cubicBezTo>
                  <a:cubicBezTo>
                    <a:pt x="165" y="897"/>
                    <a:pt x="154" y="898"/>
                    <a:pt x="144" y="899"/>
                  </a:cubicBezTo>
                  <a:cubicBezTo>
                    <a:pt x="143" y="899"/>
                    <a:pt x="141" y="899"/>
                    <a:pt x="140" y="899"/>
                  </a:cubicBezTo>
                  <a:cubicBezTo>
                    <a:pt x="120" y="899"/>
                    <a:pt x="102" y="905"/>
                    <a:pt x="88" y="917"/>
                  </a:cubicBezTo>
                  <a:cubicBezTo>
                    <a:pt x="71" y="927"/>
                    <a:pt x="60" y="951"/>
                    <a:pt x="53" y="989"/>
                  </a:cubicBezTo>
                  <a:lnTo>
                    <a:pt x="49" y="1025"/>
                  </a:lnTo>
                  <a:cubicBezTo>
                    <a:pt x="49" y="1041"/>
                    <a:pt x="58" y="1054"/>
                    <a:pt x="77" y="1061"/>
                  </a:cubicBezTo>
                  <a:cubicBezTo>
                    <a:pt x="93" y="1068"/>
                    <a:pt x="112" y="1073"/>
                    <a:pt x="134" y="1075"/>
                  </a:cubicBezTo>
                  <a:cubicBezTo>
                    <a:pt x="155" y="1078"/>
                    <a:pt x="177" y="1079"/>
                    <a:pt x="198" y="1079"/>
                  </a:cubicBezTo>
                  <a:cubicBezTo>
                    <a:pt x="211" y="1078"/>
                    <a:pt x="223" y="1077"/>
                    <a:pt x="232" y="1077"/>
                  </a:cubicBezTo>
                  <a:cubicBezTo>
                    <a:pt x="239" y="1077"/>
                    <a:pt x="244" y="1078"/>
                    <a:pt x="249" y="1078"/>
                  </a:cubicBezTo>
                  <a:cubicBezTo>
                    <a:pt x="268" y="1080"/>
                    <a:pt x="277" y="1083"/>
                    <a:pt x="277" y="1085"/>
                  </a:cubicBezTo>
                  <a:lnTo>
                    <a:pt x="302" y="1099"/>
                  </a:lnTo>
                  <a:cubicBezTo>
                    <a:pt x="337" y="1118"/>
                    <a:pt x="375" y="1131"/>
                    <a:pt x="413" y="1138"/>
                  </a:cubicBezTo>
                  <a:cubicBezTo>
                    <a:pt x="452" y="1145"/>
                    <a:pt x="492" y="1152"/>
                    <a:pt x="530" y="1156"/>
                  </a:cubicBezTo>
                  <a:cubicBezTo>
                    <a:pt x="571" y="1161"/>
                    <a:pt x="610" y="1168"/>
                    <a:pt x="647" y="1178"/>
                  </a:cubicBezTo>
                  <a:cubicBezTo>
                    <a:pt x="685" y="1184"/>
                    <a:pt x="723" y="1198"/>
                    <a:pt x="760" y="1216"/>
                  </a:cubicBezTo>
                  <a:cubicBezTo>
                    <a:pt x="668" y="1382"/>
                    <a:pt x="580" y="1551"/>
                    <a:pt x="494" y="1722"/>
                  </a:cubicBezTo>
                  <a:cubicBezTo>
                    <a:pt x="411" y="1890"/>
                    <a:pt x="334" y="2063"/>
                    <a:pt x="265" y="2238"/>
                  </a:cubicBezTo>
                  <a:cubicBezTo>
                    <a:pt x="237" y="2311"/>
                    <a:pt x="210" y="2382"/>
                    <a:pt x="184" y="2454"/>
                  </a:cubicBezTo>
                  <a:cubicBezTo>
                    <a:pt x="159" y="2523"/>
                    <a:pt x="132" y="2596"/>
                    <a:pt x="103" y="2669"/>
                  </a:cubicBezTo>
                  <a:cubicBezTo>
                    <a:pt x="96" y="2688"/>
                    <a:pt x="90" y="2704"/>
                    <a:pt x="84" y="2717"/>
                  </a:cubicBezTo>
                  <a:cubicBezTo>
                    <a:pt x="79" y="2732"/>
                    <a:pt x="77" y="2750"/>
                    <a:pt x="76" y="2772"/>
                  </a:cubicBezTo>
                  <a:cubicBezTo>
                    <a:pt x="75" y="2805"/>
                    <a:pt x="76" y="2839"/>
                    <a:pt x="79" y="2874"/>
                  </a:cubicBezTo>
                  <a:cubicBezTo>
                    <a:pt x="85" y="2906"/>
                    <a:pt x="87" y="2937"/>
                    <a:pt x="86" y="2969"/>
                  </a:cubicBezTo>
                  <a:cubicBezTo>
                    <a:pt x="87" y="2998"/>
                    <a:pt x="81" y="3027"/>
                    <a:pt x="68" y="3054"/>
                  </a:cubicBezTo>
                  <a:cubicBezTo>
                    <a:pt x="57" y="3081"/>
                    <a:pt x="34" y="3107"/>
                    <a:pt x="1" y="3132"/>
                  </a:cubicBezTo>
                  <a:lnTo>
                    <a:pt x="26" y="3165"/>
                  </a:lnTo>
                  <a:cubicBezTo>
                    <a:pt x="16" y="3275"/>
                    <a:pt x="30" y="3380"/>
                    <a:pt x="64" y="3478"/>
                  </a:cubicBezTo>
                  <a:cubicBezTo>
                    <a:pt x="100" y="3575"/>
                    <a:pt x="161" y="3660"/>
                    <a:pt x="247" y="3733"/>
                  </a:cubicBezTo>
                  <a:cubicBezTo>
                    <a:pt x="261" y="3743"/>
                    <a:pt x="281" y="3757"/>
                    <a:pt x="308" y="3773"/>
                  </a:cubicBezTo>
                  <a:cubicBezTo>
                    <a:pt x="334" y="3791"/>
                    <a:pt x="356" y="3803"/>
                    <a:pt x="372" y="3809"/>
                  </a:cubicBezTo>
                  <a:cubicBezTo>
                    <a:pt x="406" y="3821"/>
                    <a:pt x="443" y="3826"/>
                    <a:pt x="483" y="3826"/>
                  </a:cubicBezTo>
                  <a:cubicBezTo>
                    <a:pt x="509" y="3826"/>
                    <a:pt x="537" y="3824"/>
                    <a:pt x="567" y="3819"/>
                  </a:cubicBezTo>
                  <a:cubicBezTo>
                    <a:pt x="643" y="3808"/>
                    <a:pt x="706" y="3790"/>
                    <a:pt x="755" y="3761"/>
                  </a:cubicBezTo>
                  <a:cubicBezTo>
                    <a:pt x="767" y="3765"/>
                    <a:pt x="781" y="3766"/>
                    <a:pt x="795" y="3766"/>
                  </a:cubicBezTo>
                  <a:cubicBezTo>
                    <a:pt x="800" y="3766"/>
                    <a:pt x="804" y="3766"/>
                    <a:pt x="808" y="3766"/>
                  </a:cubicBezTo>
                  <a:cubicBezTo>
                    <a:pt x="820" y="3766"/>
                    <a:pt x="832" y="3767"/>
                    <a:pt x="842" y="3769"/>
                  </a:cubicBezTo>
                  <a:cubicBezTo>
                    <a:pt x="859" y="3771"/>
                    <a:pt x="873" y="3775"/>
                    <a:pt x="884" y="3781"/>
                  </a:cubicBezTo>
                  <a:cubicBezTo>
                    <a:pt x="896" y="3787"/>
                    <a:pt x="904" y="3798"/>
                    <a:pt x="909" y="3813"/>
                  </a:cubicBezTo>
                  <a:cubicBezTo>
                    <a:pt x="971" y="3760"/>
                    <a:pt x="1035" y="3713"/>
                    <a:pt x="1100" y="3672"/>
                  </a:cubicBezTo>
                  <a:cubicBezTo>
                    <a:pt x="1166" y="3630"/>
                    <a:pt x="1234" y="3590"/>
                    <a:pt x="1304" y="3556"/>
                  </a:cubicBezTo>
                  <a:cubicBezTo>
                    <a:pt x="1324" y="3546"/>
                    <a:pt x="1345" y="3537"/>
                    <a:pt x="1369" y="3528"/>
                  </a:cubicBezTo>
                  <a:cubicBezTo>
                    <a:pt x="1392" y="3515"/>
                    <a:pt x="1414" y="3504"/>
                    <a:pt x="1435" y="3495"/>
                  </a:cubicBezTo>
                  <a:cubicBezTo>
                    <a:pt x="1481" y="3474"/>
                    <a:pt x="1519" y="3449"/>
                    <a:pt x="1553" y="3419"/>
                  </a:cubicBezTo>
                  <a:cubicBezTo>
                    <a:pt x="1675" y="3329"/>
                    <a:pt x="1788" y="3226"/>
                    <a:pt x="1892" y="3107"/>
                  </a:cubicBezTo>
                  <a:cubicBezTo>
                    <a:pt x="1996" y="2987"/>
                    <a:pt x="2085" y="2861"/>
                    <a:pt x="2159" y="2730"/>
                  </a:cubicBezTo>
                  <a:lnTo>
                    <a:pt x="2159" y="2730"/>
                  </a:lnTo>
                  <a:cubicBezTo>
                    <a:pt x="2068" y="2740"/>
                    <a:pt x="1986" y="2769"/>
                    <a:pt x="1912" y="2816"/>
                  </a:cubicBezTo>
                  <a:cubicBezTo>
                    <a:pt x="1841" y="2863"/>
                    <a:pt x="1772" y="2916"/>
                    <a:pt x="1704" y="2976"/>
                  </a:cubicBezTo>
                  <a:cubicBezTo>
                    <a:pt x="1637" y="3033"/>
                    <a:pt x="1569" y="3092"/>
                    <a:pt x="1502" y="3151"/>
                  </a:cubicBezTo>
                  <a:cubicBezTo>
                    <a:pt x="1434" y="3208"/>
                    <a:pt x="1359" y="3254"/>
                    <a:pt x="1278" y="3288"/>
                  </a:cubicBezTo>
                  <a:cubicBezTo>
                    <a:pt x="1258" y="3278"/>
                    <a:pt x="1240" y="3273"/>
                    <a:pt x="1222" y="3273"/>
                  </a:cubicBezTo>
                  <a:cubicBezTo>
                    <a:pt x="1216" y="3273"/>
                    <a:pt x="1209" y="3273"/>
                    <a:pt x="1203" y="3275"/>
                  </a:cubicBezTo>
                  <a:cubicBezTo>
                    <a:pt x="1183" y="3277"/>
                    <a:pt x="1164" y="3284"/>
                    <a:pt x="1146" y="3297"/>
                  </a:cubicBezTo>
                  <a:cubicBezTo>
                    <a:pt x="1127" y="3306"/>
                    <a:pt x="1111" y="3320"/>
                    <a:pt x="1094" y="3338"/>
                  </a:cubicBezTo>
                  <a:cubicBezTo>
                    <a:pt x="1077" y="3355"/>
                    <a:pt x="1059" y="3371"/>
                    <a:pt x="1040" y="3386"/>
                  </a:cubicBezTo>
                  <a:cubicBezTo>
                    <a:pt x="1000" y="3388"/>
                    <a:pt x="957" y="3398"/>
                    <a:pt x="914" y="3414"/>
                  </a:cubicBezTo>
                  <a:cubicBezTo>
                    <a:pt x="874" y="3428"/>
                    <a:pt x="833" y="3449"/>
                    <a:pt x="794" y="3476"/>
                  </a:cubicBezTo>
                  <a:cubicBezTo>
                    <a:pt x="754" y="3500"/>
                    <a:pt x="717" y="3528"/>
                    <a:pt x="679" y="3560"/>
                  </a:cubicBezTo>
                  <a:cubicBezTo>
                    <a:pt x="643" y="3589"/>
                    <a:pt x="612" y="3619"/>
                    <a:pt x="585" y="3646"/>
                  </a:cubicBezTo>
                  <a:lnTo>
                    <a:pt x="510" y="3511"/>
                  </a:lnTo>
                  <a:lnTo>
                    <a:pt x="438" y="3563"/>
                  </a:lnTo>
                  <a:cubicBezTo>
                    <a:pt x="422" y="3539"/>
                    <a:pt x="406" y="3514"/>
                    <a:pt x="394" y="3486"/>
                  </a:cubicBezTo>
                  <a:cubicBezTo>
                    <a:pt x="380" y="3454"/>
                    <a:pt x="370" y="3423"/>
                    <a:pt x="361" y="3390"/>
                  </a:cubicBezTo>
                  <a:cubicBezTo>
                    <a:pt x="353" y="3358"/>
                    <a:pt x="349" y="3326"/>
                    <a:pt x="348" y="3295"/>
                  </a:cubicBezTo>
                  <a:cubicBezTo>
                    <a:pt x="349" y="3263"/>
                    <a:pt x="356" y="3234"/>
                    <a:pt x="369" y="3206"/>
                  </a:cubicBezTo>
                  <a:cubicBezTo>
                    <a:pt x="370" y="3098"/>
                    <a:pt x="373" y="2988"/>
                    <a:pt x="376" y="2877"/>
                  </a:cubicBezTo>
                  <a:cubicBezTo>
                    <a:pt x="380" y="2766"/>
                    <a:pt x="391" y="2657"/>
                    <a:pt x="408" y="2550"/>
                  </a:cubicBezTo>
                  <a:cubicBezTo>
                    <a:pt x="492" y="2422"/>
                    <a:pt x="568" y="2292"/>
                    <a:pt x="637" y="2160"/>
                  </a:cubicBezTo>
                  <a:cubicBezTo>
                    <a:pt x="709" y="2027"/>
                    <a:pt x="781" y="1890"/>
                    <a:pt x="850" y="1754"/>
                  </a:cubicBezTo>
                  <a:lnTo>
                    <a:pt x="927" y="1596"/>
                  </a:lnTo>
                  <a:cubicBezTo>
                    <a:pt x="953" y="1541"/>
                    <a:pt x="981" y="1488"/>
                    <a:pt x="1009" y="1436"/>
                  </a:cubicBezTo>
                  <a:cubicBezTo>
                    <a:pt x="1047" y="1360"/>
                    <a:pt x="1088" y="1315"/>
                    <a:pt x="1131" y="1301"/>
                  </a:cubicBezTo>
                  <a:cubicBezTo>
                    <a:pt x="1161" y="1290"/>
                    <a:pt x="1191" y="1285"/>
                    <a:pt x="1222" y="1285"/>
                  </a:cubicBezTo>
                  <a:cubicBezTo>
                    <a:pt x="1238" y="1285"/>
                    <a:pt x="1254" y="1286"/>
                    <a:pt x="1270" y="1289"/>
                  </a:cubicBezTo>
                  <a:cubicBezTo>
                    <a:pt x="1317" y="1295"/>
                    <a:pt x="1366" y="1302"/>
                    <a:pt x="1416" y="1311"/>
                  </a:cubicBezTo>
                  <a:cubicBezTo>
                    <a:pt x="1428" y="1313"/>
                    <a:pt x="1439" y="1314"/>
                    <a:pt x="1451" y="1314"/>
                  </a:cubicBezTo>
                  <a:cubicBezTo>
                    <a:pt x="1490" y="1314"/>
                    <a:pt x="1530" y="1303"/>
                    <a:pt x="1572" y="1283"/>
                  </a:cubicBezTo>
                  <a:cubicBezTo>
                    <a:pt x="1597" y="1304"/>
                    <a:pt x="1624" y="1314"/>
                    <a:pt x="1651" y="1314"/>
                  </a:cubicBezTo>
                  <a:cubicBezTo>
                    <a:pt x="1652" y="1314"/>
                    <a:pt x="1653" y="1314"/>
                    <a:pt x="1655" y="1314"/>
                  </a:cubicBezTo>
                  <a:cubicBezTo>
                    <a:pt x="1687" y="1311"/>
                    <a:pt x="1713" y="1297"/>
                    <a:pt x="1733" y="1273"/>
                  </a:cubicBezTo>
                  <a:lnTo>
                    <a:pt x="1787" y="1341"/>
                  </a:lnTo>
                  <a:cubicBezTo>
                    <a:pt x="1812" y="1346"/>
                    <a:pt x="1839" y="1348"/>
                    <a:pt x="1866" y="1348"/>
                  </a:cubicBezTo>
                  <a:cubicBezTo>
                    <a:pt x="1883" y="1348"/>
                    <a:pt x="1900" y="1347"/>
                    <a:pt x="1917" y="1345"/>
                  </a:cubicBezTo>
                  <a:lnTo>
                    <a:pt x="2049" y="1333"/>
                  </a:lnTo>
                  <a:cubicBezTo>
                    <a:pt x="2093" y="1325"/>
                    <a:pt x="2136" y="1322"/>
                    <a:pt x="2177" y="1322"/>
                  </a:cubicBezTo>
                  <a:cubicBezTo>
                    <a:pt x="2182" y="1322"/>
                    <a:pt x="2187" y="1322"/>
                    <a:pt x="2192" y="1322"/>
                  </a:cubicBezTo>
                  <a:cubicBezTo>
                    <a:pt x="2228" y="1322"/>
                    <a:pt x="2262" y="1328"/>
                    <a:pt x="2295" y="1341"/>
                  </a:cubicBezTo>
                  <a:cubicBezTo>
                    <a:pt x="2322" y="1310"/>
                    <a:pt x="2352" y="1294"/>
                    <a:pt x="2383" y="1294"/>
                  </a:cubicBezTo>
                  <a:cubicBezTo>
                    <a:pt x="2387" y="1294"/>
                    <a:pt x="2391" y="1295"/>
                    <a:pt x="2395" y="1295"/>
                  </a:cubicBezTo>
                  <a:cubicBezTo>
                    <a:pt x="2433" y="1297"/>
                    <a:pt x="2471" y="1305"/>
                    <a:pt x="2508" y="1316"/>
                  </a:cubicBezTo>
                  <a:cubicBezTo>
                    <a:pt x="2548" y="1328"/>
                    <a:pt x="2588" y="1336"/>
                    <a:pt x="2628" y="1341"/>
                  </a:cubicBezTo>
                  <a:cubicBezTo>
                    <a:pt x="2631" y="1341"/>
                    <a:pt x="2634" y="1341"/>
                    <a:pt x="2636" y="1341"/>
                  </a:cubicBezTo>
                  <a:cubicBezTo>
                    <a:pt x="2674" y="1341"/>
                    <a:pt x="2712" y="1328"/>
                    <a:pt x="2747" y="1297"/>
                  </a:cubicBezTo>
                  <a:cubicBezTo>
                    <a:pt x="2740" y="1266"/>
                    <a:pt x="2742" y="1240"/>
                    <a:pt x="2749" y="1222"/>
                  </a:cubicBezTo>
                  <a:cubicBezTo>
                    <a:pt x="2758" y="1201"/>
                    <a:pt x="2766" y="1182"/>
                    <a:pt x="2770" y="1166"/>
                  </a:cubicBezTo>
                  <a:cubicBezTo>
                    <a:pt x="2776" y="1149"/>
                    <a:pt x="2777" y="1133"/>
                    <a:pt x="2772" y="1116"/>
                  </a:cubicBezTo>
                  <a:cubicBezTo>
                    <a:pt x="2767" y="1098"/>
                    <a:pt x="2748" y="1076"/>
                    <a:pt x="2714" y="1050"/>
                  </a:cubicBezTo>
                  <a:cubicBezTo>
                    <a:pt x="2678" y="1053"/>
                    <a:pt x="2637" y="1058"/>
                    <a:pt x="2590" y="1065"/>
                  </a:cubicBezTo>
                  <a:cubicBezTo>
                    <a:pt x="2546" y="1069"/>
                    <a:pt x="2500" y="1072"/>
                    <a:pt x="2454" y="1073"/>
                  </a:cubicBezTo>
                  <a:cubicBezTo>
                    <a:pt x="2435" y="1074"/>
                    <a:pt x="2415" y="1074"/>
                    <a:pt x="2394" y="1074"/>
                  </a:cubicBezTo>
                  <a:cubicBezTo>
                    <a:pt x="2370" y="1074"/>
                    <a:pt x="2345" y="1074"/>
                    <a:pt x="2320" y="1072"/>
                  </a:cubicBezTo>
                  <a:cubicBezTo>
                    <a:pt x="2277" y="1069"/>
                    <a:pt x="2237" y="1062"/>
                    <a:pt x="2203" y="1054"/>
                  </a:cubicBezTo>
                  <a:cubicBezTo>
                    <a:pt x="2188" y="1061"/>
                    <a:pt x="2174" y="1065"/>
                    <a:pt x="2161" y="1065"/>
                  </a:cubicBezTo>
                  <a:cubicBezTo>
                    <a:pt x="2152" y="1065"/>
                    <a:pt x="2144" y="1063"/>
                    <a:pt x="2136" y="1060"/>
                  </a:cubicBezTo>
                  <a:cubicBezTo>
                    <a:pt x="2118" y="1051"/>
                    <a:pt x="2099" y="1039"/>
                    <a:pt x="2078" y="1028"/>
                  </a:cubicBezTo>
                  <a:cubicBezTo>
                    <a:pt x="2058" y="1013"/>
                    <a:pt x="2036" y="1001"/>
                    <a:pt x="2010" y="990"/>
                  </a:cubicBezTo>
                  <a:cubicBezTo>
                    <a:pt x="1999" y="986"/>
                    <a:pt x="1987" y="983"/>
                    <a:pt x="1974" y="983"/>
                  </a:cubicBezTo>
                  <a:cubicBezTo>
                    <a:pt x="1960" y="983"/>
                    <a:pt x="1946" y="986"/>
                    <a:pt x="1930" y="991"/>
                  </a:cubicBezTo>
                  <a:cubicBezTo>
                    <a:pt x="1905" y="1024"/>
                    <a:pt x="1880" y="1040"/>
                    <a:pt x="1857" y="1040"/>
                  </a:cubicBezTo>
                  <a:cubicBezTo>
                    <a:pt x="1856" y="1040"/>
                    <a:pt x="1856" y="1040"/>
                    <a:pt x="1855" y="1040"/>
                  </a:cubicBezTo>
                  <a:cubicBezTo>
                    <a:pt x="1832" y="1037"/>
                    <a:pt x="1808" y="1031"/>
                    <a:pt x="1785" y="1022"/>
                  </a:cubicBezTo>
                  <a:cubicBezTo>
                    <a:pt x="1763" y="1009"/>
                    <a:pt x="1740" y="1000"/>
                    <a:pt x="1715" y="994"/>
                  </a:cubicBezTo>
                  <a:cubicBezTo>
                    <a:pt x="1710" y="992"/>
                    <a:pt x="1704" y="992"/>
                    <a:pt x="1698" y="992"/>
                  </a:cubicBezTo>
                  <a:cubicBezTo>
                    <a:pt x="1680" y="992"/>
                    <a:pt x="1661" y="1000"/>
                    <a:pt x="1640" y="1018"/>
                  </a:cubicBezTo>
                  <a:cubicBezTo>
                    <a:pt x="1628" y="997"/>
                    <a:pt x="1614" y="986"/>
                    <a:pt x="1597" y="984"/>
                  </a:cubicBezTo>
                  <a:cubicBezTo>
                    <a:pt x="1592" y="983"/>
                    <a:pt x="1586" y="983"/>
                    <a:pt x="1581" y="983"/>
                  </a:cubicBezTo>
                  <a:cubicBezTo>
                    <a:pt x="1569" y="983"/>
                    <a:pt x="1556" y="984"/>
                    <a:pt x="1543" y="988"/>
                  </a:cubicBezTo>
                  <a:cubicBezTo>
                    <a:pt x="1525" y="993"/>
                    <a:pt x="1505" y="998"/>
                    <a:pt x="1482" y="1003"/>
                  </a:cubicBezTo>
                  <a:cubicBezTo>
                    <a:pt x="1478" y="1003"/>
                    <a:pt x="1474" y="1003"/>
                    <a:pt x="1471" y="1003"/>
                  </a:cubicBezTo>
                  <a:cubicBezTo>
                    <a:pt x="1453" y="1003"/>
                    <a:pt x="1435" y="999"/>
                    <a:pt x="1418" y="991"/>
                  </a:cubicBezTo>
                  <a:cubicBezTo>
                    <a:pt x="1400" y="963"/>
                    <a:pt x="1379" y="932"/>
                    <a:pt x="1357" y="900"/>
                  </a:cubicBezTo>
                  <a:cubicBezTo>
                    <a:pt x="1334" y="869"/>
                    <a:pt x="1335" y="833"/>
                    <a:pt x="1358" y="795"/>
                  </a:cubicBezTo>
                  <a:cubicBezTo>
                    <a:pt x="1380" y="780"/>
                    <a:pt x="1400" y="760"/>
                    <a:pt x="1421" y="730"/>
                  </a:cubicBezTo>
                  <a:cubicBezTo>
                    <a:pt x="1443" y="703"/>
                    <a:pt x="1466" y="688"/>
                    <a:pt x="1493" y="688"/>
                  </a:cubicBezTo>
                  <a:cubicBezTo>
                    <a:pt x="1494" y="688"/>
                    <a:pt x="1494" y="688"/>
                    <a:pt x="1495" y="688"/>
                  </a:cubicBezTo>
                  <a:cubicBezTo>
                    <a:pt x="1500" y="671"/>
                    <a:pt x="1510" y="654"/>
                    <a:pt x="1527" y="634"/>
                  </a:cubicBezTo>
                  <a:cubicBezTo>
                    <a:pt x="1544" y="614"/>
                    <a:pt x="1558" y="595"/>
                    <a:pt x="1570" y="577"/>
                  </a:cubicBezTo>
                  <a:cubicBezTo>
                    <a:pt x="1582" y="559"/>
                    <a:pt x="1587" y="542"/>
                    <a:pt x="1583" y="525"/>
                  </a:cubicBezTo>
                  <a:cubicBezTo>
                    <a:pt x="1581" y="507"/>
                    <a:pt x="1565" y="491"/>
                    <a:pt x="1535" y="475"/>
                  </a:cubicBezTo>
                  <a:cubicBezTo>
                    <a:pt x="1562" y="449"/>
                    <a:pt x="1584" y="421"/>
                    <a:pt x="1600" y="388"/>
                  </a:cubicBezTo>
                  <a:cubicBezTo>
                    <a:pt x="1616" y="357"/>
                    <a:pt x="1629" y="324"/>
                    <a:pt x="1641" y="288"/>
                  </a:cubicBezTo>
                  <a:cubicBezTo>
                    <a:pt x="1656" y="253"/>
                    <a:pt x="1668" y="219"/>
                    <a:pt x="1680" y="184"/>
                  </a:cubicBezTo>
                  <a:cubicBezTo>
                    <a:pt x="1691" y="150"/>
                    <a:pt x="1705" y="116"/>
                    <a:pt x="1721" y="83"/>
                  </a:cubicBezTo>
                  <a:cubicBezTo>
                    <a:pt x="1694" y="64"/>
                    <a:pt x="1667" y="45"/>
                    <a:pt x="1640" y="27"/>
                  </a:cubicBezTo>
                  <a:cubicBezTo>
                    <a:pt x="1615" y="10"/>
                    <a:pt x="1584" y="1"/>
                    <a:pt x="1548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5"/>
            <p:cNvSpPr/>
            <p:nvPr/>
          </p:nvSpPr>
          <p:spPr>
            <a:xfrm>
              <a:off x="2930650" y="2924950"/>
              <a:ext cx="65925" cy="44925"/>
            </a:xfrm>
            <a:custGeom>
              <a:avLst/>
              <a:gdLst/>
              <a:ahLst/>
              <a:cxnLst/>
              <a:rect l="l" t="t" r="r" b="b"/>
              <a:pathLst>
                <a:path w="2637" h="1797" extrusionOk="0">
                  <a:moveTo>
                    <a:pt x="1278" y="198"/>
                  </a:moveTo>
                  <a:cubicBezTo>
                    <a:pt x="1313" y="232"/>
                    <a:pt x="1332" y="266"/>
                    <a:pt x="1335" y="303"/>
                  </a:cubicBezTo>
                  <a:cubicBezTo>
                    <a:pt x="1340" y="341"/>
                    <a:pt x="1336" y="378"/>
                    <a:pt x="1324" y="418"/>
                  </a:cubicBezTo>
                  <a:cubicBezTo>
                    <a:pt x="1313" y="456"/>
                    <a:pt x="1298" y="494"/>
                    <a:pt x="1281" y="533"/>
                  </a:cubicBezTo>
                  <a:cubicBezTo>
                    <a:pt x="1265" y="572"/>
                    <a:pt x="1254" y="609"/>
                    <a:pt x="1250" y="646"/>
                  </a:cubicBezTo>
                  <a:cubicBezTo>
                    <a:pt x="1240" y="656"/>
                    <a:pt x="1228" y="664"/>
                    <a:pt x="1211" y="666"/>
                  </a:cubicBezTo>
                  <a:cubicBezTo>
                    <a:pt x="1201" y="667"/>
                    <a:pt x="1191" y="668"/>
                    <a:pt x="1181" y="668"/>
                  </a:cubicBezTo>
                  <a:cubicBezTo>
                    <a:pt x="1173" y="668"/>
                    <a:pt x="1165" y="668"/>
                    <a:pt x="1157" y="667"/>
                  </a:cubicBezTo>
                  <a:cubicBezTo>
                    <a:pt x="1140" y="662"/>
                    <a:pt x="1123" y="656"/>
                    <a:pt x="1107" y="650"/>
                  </a:cubicBezTo>
                  <a:cubicBezTo>
                    <a:pt x="1092" y="640"/>
                    <a:pt x="1079" y="632"/>
                    <a:pt x="1071" y="624"/>
                  </a:cubicBezTo>
                  <a:cubicBezTo>
                    <a:pt x="1078" y="597"/>
                    <a:pt x="1075" y="575"/>
                    <a:pt x="1060" y="557"/>
                  </a:cubicBezTo>
                  <a:cubicBezTo>
                    <a:pt x="1049" y="539"/>
                    <a:pt x="1035" y="521"/>
                    <a:pt x="1019" y="505"/>
                  </a:cubicBezTo>
                  <a:cubicBezTo>
                    <a:pt x="1005" y="486"/>
                    <a:pt x="993" y="468"/>
                    <a:pt x="983" y="450"/>
                  </a:cubicBezTo>
                  <a:cubicBezTo>
                    <a:pt x="973" y="429"/>
                    <a:pt x="976" y="405"/>
                    <a:pt x="991" y="377"/>
                  </a:cubicBezTo>
                  <a:cubicBezTo>
                    <a:pt x="1007" y="383"/>
                    <a:pt x="1022" y="385"/>
                    <a:pt x="1036" y="385"/>
                  </a:cubicBezTo>
                  <a:cubicBezTo>
                    <a:pt x="1052" y="385"/>
                    <a:pt x="1067" y="382"/>
                    <a:pt x="1079" y="374"/>
                  </a:cubicBezTo>
                  <a:cubicBezTo>
                    <a:pt x="1105" y="361"/>
                    <a:pt x="1127" y="343"/>
                    <a:pt x="1147" y="321"/>
                  </a:cubicBezTo>
                  <a:cubicBezTo>
                    <a:pt x="1167" y="297"/>
                    <a:pt x="1187" y="274"/>
                    <a:pt x="1207" y="252"/>
                  </a:cubicBezTo>
                  <a:cubicBezTo>
                    <a:pt x="1227" y="228"/>
                    <a:pt x="1250" y="210"/>
                    <a:pt x="1278" y="198"/>
                  </a:cubicBezTo>
                  <a:close/>
                  <a:moveTo>
                    <a:pt x="750" y="635"/>
                  </a:moveTo>
                  <a:cubicBezTo>
                    <a:pt x="801" y="647"/>
                    <a:pt x="843" y="668"/>
                    <a:pt x="877" y="698"/>
                  </a:cubicBezTo>
                  <a:cubicBezTo>
                    <a:pt x="911" y="726"/>
                    <a:pt x="944" y="757"/>
                    <a:pt x="974" y="789"/>
                  </a:cubicBezTo>
                  <a:cubicBezTo>
                    <a:pt x="1007" y="823"/>
                    <a:pt x="1038" y="853"/>
                    <a:pt x="1069" y="882"/>
                  </a:cubicBezTo>
                  <a:cubicBezTo>
                    <a:pt x="1101" y="907"/>
                    <a:pt x="1142" y="922"/>
                    <a:pt x="1190" y="929"/>
                  </a:cubicBezTo>
                  <a:cubicBezTo>
                    <a:pt x="1184" y="996"/>
                    <a:pt x="1161" y="1054"/>
                    <a:pt x="1121" y="1106"/>
                  </a:cubicBezTo>
                  <a:cubicBezTo>
                    <a:pt x="1083" y="1154"/>
                    <a:pt x="1041" y="1201"/>
                    <a:pt x="995" y="1246"/>
                  </a:cubicBezTo>
                  <a:lnTo>
                    <a:pt x="1017" y="1275"/>
                  </a:lnTo>
                  <a:cubicBezTo>
                    <a:pt x="973" y="1279"/>
                    <a:pt x="939" y="1301"/>
                    <a:pt x="914" y="1342"/>
                  </a:cubicBezTo>
                  <a:cubicBezTo>
                    <a:pt x="890" y="1380"/>
                    <a:pt x="867" y="1417"/>
                    <a:pt x="846" y="1454"/>
                  </a:cubicBezTo>
                  <a:cubicBezTo>
                    <a:pt x="825" y="1489"/>
                    <a:pt x="800" y="1516"/>
                    <a:pt x="772" y="1531"/>
                  </a:cubicBezTo>
                  <a:cubicBezTo>
                    <a:pt x="764" y="1536"/>
                    <a:pt x="754" y="1538"/>
                    <a:pt x="744" y="1538"/>
                  </a:cubicBezTo>
                  <a:cubicBezTo>
                    <a:pt x="718" y="1538"/>
                    <a:pt x="685" y="1524"/>
                    <a:pt x="645" y="1495"/>
                  </a:cubicBezTo>
                  <a:cubicBezTo>
                    <a:pt x="620" y="1501"/>
                    <a:pt x="595" y="1505"/>
                    <a:pt x="568" y="1507"/>
                  </a:cubicBezTo>
                  <a:cubicBezTo>
                    <a:pt x="543" y="1508"/>
                    <a:pt x="517" y="1511"/>
                    <a:pt x="490" y="1516"/>
                  </a:cubicBezTo>
                  <a:cubicBezTo>
                    <a:pt x="466" y="1518"/>
                    <a:pt x="441" y="1523"/>
                    <a:pt x="416" y="1532"/>
                  </a:cubicBezTo>
                  <a:cubicBezTo>
                    <a:pt x="390" y="1539"/>
                    <a:pt x="367" y="1550"/>
                    <a:pt x="346" y="1567"/>
                  </a:cubicBezTo>
                  <a:cubicBezTo>
                    <a:pt x="353" y="1555"/>
                    <a:pt x="353" y="1545"/>
                    <a:pt x="346" y="1534"/>
                  </a:cubicBezTo>
                  <a:cubicBezTo>
                    <a:pt x="343" y="1524"/>
                    <a:pt x="337" y="1517"/>
                    <a:pt x="328" y="1510"/>
                  </a:cubicBezTo>
                  <a:lnTo>
                    <a:pt x="243" y="1554"/>
                  </a:lnTo>
                  <a:cubicBezTo>
                    <a:pt x="274" y="1512"/>
                    <a:pt x="296" y="1463"/>
                    <a:pt x="308" y="1407"/>
                  </a:cubicBezTo>
                  <a:lnTo>
                    <a:pt x="342" y="1236"/>
                  </a:lnTo>
                  <a:cubicBezTo>
                    <a:pt x="357" y="1180"/>
                    <a:pt x="376" y="1129"/>
                    <a:pt x="401" y="1084"/>
                  </a:cubicBezTo>
                  <a:cubicBezTo>
                    <a:pt x="426" y="1036"/>
                    <a:pt x="468" y="1002"/>
                    <a:pt x="526" y="982"/>
                  </a:cubicBezTo>
                  <a:cubicBezTo>
                    <a:pt x="512" y="937"/>
                    <a:pt x="511" y="898"/>
                    <a:pt x="521" y="866"/>
                  </a:cubicBezTo>
                  <a:cubicBezTo>
                    <a:pt x="535" y="833"/>
                    <a:pt x="555" y="804"/>
                    <a:pt x="580" y="779"/>
                  </a:cubicBezTo>
                  <a:cubicBezTo>
                    <a:pt x="604" y="753"/>
                    <a:pt x="633" y="730"/>
                    <a:pt x="664" y="709"/>
                  </a:cubicBezTo>
                  <a:cubicBezTo>
                    <a:pt x="696" y="686"/>
                    <a:pt x="725" y="661"/>
                    <a:pt x="750" y="635"/>
                  </a:cubicBezTo>
                  <a:close/>
                  <a:moveTo>
                    <a:pt x="1318" y="0"/>
                  </a:moveTo>
                  <a:cubicBezTo>
                    <a:pt x="1313" y="0"/>
                    <a:pt x="1308" y="0"/>
                    <a:pt x="1302" y="1"/>
                  </a:cubicBezTo>
                  <a:cubicBezTo>
                    <a:pt x="1255" y="8"/>
                    <a:pt x="1208" y="23"/>
                    <a:pt x="1159" y="46"/>
                  </a:cubicBezTo>
                  <a:cubicBezTo>
                    <a:pt x="1113" y="69"/>
                    <a:pt x="1062" y="92"/>
                    <a:pt x="1009" y="115"/>
                  </a:cubicBezTo>
                  <a:cubicBezTo>
                    <a:pt x="981" y="126"/>
                    <a:pt x="952" y="132"/>
                    <a:pt x="921" y="132"/>
                  </a:cubicBezTo>
                  <a:cubicBezTo>
                    <a:pt x="894" y="132"/>
                    <a:pt x="867" y="128"/>
                    <a:pt x="838" y="120"/>
                  </a:cubicBezTo>
                  <a:lnTo>
                    <a:pt x="838" y="120"/>
                  </a:lnTo>
                  <a:cubicBezTo>
                    <a:pt x="843" y="134"/>
                    <a:pt x="841" y="149"/>
                    <a:pt x="833" y="163"/>
                  </a:cubicBezTo>
                  <a:lnTo>
                    <a:pt x="813" y="203"/>
                  </a:lnTo>
                  <a:cubicBezTo>
                    <a:pt x="807" y="215"/>
                    <a:pt x="801" y="226"/>
                    <a:pt x="798" y="238"/>
                  </a:cubicBezTo>
                  <a:cubicBezTo>
                    <a:pt x="796" y="251"/>
                    <a:pt x="803" y="263"/>
                    <a:pt x="818" y="277"/>
                  </a:cubicBezTo>
                  <a:cubicBezTo>
                    <a:pt x="802" y="292"/>
                    <a:pt x="784" y="303"/>
                    <a:pt x="767" y="310"/>
                  </a:cubicBezTo>
                  <a:cubicBezTo>
                    <a:pt x="749" y="319"/>
                    <a:pt x="730" y="326"/>
                    <a:pt x="710" y="333"/>
                  </a:cubicBezTo>
                  <a:cubicBezTo>
                    <a:pt x="692" y="338"/>
                    <a:pt x="673" y="344"/>
                    <a:pt x="653" y="351"/>
                  </a:cubicBezTo>
                  <a:cubicBezTo>
                    <a:pt x="633" y="359"/>
                    <a:pt x="615" y="369"/>
                    <a:pt x="599" y="382"/>
                  </a:cubicBezTo>
                  <a:cubicBezTo>
                    <a:pt x="600" y="434"/>
                    <a:pt x="583" y="473"/>
                    <a:pt x="549" y="495"/>
                  </a:cubicBezTo>
                  <a:cubicBezTo>
                    <a:pt x="514" y="518"/>
                    <a:pt x="478" y="537"/>
                    <a:pt x="440" y="555"/>
                  </a:cubicBezTo>
                  <a:cubicBezTo>
                    <a:pt x="401" y="571"/>
                    <a:pt x="367" y="592"/>
                    <a:pt x="338" y="618"/>
                  </a:cubicBezTo>
                  <a:cubicBezTo>
                    <a:pt x="311" y="642"/>
                    <a:pt x="303" y="683"/>
                    <a:pt x="315" y="742"/>
                  </a:cubicBezTo>
                  <a:cubicBezTo>
                    <a:pt x="288" y="752"/>
                    <a:pt x="269" y="765"/>
                    <a:pt x="259" y="783"/>
                  </a:cubicBezTo>
                  <a:cubicBezTo>
                    <a:pt x="250" y="799"/>
                    <a:pt x="242" y="818"/>
                    <a:pt x="234" y="839"/>
                  </a:cubicBezTo>
                  <a:cubicBezTo>
                    <a:pt x="230" y="857"/>
                    <a:pt x="222" y="875"/>
                    <a:pt x="210" y="893"/>
                  </a:cubicBezTo>
                  <a:cubicBezTo>
                    <a:pt x="201" y="912"/>
                    <a:pt x="183" y="927"/>
                    <a:pt x="158" y="938"/>
                  </a:cubicBezTo>
                  <a:cubicBezTo>
                    <a:pt x="166" y="987"/>
                    <a:pt x="163" y="1030"/>
                    <a:pt x="148" y="1067"/>
                  </a:cubicBezTo>
                  <a:cubicBezTo>
                    <a:pt x="133" y="1102"/>
                    <a:pt x="114" y="1136"/>
                    <a:pt x="93" y="1170"/>
                  </a:cubicBezTo>
                  <a:cubicBezTo>
                    <a:pt x="72" y="1203"/>
                    <a:pt x="52" y="1239"/>
                    <a:pt x="33" y="1275"/>
                  </a:cubicBezTo>
                  <a:cubicBezTo>
                    <a:pt x="12" y="1309"/>
                    <a:pt x="2" y="1347"/>
                    <a:pt x="1" y="1391"/>
                  </a:cubicBezTo>
                  <a:cubicBezTo>
                    <a:pt x="25" y="1433"/>
                    <a:pt x="43" y="1476"/>
                    <a:pt x="57" y="1521"/>
                  </a:cubicBezTo>
                  <a:cubicBezTo>
                    <a:pt x="69" y="1566"/>
                    <a:pt x="73" y="1614"/>
                    <a:pt x="70" y="1664"/>
                  </a:cubicBezTo>
                  <a:cubicBezTo>
                    <a:pt x="75" y="1664"/>
                    <a:pt x="80" y="1664"/>
                    <a:pt x="85" y="1664"/>
                  </a:cubicBezTo>
                  <a:cubicBezTo>
                    <a:pt x="105" y="1664"/>
                    <a:pt x="123" y="1667"/>
                    <a:pt x="137" y="1673"/>
                  </a:cubicBezTo>
                  <a:cubicBezTo>
                    <a:pt x="158" y="1682"/>
                    <a:pt x="176" y="1694"/>
                    <a:pt x="191" y="1708"/>
                  </a:cubicBezTo>
                  <a:cubicBezTo>
                    <a:pt x="209" y="1722"/>
                    <a:pt x="225" y="1738"/>
                    <a:pt x="239" y="1754"/>
                  </a:cubicBezTo>
                  <a:cubicBezTo>
                    <a:pt x="257" y="1770"/>
                    <a:pt x="275" y="1785"/>
                    <a:pt x="293" y="1797"/>
                  </a:cubicBezTo>
                  <a:cubicBezTo>
                    <a:pt x="402" y="1795"/>
                    <a:pt x="510" y="1776"/>
                    <a:pt x="616" y="1738"/>
                  </a:cubicBezTo>
                  <a:cubicBezTo>
                    <a:pt x="722" y="1702"/>
                    <a:pt x="817" y="1650"/>
                    <a:pt x="900" y="1580"/>
                  </a:cubicBezTo>
                  <a:cubicBezTo>
                    <a:pt x="920" y="1585"/>
                    <a:pt x="937" y="1588"/>
                    <a:pt x="952" y="1588"/>
                  </a:cubicBezTo>
                  <a:cubicBezTo>
                    <a:pt x="975" y="1588"/>
                    <a:pt x="991" y="1582"/>
                    <a:pt x="1002" y="1570"/>
                  </a:cubicBezTo>
                  <a:cubicBezTo>
                    <a:pt x="1025" y="1551"/>
                    <a:pt x="1042" y="1527"/>
                    <a:pt x="1055" y="1497"/>
                  </a:cubicBezTo>
                  <a:cubicBezTo>
                    <a:pt x="1069" y="1467"/>
                    <a:pt x="1083" y="1437"/>
                    <a:pt x="1099" y="1408"/>
                  </a:cubicBezTo>
                  <a:cubicBezTo>
                    <a:pt x="1117" y="1378"/>
                    <a:pt x="1147" y="1361"/>
                    <a:pt x="1189" y="1353"/>
                  </a:cubicBezTo>
                  <a:cubicBezTo>
                    <a:pt x="1185" y="1346"/>
                    <a:pt x="1179" y="1336"/>
                    <a:pt x="1170" y="1326"/>
                  </a:cubicBezTo>
                  <a:cubicBezTo>
                    <a:pt x="1165" y="1315"/>
                    <a:pt x="1165" y="1304"/>
                    <a:pt x="1171" y="1293"/>
                  </a:cubicBezTo>
                  <a:cubicBezTo>
                    <a:pt x="1223" y="1285"/>
                    <a:pt x="1258" y="1264"/>
                    <a:pt x="1277" y="1229"/>
                  </a:cubicBezTo>
                  <a:cubicBezTo>
                    <a:pt x="1298" y="1194"/>
                    <a:pt x="1316" y="1156"/>
                    <a:pt x="1331" y="1116"/>
                  </a:cubicBezTo>
                  <a:cubicBezTo>
                    <a:pt x="1347" y="1074"/>
                    <a:pt x="1366" y="1040"/>
                    <a:pt x="1387" y="1010"/>
                  </a:cubicBezTo>
                  <a:cubicBezTo>
                    <a:pt x="1406" y="981"/>
                    <a:pt x="1441" y="966"/>
                    <a:pt x="1491" y="966"/>
                  </a:cubicBezTo>
                  <a:cubicBezTo>
                    <a:pt x="1495" y="966"/>
                    <a:pt x="1498" y="966"/>
                    <a:pt x="1501" y="966"/>
                  </a:cubicBezTo>
                  <a:cubicBezTo>
                    <a:pt x="1504" y="966"/>
                    <a:pt x="1506" y="966"/>
                    <a:pt x="1509" y="966"/>
                  </a:cubicBezTo>
                  <a:cubicBezTo>
                    <a:pt x="1521" y="966"/>
                    <a:pt x="1532" y="968"/>
                    <a:pt x="1544" y="972"/>
                  </a:cubicBezTo>
                  <a:lnTo>
                    <a:pt x="1590" y="977"/>
                  </a:lnTo>
                  <a:cubicBezTo>
                    <a:pt x="1620" y="978"/>
                    <a:pt x="1647" y="984"/>
                    <a:pt x="1672" y="995"/>
                  </a:cubicBezTo>
                  <a:cubicBezTo>
                    <a:pt x="1698" y="1001"/>
                    <a:pt x="1724" y="1005"/>
                    <a:pt x="1752" y="1005"/>
                  </a:cubicBezTo>
                  <a:cubicBezTo>
                    <a:pt x="1755" y="1005"/>
                    <a:pt x="1758" y="1005"/>
                    <a:pt x="1761" y="1005"/>
                  </a:cubicBezTo>
                  <a:cubicBezTo>
                    <a:pt x="1868" y="1001"/>
                    <a:pt x="1966" y="1000"/>
                    <a:pt x="2053" y="1000"/>
                  </a:cubicBezTo>
                  <a:cubicBezTo>
                    <a:pt x="2142" y="999"/>
                    <a:pt x="2242" y="993"/>
                    <a:pt x="2352" y="982"/>
                  </a:cubicBezTo>
                  <a:cubicBezTo>
                    <a:pt x="2377" y="965"/>
                    <a:pt x="2405" y="953"/>
                    <a:pt x="2437" y="941"/>
                  </a:cubicBezTo>
                  <a:cubicBezTo>
                    <a:pt x="2473" y="929"/>
                    <a:pt x="2504" y="915"/>
                    <a:pt x="2534" y="899"/>
                  </a:cubicBezTo>
                  <a:cubicBezTo>
                    <a:pt x="2564" y="884"/>
                    <a:pt x="2589" y="865"/>
                    <a:pt x="2609" y="843"/>
                  </a:cubicBezTo>
                  <a:cubicBezTo>
                    <a:pt x="2629" y="819"/>
                    <a:pt x="2636" y="788"/>
                    <a:pt x="2631" y="751"/>
                  </a:cubicBezTo>
                  <a:lnTo>
                    <a:pt x="2631" y="751"/>
                  </a:lnTo>
                  <a:cubicBezTo>
                    <a:pt x="2592" y="773"/>
                    <a:pt x="2554" y="784"/>
                    <a:pt x="2515" y="784"/>
                  </a:cubicBezTo>
                  <a:cubicBezTo>
                    <a:pt x="2478" y="784"/>
                    <a:pt x="2440" y="784"/>
                    <a:pt x="2403" y="781"/>
                  </a:cubicBezTo>
                  <a:cubicBezTo>
                    <a:pt x="2384" y="779"/>
                    <a:pt x="2366" y="778"/>
                    <a:pt x="2349" y="778"/>
                  </a:cubicBezTo>
                  <a:cubicBezTo>
                    <a:pt x="2329" y="778"/>
                    <a:pt x="2309" y="779"/>
                    <a:pt x="2290" y="782"/>
                  </a:cubicBezTo>
                  <a:cubicBezTo>
                    <a:pt x="2253" y="785"/>
                    <a:pt x="2216" y="800"/>
                    <a:pt x="2178" y="827"/>
                  </a:cubicBezTo>
                  <a:cubicBezTo>
                    <a:pt x="2160" y="783"/>
                    <a:pt x="2139" y="761"/>
                    <a:pt x="2115" y="761"/>
                  </a:cubicBezTo>
                  <a:cubicBezTo>
                    <a:pt x="2109" y="760"/>
                    <a:pt x="2104" y="760"/>
                    <a:pt x="2099" y="760"/>
                  </a:cubicBezTo>
                  <a:cubicBezTo>
                    <a:pt x="2080" y="760"/>
                    <a:pt x="2060" y="765"/>
                    <a:pt x="2040" y="774"/>
                  </a:cubicBezTo>
                  <a:cubicBezTo>
                    <a:pt x="2017" y="785"/>
                    <a:pt x="1993" y="796"/>
                    <a:pt x="1967" y="805"/>
                  </a:cubicBezTo>
                  <a:cubicBezTo>
                    <a:pt x="1962" y="806"/>
                    <a:pt x="1958" y="807"/>
                    <a:pt x="1953" y="807"/>
                  </a:cubicBezTo>
                  <a:cubicBezTo>
                    <a:pt x="1934" y="807"/>
                    <a:pt x="1914" y="796"/>
                    <a:pt x="1894" y="775"/>
                  </a:cubicBezTo>
                  <a:cubicBezTo>
                    <a:pt x="1845" y="796"/>
                    <a:pt x="1797" y="806"/>
                    <a:pt x="1749" y="806"/>
                  </a:cubicBezTo>
                  <a:cubicBezTo>
                    <a:pt x="1726" y="806"/>
                    <a:pt x="1703" y="804"/>
                    <a:pt x="1681" y="799"/>
                  </a:cubicBezTo>
                  <a:cubicBezTo>
                    <a:pt x="1614" y="781"/>
                    <a:pt x="1546" y="747"/>
                    <a:pt x="1483" y="699"/>
                  </a:cubicBezTo>
                  <a:lnTo>
                    <a:pt x="1490" y="638"/>
                  </a:lnTo>
                  <a:lnTo>
                    <a:pt x="1500" y="556"/>
                  </a:lnTo>
                  <a:lnTo>
                    <a:pt x="1511" y="470"/>
                  </a:lnTo>
                  <a:lnTo>
                    <a:pt x="1517" y="413"/>
                  </a:lnTo>
                  <a:cubicBezTo>
                    <a:pt x="1517" y="398"/>
                    <a:pt x="1513" y="374"/>
                    <a:pt x="1508" y="343"/>
                  </a:cubicBezTo>
                  <a:cubicBezTo>
                    <a:pt x="1501" y="310"/>
                    <a:pt x="1495" y="277"/>
                    <a:pt x="1487" y="242"/>
                  </a:cubicBezTo>
                  <a:cubicBezTo>
                    <a:pt x="1481" y="208"/>
                    <a:pt x="1475" y="174"/>
                    <a:pt x="1467" y="142"/>
                  </a:cubicBezTo>
                  <a:lnTo>
                    <a:pt x="1454" y="64"/>
                  </a:lnTo>
                  <a:cubicBezTo>
                    <a:pt x="1406" y="21"/>
                    <a:pt x="1360" y="0"/>
                    <a:pt x="1318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5"/>
            <p:cNvSpPr/>
            <p:nvPr/>
          </p:nvSpPr>
          <p:spPr>
            <a:xfrm>
              <a:off x="2940275" y="2933925"/>
              <a:ext cx="110575" cy="106475"/>
            </a:xfrm>
            <a:custGeom>
              <a:avLst/>
              <a:gdLst/>
              <a:ahLst/>
              <a:cxnLst/>
              <a:rect l="l" t="t" r="r" b="b"/>
              <a:pathLst>
                <a:path w="4423" h="4259" extrusionOk="0">
                  <a:moveTo>
                    <a:pt x="2308" y="2019"/>
                  </a:moveTo>
                  <a:cubicBezTo>
                    <a:pt x="2329" y="2065"/>
                    <a:pt x="2333" y="2103"/>
                    <a:pt x="2320" y="2133"/>
                  </a:cubicBezTo>
                  <a:cubicBezTo>
                    <a:pt x="2309" y="2163"/>
                    <a:pt x="2291" y="2191"/>
                    <a:pt x="2266" y="2217"/>
                  </a:cubicBezTo>
                  <a:cubicBezTo>
                    <a:pt x="2244" y="2243"/>
                    <a:pt x="2220" y="2271"/>
                    <a:pt x="2195" y="2299"/>
                  </a:cubicBezTo>
                  <a:cubicBezTo>
                    <a:pt x="2172" y="2330"/>
                    <a:pt x="2159" y="2368"/>
                    <a:pt x="2159" y="2411"/>
                  </a:cubicBezTo>
                  <a:cubicBezTo>
                    <a:pt x="2098" y="2433"/>
                    <a:pt x="2057" y="2467"/>
                    <a:pt x="2035" y="2513"/>
                  </a:cubicBezTo>
                  <a:cubicBezTo>
                    <a:pt x="2011" y="2560"/>
                    <a:pt x="1993" y="2609"/>
                    <a:pt x="1977" y="2657"/>
                  </a:cubicBezTo>
                  <a:cubicBezTo>
                    <a:pt x="1963" y="2710"/>
                    <a:pt x="1945" y="2757"/>
                    <a:pt x="1923" y="2800"/>
                  </a:cubicBezTo>
                  <a:cubicBezTo>
                    <a:pt x="1901" y="2844"/>
                    <a:pt x="1859" y="2873"/>
                    <a:pt x="1800" y="2891"/>
                  </a:cubicBezTo>
                  <a:cubicBezTo>
                    <a:pt x="1810" y="2922"/>
                    <a:pt x="1808" y="2943"/>
                    <a:pt x="1791" y="2955"/>
                  </a:cubicBezTo>
                  <a:cubicBezTo>
                    <a:pt x="1776" y="2968"/>
                    <a:pt x="1759" y="2978"/>
                    <a:pt x="1741" y="2986"/>
                  </a:cubicBezTo>
                  <a:cubicBezTo>
                    <a:pt x="1723" y="2995"/>
                    <a:pt x="1710" y="3007"/>
                    <a:pt x="1700" y="3020"/>
                  </a:cubicBezTo>
                  <a:cubicBezTo>
                    <a:pt x="1694" y="3034"/>
                    <a:pt x="1705" y="3056"/>
                    <a:pt x="1736" y="3086"/>
                  </a:cubicBezTo>
                  <a:cubicBezTo>
                    <a:pt x="1714" y="3074"/>
                    <a:pt x="1694" y="3067"/>
                    <a:pt x="1679" y="3067"/>
                  </a:cubicBezTo>
                  <a:cubicBezTo>
                    <a:pt x="1672" y="3067"/>
                    <a:pt x="1667" y="3068"/>
                    <a:pt x="1661" y="3070"/>
                  </a:cubicBezTo>
                  <a:cubicBezTo>
                    <a:pt x="1647" y="3078"/>
                    <a:pt x="1633" y="3090"/>
                    <a:pt x="1621" y="3109"/>
                  </a:cubicBezTo>
                  <a:cubicBezTo>
                    <a:pt x="1609" y="3127"/>
                    <a:pt x="1596" y="3146"/>
                    <a:pt x="1585" y="3166"/>
                  </a:cubicBezTo>
                  <a:cubicBezTo>
                    <a:pt x="1572" y="3187"/>
                    <a:pt x="1554" y="3200"/>
                    <a:pt x="1529" y="3207"/>
                  </a:cubicBezTo>
                  <a:cubicBezTo>
                    <a:pt x="1528" y="3255"/>
                    <a:pt x="1516" y="3294"/>
                    <a:pt x="1494" y="3322"/>
                  </a:cubicBezTo>
                  <a:cubicBezTo>
                    <a:pt x="1468" y="3350"/>
                    <a:pt x="1440" y="3376"/>
                    <a:pt x="1411" y="3400"/>
                  </a:cubicBezTo>
                  <a:cubicBezTo>
                    <a:pt x="1382" y="3423"/>
                    <a:pt x="1354" y="3448"/>
                    <a:pt x="1329" y="3476"/>
                  </a:cubicBezTo>
                  <a:cubicBezTo>
                    <a:pt x="1304" y="3505"/>
                    <a:pt x="1291" y="3542"/>
                    <a:pt x="1290" y="3588"/>
                  </a:cubicBezTo>
                  <a:cubicBezTo>
                    <a:pt x="1266" y="3609"/>
                    <a:pt x="1238" y="3628"/>
                    <a:pt x="1208" y="3644"/>
                  </a:cubicBezTo>
                  <a:cubicBezTo>
                    <a:pt x="1174" y="3658"/>
                    <a:pt x="1143" y="3675"/>
                    <a:pt x="1114" y="3694"/>
                  </a:cubicBezTo>
                  <a:cubicBezTo>
                    <a:pt x="1085" y="3712"/>
                    <a:pt x="1060" y="3732"/>
                    <a:pt x="1038" y="3754"/>
                  </a:cubicBezTo>
                  <a:cubicBezTo>
                    <a:pt x="1016" y="3778"/>
                    <a:pt x="1001" y="3808"/>
                    <a:pt x="994" y="3846"/>
                  </a:cubicBezTo>
                  <a:lnTo>
                    <a:pt x="965" y="3814"/>
                  </a:lnTo>
                  <a:cubicBezTo>
                    <a:pt x="959" y="3844"/>
                    <a:pt x="945" y="3862"/>
                    <a:pt x="922" y="3867"/>
                  </a:cubicBezTo>
                  <a:cubicBezTo>
                    <a:pt x="897" y="3873"/>
                    <a:pt x="871" y="3877"/>
                    <a:pt x="845" y="3879"/>
                  </a:cubicBezTo>
                  <a:cubicBezTo>
                    <a:pt x="816" y="3881"/>
                    <a:pt x="788" y="3884"/>
                    <a:pt x="763" y="3891"/>
                  </a:cubicBezTo>
                  <a:cubicBezTo>
                    <a:pt x="736" y="3899"/>
                    <a:pt x="715" y="3922"/>
                    <a:pt x="701" y="3956"/>
                  </a:cubicBezTo>
                  <a:cubicBezTo>
                    <a:pt x="659" y="3958"/>
                    <a:pt x="622" y="3961"/>
                    <a:pt x="587" y="3964"/>
                  </a:cubicBezTo>
                  <a:cubicBezTo>
                    <a:pt x="567" y="3967"/>
                    <a:pt x="547" y="3968"/>
                    <a:pt x="527" y="3968"/>
                  </a:cubicBezTo>
                  <a:cubicBezTo>
                    <a:pt x="512" y="3968"/>
                    <a:pt x="497" y="3967"/>
                    <a:pt x="482" y="3966"/>
                  </a:cubicBezTo>
                  <a:cubicBezTo>
                    <a:pt x="449" y="3961"/>
                    <a:pt x="417" y="3951"/>
                    <a:pt x="388" y="3933"/>
                  </a:cubicBezTo>
                  <a:cubicBezTo>
                    <a:pt x="359" y="3914"/>
                    <a:pt x="330" y="3886"/>
                    <a:pt x="304" y="3846"/>
                  </a:cubicBezTo>
                  <a:cubicBezTo>
                    <a:pt x="313" y="3775"/>
                    <a:pt x="318" y="3694"/>
                    <a:pt x="319" y="3605"/>
                  </a:cubicBezTo>
                  <a:cubicBezTo>
                    <a:pt x="320" y="3518"/>
                    <a:pt x="326" y="3431"/>
                    <a:pt x="339" y="3346"/>
                  </a:cubicBezTo>
                  <a:cubicBezTo>
                    <a:pt x="351" y="3262"/>
                    <a:pt x="376" y="3185"/>
                    <a:pt x="415" y="3111"/>
                  </a:cubicBezTo>
                  <a:cubicBezTo>
                    <a:pt x="450" y="3041"/>
                    <a:pt x="507" y="2986"/>
                    <a:pt x="587" y="2947"/>
                  </a:cubicBezTo>
                  <a:cubicBezTo>
                    <a:pt x="604" y="2889"/>
                    <a:pt x="632" y="2845"/>
                    <a:pt x="672" y="2816"/>
                  </a:cubicBezTo>
                  <a:cubicBezTo>
                    <a:pt x="712" y="2786"/>
                    <a:pt x="756" y="2763"/>
                    <a:pt x="804" y="2744"/>
                  </a:cubicBezTo>
                  <a:cubicBezTo>
                    <a:pt x="850" y="2726"/>
                    <a:pt x="896" y="2706"/>
                    <a:pt x="942" y="2685"/>
                  </a:cubicBezTo>
                  <a:cubicBezTo>
                    <a:pt x="989" y="2667"/>
                    <a:pt x="1026" y="2638"/>
                    <a:pt x="1058" y="2598"/>
                  </a:cubicBezTo>
                  <a:cubicBezTo>
                    <a:pt x="1112" y="2589"/>
                    <a:pt x="1165" y="2574"/>
                    <a:pt x="1216" y="2552"/>
                  </a:cubicBezTo>
                  <a:cubicBezTo>
                    <a:pt x="1265" y="2531"/>
                    <a:pt x="1312" y="2507"/>
                    <a:pt x="1360" y="2478"/>
                  </a:cubicBezTo>
                  <a:cubicBezTo>
                    <a:pt x="1407" y="2452"/>
                    <a:pt x="1453" y="2425"/>
                    <a:pt x="1500" y="2397"/>
                  </a:cubicBezTo>
                  <a:cubicBezTo>
                    <a:pt x="1545" y="2368"/>
                    <a:pt x="1591" y="2343"/>
                    <a:pt x="1640" y="2319"/>
                  </a:cubicBezTo>
                  <a:cubicBezTo>
                    <a:pt x="1656" y="2331"/>
                    <a:pt x="1672" y="2336"/>
                    <a:pt x="1687" y="2336"/>
                  </a:cubicBezTo>
                  <a:cubicBezTo>
                    <a:pt x="1696" y="2336"/>
                    <a:pt x="1704" y="2335"/>
                    <a:pt x="1712" y="2332"/>
                  </a:cubicBezTo>
                  <a:cubicBezTo>
                    <a:pt x="1737" y="2323"/>
                    <a:pt x="1761" y="2310"/>
                    <a:pt x="1785" y="2294"/>
                  </a:cubicBezTo>
                  <a:cubicBezTo>
                    <a:pt x="1808" y="2279"/>
                    <a:pt x="1832" y="2267"/>
                    <a:pt x="1855" y="2255"/>
                  </a:cubicBezTo>
                  <a:cubicBezTo>
                    <a:pt x="1864" y="2252"/>
                    <a:pt x="1873" y="2250"/>
                    <a:pt x="1881" y="2250"/>
                  </a:cubicBezTo>
                  <a:cubicBezTo>
                    <a:pt x="1898" y="2250"/>
                    <a:pt x="1914" y="2256"/>
                    <a:pt x="1930" y="2268"/>
                  </a:cubicBezTo>
                  <a:cubicBezTo>
                    <a:pt x="1945" y="2240"/>
                    <a:pt x="1966" y="2218"/>
                    <a:pt x="1993" y="2203"/>
                  </a:cubicBezTo>
                  <a:cubicBezTo>
                    <a:pt x="2018" y="2186"/>
                    <a:pt x="2046" y="2172"/>
                    <a:pt x="2076" y="2162"/>
                  </a:cubicBezTo>
                  <a:cubicBezTo>
                    <a:pt x="2107" y="2151"/>
                    <a:pt x="2137" y="2141"/>
                    <a:pt x="2168" y="2132"/>
                  </a:cubicBezTo>
                  <a:cubicBezTo>
                    <a:pt x="2198" y="2124"/>
                    <a:pt x="2225" y="2115"/>
                    <a:pt x="2251" y="2103"/>
                  </a:cubicBezTo>
                  <a:lnTo>
                    <a:pt x="2308" y="2019"/>
                  </a:lnTo>
                  <a:close/>
                  <a:moveTo>
                    <a:pt x="2953" y="1"/>
                  </a:moveTo>
                  <a:cubicBezTo>
                    <a:pt x="2915" y="1"/>
                    <a:pt x="2881" y="7"/>
                    <a:pt x="2849" y="18"/>
                  </a:cubicBezTo>
                  <a:cubicBezTo>
                    <a:pt x="2803" y="34"/>
                    <a:pt x="2759" y="56"/>
                    <a:pt x="2714" y="82"/>
                  </a:cubicBezTo>
                  <a:cubicBezTo>
                    <a:pt x="2670" y="105"/>
                    <a:pt x="2626" y="132"/>
                    <a:pt x="2581" y="160"/>
                  </a:cubicBezTo>
                  <a:cubicBezTo>
                    <a:pt x="2539" y="186"/>
                    <a:pt x="2494" y="208"/>
                    <a:pt x="2446" y="224"/>
                  </a:cubicBezTo>
                  <a:cubicBezTo>
                    <a:pt x="2421" y="233"/>
                    <a:pt x="2393" y="244"/>
                    <a:pt x="2363" y="257"/>
                  </a:cubicBezTo>
                  <a:cubicBezTo>
                    <a:pt x="2334" y="268"/>
                    <a:pt x="2306" y="281"/>
                    <a:pt x="2278" y="298"/>
                  </a:cubicBezTo>
                  <a:cubicBezTo>
                    <a:pt x="2251" y="314"/>
                    <a:pt x="2226" y="333"/>
                    <a:pt x="2201" y="354"/>
                  </a:cubicBezTo>
                  <a:cubicBezTo>
                    <a:pt x="2179" y="376"/>
                    <a:pt x="2163" y="399"/>
                    <a:pt x="2153" y="424"/>
                  </a:cubicBezTo>
                  <a:cubicBezTo>
                    <a:pt x="2141" y="425"/>
                    <a:pt x="2127" y="430"/>
                    <a:pt x="2111" y="441"/>
                  </a:cubicBezTo>
                  <a:cubicBezTo>
                    <a:pt x="2095" y="449"/>
                    <a:pt x="2079" y="456"/>
                    <a:pt x="2061" y="464"/>
                  </a:cubicBezTo>
                  <a:cubicBezTo>
                    <a:pt x="2046" y="469"/>
                    <a:pt x="2031" y="473"/>
                    <a:pt x="2016" y="476"/>
                  </a:cubicBezTo>
                  <a:cubicBezTo>
                    <a:pt x="2014" y="476"/>
                    <a:pt x="2013" y="477"/>
                    <a:pt x="2012" y="477"/>
                  </a:cubicBezTo>
                  <a:cubicBezTo>
                    <a:pt x="1999" y="477"/>
                    <a:pt x="1988" y="471"/>
                    <a:pt x="1978" y="461"/>
                  </a:cubicBezTo>
                  <a:cubicBezTo>
                    <a:pt x="1863" y="517"/>
                    <a:pt x="1763" y="602"/>
                    <a:pt x="1682" y="715"/>
                  </a:cubicBezTo>
                  <a:cubicBezTo>
                    <a:pt x="1635" y="744"/>
                    <a:pt x="1602" y="780"/>
                    <a:pt x="1582" y="823"/>
                  </a:cubicBezTo>
                  <a:cubicBezTo>
                    <a:pt x="1562" y="864"/>
                    <a:pt x="1553" y="909"/>
                    <a:pt x="1554" y="959"/>
                  </a:cubicBezTo>
                  <a:cubicBezTo>
                    <a:pt x="1553" y="1004"/>
                    <a:pt x="1560" y="1052"/>
                    <a:pt x="1573" y="1102"/>
                  </a:cubicBezTo>
                  <a:cubicBezTo>
                    <a:pt x="1585" y="1149"/>
                    <a:pt x="1597" y="1194"/>
                    <a:pt x="1611" y="1237"/>
                  </a:cubicBezTo>
                  <a:cubicBezTo>
                    <a:pt x="1617" y="1241"/>
                    <a:pt x="1623" y="1242"/>
                    <a:pt x="1630" y="1242"/>
                  </a:cubicBezTo>
                  <a:cubicBezTo>
                    <a:pt x="1636" y="1242"/>
                    <a:pt x="1642" y="1241"/>
                    <a:pt x="1648" y="1238"/>
                  </a:cubicBezTo>
                  <a:cubicBezTo>
                    <a:pt x="1658" y="1232"/>
                    <a:pt x="1667" y="1224"/>
                    <a:pt x="1673" y="1212"/>
                  </a:cubicBezTo>
                  <a:lnTo>
                    <a:pt x="1726" y="1280"/>
                  </a:lnTo>
                  <a:cubicBezTo>
                    <a:pt x="1734" y="1280"/>
                    <a:pt x="1742" y="1279"/>
                    <a:pt x="1751" y="1279"/>
                  </a:cubicBezTo>
                  <a:cubicBezTo>
                    <a:pt x="1775" y="1279"/>
                    <a:pt x="1802" y="1283"/>
                    <a:pt x="1830" y="1290"/>
                  </a:cubicBezTo>
                  <a:cubicBezTo>
                    <a:pt x="1870" y="1299"/>
                    <a:pt x="1910" y="1307"/>
                    <a:pt x="1948" y="1311"/>
                  </a:cubicBezTo>
                  <a:cubicBezTo>
                    <a:pt x="1962" y="1313"/>
                    <a:pt x="1975" y="1314"/>
                    <a:pt x="1989" y="1314"/>
                  </a:cubicBezTo>
                  <a:cubicBezTo>
                    <a:pt x="2011" y="1314"/>
                    <a:pt x="2033" y="1311"/>
                    <a:pt x="2053" y="1305"/>
                  </a:cubicBezTo>
                  <a:cubicBezTo>
                    <a:pt x="2088" y="1298"/>
                    <a:pt x="2115" y="1275"/>
                    <a:pt x="2134" y="1239"/>
                  </a:cubicBezTo>
                  <a:cubicBezTo>
                    <a:pt x="2155" y="1266"/>
                    <a:pt x="2175" y="1279"/>
                    <a:pt x="2195" y="1279"/>
                  </a:cubicBezTo>
                  <a:cubicBezTo>
                    <a:pt x="2199" y="1279"/>
                    <a:pt x="2203" y="1278"/>
                    <a:pt x="2206" y="1277"/>
                  </a:cubicBezTo>
                  <a:cubicBezTo>
                    <a:pt x="2228" y="1270"/>
                    <a:pt x="2249" y="1258"/>
                    <a:pt x="2268" y="1240"/>
                  </a:cubicBezTo>
                  <a:cubicBezTo>
                    <a:pt x="2290" y="1222"/>
                    <a:pt x="2310" y="1205"/>
                    <a:pt x="2329" y="1190"/>
                  </a:cubicBezTo>
                  <a:cubicBezTo>
                    <a:pt x="2341" y="1180"/>
                    <a:pt x="2354" y="1176"/>
                    <a:pt x="2366" y="1176"/>
                  </a:cubicBezTo>
                  <a:cubicBezTo>
                    <a:pt x="2374" y="1176"/>
                    <a:pt x="2383" y="1178"/>
                    <a:pt x="2392" y="1183"/>
                  </a:cubicBezTo>
                  <a:cubicBezTo>
                    <a:pt x="2412" y="1159"/>
                    <a:pt x="2437" y="1143"/>
                    <a:pt x="2466" y="1134"/>
                  </a:cubicBezTo>
                  <a:cubicBezTo>
                    <a:pt x="2497" y="1125"/>
                    <a:pt x="2525" y="1118"/>
                    <a:pt x="2552" y="1112"/>
                  </a:cubicBezTo>
                  <a:cubicBezTo>
                    <a:pt x="2581" y="1103"/>
                    <a:pt x="2606" y="1093"/>
                    <a:pt x="2629" y="1081"/>
                  </a:cubicBezTo>
                  <a:cubicBezTo>
                    <a:pt x="2655" y="1070"/>
                    <a:pt x="2673" y="1048"/>
                    <a:pt x="2684" y="1015"/>
                  </a:cubicBezTo>
                  <a:cubicBezTo>
                    <a:pt x="2691" y="1020"/>
                    <a:pt x="2698" y="1022"/>
                    <a:pt x="2707" y="1022"/>
                  </a:cubicBezTo>
                  <a:cubicBezTo>
                    <a:pt x="2716" y="1022"/>
                    <a:pt x="2727" y="1019"/>
                    <a:pt x="2739" y="1014"/>
                  </a:cubicBezTo>
                  <a:cubicBezTo>
                    <a:pt x="2762" y="1006"/>
                    <a:pt x="2786" y="996"/>
                    <a:pt x="2811" y="987"/>
                  </a:cubicBezTo>
                  <a:cubicBezTo>
                    <a:pt x="2838" y="978"/>
                    <a:pt x="2865" y="974"/>
                    <a:pt x="2889" y="974"/>
                  </a:cubicBezTo>
                  <a:cubicBezTo>
                    <a:pt x="2913" y="975"/>
                    <a:pt x="2932" y="990"/>
                    <a:pt x="2945" y="1018"/>
                  </a:cubicBezTo>
                  <a:cubicBezTo>
                    <a:pt x="2921" y="1022"/>
                    <a:pt x="2903" y="1033"/>
                    <a:pt x="2894" y="1052"/>
                  </a:cubicBezTo>
                  <a:cubicBezTo>
                    <a:pt x="2885" y="1070"/>
                    <a:pt x="2876" y="1091"/>
                    <a:pt x="2869" y="1114"/>
                  </a:cubicBezTo>
                  <a:cubicBezTo>
                    <a:pt x="2864" y="1138"/>
                    <a:pt x="2855" y="1161"/>
                    <a:pt x="2846" y="1184"/>
                  </a:cubicBezTo>
                  <a:cubicBezTo>
                    <a:pt x="2835" y="1204"/>
                    <a:pt x="2820" y="1221"/>
                    <a:pt x="2796" y="1232"/>
                  </a:cubicBezTo>
                  <a:cubicBezTo>
                    <a:pt x="2799" y="1334"/>
                    <a:pt x="2782" y="1416"/>
                    <a:pt x="2748" y="1477"/>
                  </a:cubicBezTo>
                  <a:cubicBezTo>
                    <a:pt x="2715" y="1536"/>
                    <a:pt x="2669" y="1583"/>
                    <a:pt x="2611" y="1620"/>
                  </a:cubicBezTo>
                  <a:cubicBezTo>
                    <a:pt x="2555" y="1657"/>
                    <a:pt x="2493" y="1686"/>
                    <a:pt x="2422" y="1706"/>
                  </a:cubicBezTo>
                  <a:lnTo>
                    <a:pt x="2211" y="1775"/>
                  </a:lnTo>
                  <a:cubicBezTo>
                    <a:pt x="2142" y="1800"/>
                    <a:pt x="2079" y="1832"/>
                    <a:pt x="2018" y="1867"/>
                  </a:cubicBezTo>
                  <a:cubicBezTo>
                    <a:pt x="1960" y="1904"/>
                    <a:pt x="1915" y="1957"/>
                    <a:pt x="1883" y="2025"/>
                  </a:cubicBezTo>
                  <a:cubicBezTo>
                    <a:pt x="1874" y="2001"/>
                    <a:pt x="1864" y="1989"/>
                    <a:pt x="1852" y="1989"/>
                  </a:cubicBezTo>
                  <a:cubicBezTo>
                    <a:pt x="1852" y="1989"/>
                    <a:pt x="1852" y="1989"/>
                    <a:pt x="1851" y="1989"/>
                  </a:cubicBezTo>
                  <a:cubicBezTo>
                    <a:pt x="1839" y="1992"/>
                    <a:pt x="1825" y="1997"/>
                    <a:pt x="1809" y="2002"/>
                  </a:cubicBezTo>
                  <a:cubicBezTo>
                    <a:pt x="1797" y="2011"/>
                    <a:pt x="1784" y="2015"/>
                    <a:pt x="1771" y="2016"/>
                  </a:cubicBezTo>
                  <a:cubicBezTo>
                    <a:pt x="1770" y="2016"/>
                    <a:pt x="1769" y="2017"/>
                    <a:pt x="1768" y="2017"/>
                  </a:cubicBezTo>
                  <a:cubicBezTo>
                    <a:pt x="1757" y="2017"/>
                    <a:pt x="1748" y="2004"/>
                    <a:pt x="1740" y="1979"/>
                  </a:cubicBezTo>
                  <a:cubicBezTo>
                    <a:pt x="1711" y="2041"/>
                    <a:pt x="1672" y="2083"/>
                    <a:pt x="1626" y="2107"/>
                  </a:cubicBezTo>
                  <a:cubicBezTo>
                    <a:pt x="1580" y="2132"/>
                    <a:pt x="1529" y="2152"/>
                    <a:pt x="1477" y="2165"/>
                  </a:cubicBezTo>
                  <a:cubicBezTo>
                    <a:pt x="1422" y="2181"/>
                    <a:pt x="1368" y="2197"/>
                    <a:pt x="1316" y="2214"/>
                  </a:cubicBezTo>
                  <a:cubicBezTo>
                    <a:pt x="1262" y="2235"/>
                    <a:pt x="1216" y="2271"/>
                    <a:pt x="1178" y="2322"/>
                  </a:cubicBezTo>
                  <a:cubicBezTo>
                    <a:pt x="1016" y="2350"/>
                    <a:pt x="866" y="2406"/>
                    <a:pt x="730" y="2489"/>
                  </a:cubicBezTo>
                  <a:cubicBezTo>
                    <a:pt x="591" y="2574"/>
                    <a:pt x="459" y="2669"/>
                    <a:pt x="332" y="2775"/>
                  </a:cubicBezTo>
                  <a:lnTo>
                    <a:pt x="329" y="2833"/>
                  </a:lnTo>
                  <a:cubicBezTo>
                    <a:pt x="298" y="2850"/>
                    <a:pt x="274" y="2876"/>
                    <a:pt x="258" y="2907"/>
                  </a:cubicBezTo>
                  <a:cubicBezTo>
                    <a:pt x="242" y="2939"/>
                    <a:pt x="227" y="2973"/>
                    <a:pt x="213" y="3008"/>
                  </a:cubicBezTo>
                  <a:cubicBezTo>
                    <a:pt x="197" y="3041"/>
                    <a:pt x="180" y="3075"/>
                    <a:pt x="165" y="3106"/>
                  </a:cubicBezTo>
                  <a:cubicBezTo>
                    <a:pt x="147" y="3139"/>
                    <a:pt x="122" y="3163"/>
                    <a:pt x="90" y="3182"/>
                  </a:cubicBezTo>
                  <a:cubicBezTo>
                    <a:pt x="107" y="3225"/>
                    <a:pt x="109" y="3265"/>
                    <a:pt x="98" y="3305"/>
                  </a:cubicBezTo>
                  <a:cubicBezTo>
                    <a:pt x="85" y="3345"/>
                    <a:pt x="70" y="3385"/>
                    <a:pt x="54" y="3424"/>
                  </a:cubicBezTo>
                  <a:cubicBezTo>
                    <a:pt x="37" y="3462"/>
                    <a:pt x="23" y="3502"/>
                    <a:pt x="14" y="3542"/>
                  </a:cubicBezTo>
                  <a:cubicBezTo>
                    <a:pt x="1" y="3584"/>
                    <a:pt x="3" y="3627"/>
                    <a:pt x="20" y="3670"/>
                  </a:cubicBezTo>
                  <a:cubicBezTo>
                    <a:pt x="6" y="3683"/>
                    <a:pt x="0" y="3698"/>
                    <a:pt x="0" y="3715"/>
                  </a:cubicBezTo>
                  <a:cubicBezTo>
                    <a:pt x="0" y="3734"/>
                    <a:pt x="3" y="3753"/>
                    <a:pt x="9" y="3771"/>
                  </a:cubicBezTo>
                  <a:cubicBezTo>
                    <a:pt x="13" y="3790"/>
                    <a:pt x="20" y="3809"/>
                    <a:pt x="31" y="3827"/>
                  </a:cubicBezTo>
                  <a:cubicBezTo>
                    <a:pt x="38" y="3845"/>
                    <a:pt x="43" y="3862"/>
                    <a:pt x="46" y="3876"/>
                  </a:cubicBezTo>
                  <a:cubicBezTo>
                    <a:pt x="25" y="3925"/>
                    <a:pt x="24" y="3966"/>
                    <a:pt x="42" y="3999"/>
                  </a:cubicBezTo>
                  <a:cubicBezTo>
                    <a:pt x="60" y="4036"/>
                    <a:pt x="85" y="4067"/>
                    <a:pt x="118" y="4095"/>
                  </a:cubicBezTo>
                  <a:cubicBezTo>
                    <a:pt x="150" y="4127"/>
                    <a:pt x="187" y="4154"/>
                    <a:pt x="228" y="4178"/>
                  </a:cubicBezTo>
                  <a:cubicBezTo>
                    <a:pt x="265" y="4204"/>
                    <a:pt x="297" y="4232"/>
                    <a:pt x="323" y="4259"/>
                  </a:cubicBezTo>
                  <a:lnTo>
                    <a:pt x="384" y="4208"/>
                  </a:lnTo>
                  <a:cubicBezTo>
                    <a:pt x="397" y="4231"/>
                    <a:pt x="410" y="4242"/>
                    <a:pt x="421" y="4242"/>
                  </a:cubicBezTo>
                  <a:cubicBezTo>
                    <a:pt x="422" y="4242"/>
                    <a:pt x="422" y="4242"/>
                    <a:pt x="423" y="4242"/>
                  </a:cubicBezTo>
                  <a:cubicBezTo>
                    <a:pt x="423" y="4242"/>
                    <a:pt x="424" y="4242"/>
                    <a:pt x="425" y="4242"/>
                  </a:cubicBezTo>
                  <a:cubicBezTo>
                    <a:pt x="437" y="4242"/>
                    <a:pt x="452" y="4235"/>
                    <a:pt x="470" y="4218"/>
                  </a:cubicBezTo>
                  <a:cubicBezTo>
                    <a:pt x="491" y="4234"/>
                    <a:pt x="514" y="4242"/>
                    <a:pt x="537" y="4242"/>
                  </a:cubicBezTo>
                  <a:cubicBezTo>
                    <a:pt x="544" y="4242"/>
                    <a:pt x="551" y="4242"/>
                    <a:pt x="558" y="4240"/>
                  </a:cubicBezTo>
                  <a:cubicBezTo>
                    <a:pt x="585" y="4234"/>
                    <a:pt x="614" y="4223"/>
                    <a:pt x="645" y="4211"/>
                  </a:cubicBezTo>
                  <a:cubicBezTo>
                    <a:pt x="673" y="4197"/>
                    <a:pt x="702" y="4188"/>
                    <a:pt x="732" y="4181"/>
                  </a:cubicBezTo>
                  <a:cubicBezTo>
                    <a:pt x="738" y="4180"/>
                    <a:pt x="745" y="4179"/>
                    <a:pt x="752" y="4179"/>
                  </a:cubicBezTo>
                  <a:cubicBezTo>
                    <a:pt x="772" y="4179"/>
                    <a:pt x="793" y="4187"/>
                    <a:pt x="812" y="4202"/>
                  </a:cubicBezTo>
                  <a:lnTo>
                    <a:pt x="992" y="4075"/>
                  </a:lnTo>
                  <a:cubicBezTo>
                    <a:pt x="1018" y="4086"/>
                    <a:pt x="1041" y="4091"/>
                    <a:pt x="1062" y="4091"/>
                  </a:cubicBezTo>
                  <a:cubicBezTo>
                    <a:pt x="1073" y="4091"/>
                    <a:pt x="1083" y="4090"/>
                    <a:pt x="1092" y="4087"/>
                  </a:cubicBezTo>
                  <a:cubicBezTo>
                    <a:pt x="1116" y="4080"/>
                    <a:pt x="1139" y="4067"/>
                    <a:pt x="1158" y="4047"/>
                  </a:cubicBezTo>
                  <a:cubicBezTo>
                    <a:pt x="1175" y="4031"/>
                    <a:pt x="1190" y="4010"/>
                    <a:pt x="1202" y="3984"/>
                  </a:cubicBezTo>
                  <a:cubicBezTo>
                    <a:pt x="1215" y="3959"/>
                    <a:pt x="1230" y="3935"/>
                    <a:pt x="1247" y="3913"/>
                  </a:cubicBezTo>
                  <a:cubicBezTo>
                    <a:pt x="1264" y="3893"/>
                    <a:pt x="1285" y="3877"/>
                    <a:pt x="1311" y="3866"/>
                  </a:cubicBezTo>
                  <a:cubicBezTo>
                    <a:pt x="1323" y="3862"/>
                    <a:pt x="1335" y="3860"/>
                    <a:pt x="1350" y="3860"/>
                  </a:cubicBezTo>
                  <a:cubicBezTo>
                    <a:pt x="1365" y="3860"/>
                    <a:pt x="1382" y="3862"/>
                    <a:pt x="1401" y="3867"/>
                  </a:cubicBezTo>
                  <a:cubicBezTo>
                    <a:pt x="1423" y="3826"/>
                    <a:pt x="1452" y="3785"/>
                    <a:pt x="1485" y="3746"/>
                  </a:cubicBezTo>
                  <a:cubicBezTo>
                    <a:pt x="1519" y="3709"/>
                    <a:pt x="1553" y="3673"/>
                    <a:pt x="1589" y="3639"/>
                  </a:cubicBezTo>
                  <a:cubicBezTo>
                    <a:pt x="1625" y="3604"/>
                    <a:pt x="1658" y="3570"/>
                    <a:pt x="1689" y="3538"/>
                  </a:cubicBezTo>
                  <a:cubicBezTo>
                    <a:pt x="1719" y="3505"/>
                    <a:pt x="1742" y="3473"/>
                    <a:pt x="1759" y="3441"/>
                  </a:cubicBezTo>
                  <a:cubicBezTo>
                    <a:pt x="1765" y="3425"/>
                    <a:pt x="1770" y="3410"/>
                    <a:pt x="1775" y="3396"/>
                  </a:cubicBezTo>
                  <a:cubicBezTo>
                    <a:pt x="1779" y="3382"/>
                    <a:pt x="1784" y="3368"/>
                    <a:pt x="1790" y="3354"/>
                  </a:cubicBezTo>
                  <a:cubicBezTo>
                    <a:pt x="1830" y="3270"/>
                    <a:pt x="1891" y="3204"/>
                    <a:pt x="1975" y="3155"/>
                  </a:cubicBezTo>
                  <a:cubicBezTo>
                    <a:pt x="1983" y="3149"/>
                    <a:pt x="1991" y="3144"/>
                    <a:pt x="1998" y="3140"/>
                  </a:cubicBezTo>
                  <a:cubicBezTo>
                    <a:pt x="2008" y="3136"/>
                    <a:pt x="2018" y="3130"/>
                    <a:pt x="2026" y="3122"/>
                  </a:cubicBezTo>
                  <a:cubicBezTo>
                    <a:pt x="2044" y="3111"/>
                    <a:pt x="2053" y="3095"/>
                    <a:pt x="2053" y="3070"/>
                  </a:cubicBezTo>
                  <a:lnTo>
                    <a:pt x="2062" y="3007"/>
                  </a:lnTo>
                  <a:cubicBezTo>
                    <a:pt x="2064" y="2985"/>
                    <a:pt x="2070" y="2969"/>
                    <a:pt x="2079" y="2957"/>
                  </a:cubicBezTo>
                  <a:cubicBezTo>
                    <a:pt x="2083" y="2953"/>
                    <a:pt x="2090" y="2950"/>
                    <a:pt x="2100" y="2950"/>
                  </a:cubicBezTo>
                  <a:cubicBezTo>
                    <a:pt x="2112" y="2950"/>
                    <a:pt x="2127" y="2954"/>
                    <a:pt x="2147" y="2961"/>
                  </a:cubicBezTo>
                  <a:lnTo>
                    <a:pt x="2147" y="2874"/>
                  </a:lnTo>
                  <a:cubicBezTo>
                    <a:pt x="2197" y="2840"/>
                    <a:pt x="2240" y="2798"/>
                    <a:pt x="2275" y="2749"/>
                  </a:cubicBezTo>
                  <a:cubicBezTo>
                    <a:pt x="2311" y="2703"/>
                    <a:pt x="2347" y="2653"/>
                    <a:pt x="2379" y="2602"/>
                  </a:cubicBezTo>
                  <a:lnTo>
                    <a:pt x="2477" y="2453"/>
                  </a:lnTo>
                  <a:cubicBezTo>
                    <a:pt x="2512" y="2405"/>
                    <a:pt x="2550" y="2360"/>
                    <a:pt x="2592" y="2319"/>
                  </a:cubicBezTo>
                  <a:cubicBezTo>
                    <a:pt x="2572" y="2299"/>
                    <a:pt x="2565" y="2281"/>
                    <a:pt x="2569" y="2266"/>
                  </a:cubicBezTo>
                  <a:cubicBezTo>
                    <a:pt x="2576" y="2249"/>
                    <a:pt x="2585" y="2232"/>
                    <a:pt x="2597" y="2214"/>
                  </a:cubicBezTo>
                  <a:cubicBezTo>
                    <a:pt x="2609" y="2198"/>
                    <a:pt x="2616" y="2183"/>
                    <a:pt x="2621" y="2166"/>
                  </a:cubicBezTo>
                  <a:cubicBezTo>
                    <a:pt x="2628" y="2150"/>
                    <a:pt x="2620" y="2132"/>
                    <a:pt x="2598" y="2112"/>
                  </a:cubicBezTo>
                  <a:cubicBezTo>
                    <a:pt x="2641" y="2098"/>
                    <a:pt x="2674" y="2075"/>
                    <a:pt x="2695" y="2040"/>
                  </a:cubicBezTo>
                  <a:cubicBezTo>
                    <a:pt x="2718" y="2010"/>
                    <a:pt x="2736" y="1975"/>
                    <a:pt x="2750" y="1939"/>
                  </a:cubicBezTo>
                  <a:cubicBezTo>
                    <a:pt x="2765" y="1902"/>
                    <a:pt x="2780" y="1864"/>
                    <a:pt x="2796" y="1827"/>
                  </a:cubicBezTo>
                  <a:cubicBezTo>
                    <a:pt x="2813" y="1791"/>
                    <a:pt x="2837" y="1761"/>
                    <a:pt x="2869" y="1738"/>
                  </a:cubicBezTo>
                  <a:cubicBezTo>
                    <a:pt x="2885" y="1728"/>
                    <a:pt x="2904" y="1723"/>
                    <a:pt x="2930" y="1720"/>
                  </a:cubicBezTo>
                  <a:cubicBezTo>
                    <a:pt x="2954" y="1718"/>
                    <a:pt x="2977" y="1715"/>
                    <a:pt x="3000" y="1711"/>
                  </a:cubicBezTo>
                  <a:cubicBezTo>
                    <a:pt x="3022" y="1706"/>
                    <a:pt x="3039" y="1697"/>
                    <a:pt x="3050" y="1684"/>
                  </a:cubicBezTo>
                  <a:cubicBezTo>
                    <a:pt x="3061" y="1673"/>
                    <a:pt x="3060" y="1650"/>
                    <a:pt x="3047" y="1615"/>
                  </a:cubicBezTo>
                  <a:cubicBezTo>
                    <a:pt x="3059" y="1596"/>
                    <a:pt x="3070" y="1586"/>
                    <a:pt x="3082" y="1586"/>
                  </a:cubicBezTo>
                  <a:cubicBezTo>
                    <a:pt x="3082" y="1586"/>
                    <a:pt x="3083" y="1586"/>
                    <a:pt x="3084" y="1586"/>
                  </a:cubicBezTo>
                  <a:cubicBezTo>
                    <a:pt x="3098" y="1588"/>
                    <a:pt x="3112" y="1595"/>
                    <a:pt x="3125" y="1606"/>
                  </a:cubicBezTo>
                  <a:cubicBezTo>
                    <a:pt x="3138" y="1615"/>
                    <a:pt x="3153" y="1624"/>
                    <a:pt x="3169" y="1634"/>
                  </a:cubicBezTo>
                  <a:cubicBezTo>
                    <a:pt x="3177" y="1638"/>
                    <a:pt x="3186" y="1641"/>
                    <a:pt x="3195" y="1641"/>
                  </a:cubicBezTo>
                  <a:cubicBezTo>
                    <a:pt x="3203" y="1641"/>
                    <a:pt x="3211" y="1639"/>
                    <a:pt x="3219" y="1636"/>
                  </a:cubicBezTo>
                  <a:cubicBezTo>
                    <a:pt x="3240" y="1626"/>
                    <a:pt x="3262" y="1610"/>
                    <a:pt x="3287" y="1589"/>
                  </a:cubicBezTo>
                  <a:cubicBezTo>
                    <a:pt x="3311" y="1565"/>
                    <a:pt x="3333" y="1547"/>
                    <a:pt x="3352" y="1532"/>
                  </a:cubicBezTo>
                  <a:cubicBezTo>
                    <a:pt x="3405" y="1488"/>
                    <a:pt x="3461" y="1446"/>
                    <a:pt x="3520" y="1407"/>
                  </a:cubicBezTo>
                  <a:cubicBezTo>
                    <a:pt x="3579" y="1366"/>
                    <a:pt x="3645" y="1335"/>
                    <a:pt x="3716" y="1315"/>
                  </a:cubicBezTo>
                  <a:cubicBezTo>
                    <a:pt x="3743" y="1328"/>
                    <a:pt x="3768" y="1334"/>
                    <a:pt x="3789" y="1334"/>
                  </a:cubicBezTo>
                  <a:cubicBezTo>
                    <a:pt x="3807" y="1334"/>
                    <a:pt x="3822" y="1330"/>
                    <a:pt x="3835" y="1321"/>
                  </a:cubicBezTo>
                  <a:cubicBezTo>
                    <a:pt x="3863" y="1301"/>
                    <a:pt x="3889" y="1274"/>
                    <a:pt x="3910" y="1240"/>
                  </a:cubicBezTo>
                  <a:cubicBezTo>
                    <a:pt x="3932" y="1204"/>
                    <a:pt x="3953" y="1169"/>
                    <a:pt x="3973" y="1136"/>
                  </a:cubicBezTo>
                  <a:cubicBezTo>
                    <a:pt x="3998" y="1099"/>
                    <a:pt x="4029" y="1077"/>
                    <a:pt x="4069" y="1066"/>
                  </a:cubicBezTo>
                  <a:cubicBezTo>
                    <a:pt x="4085" y="1069"/>
                    <a:pt x="4100" y="1071"/>
                    <a:pt x="4114" y="1071"/>
                  </a:cubicBezTo>
                  <a:cubicBezTo>
                    <a:pt x="4146" y="1071"/>
                    <a:pt x="4173" y="1064"/>
                    <a:pt x="4195" y="1050"/>
                  </a:cubicBezTo>
                  <a:cubicBezTo>
                    <a:pt x="4228" y="1029"/>
                    <a:pt x="4258" y="1003"/>
                    <a:pt x="4281" y="969"/>
                  </a:cubicBezTo>
                  <a:cubicBezTo>
                    <a:pt x="4307" y="935"/>
                    <a:pt x="4329" y="900"/>
                    <a:pt x="4348" y="861"/>
                  </a:cubicBezTo>
                  <a:cubicBezTo>
                    <a:pt x="4368" y="822"/>
                    <a:pt x="4392" y="788"/>
                    <a:pt x="4422" y="757"/>
                  </a:cubicBezTo>
                  <a:lnTo>
                    <a:pt x="4400" y="729"/>
                  </a:lnTo>
                  <a:cubicBezTo>
                    <a:pt x="4392" y="719"/>
                    <a:pt x="4391" y="708"/>
                    <a:pt x="4397" y="697"/>
                  </a:cubicBezTo>
                  <a:lnTo>
                    <a:pt x="4308" y="685"/>
                  </a:lnTo>
                  <a:cubicBezTo>
                    <a:pt x="4281" y="745"/>
                    <a:pt x="4242" y="787"/>
                    <a:pt x="4190" y="810"/>
                  </a:cubicBezTo>
                  <a:cubicBezTo>
                    <a:pt x="4142" y="830"/>
                    <a:pt x="4092" y="848"/>
                    <a:pt x="4040" y="863"/>
                  </a:cubicBezTo>
                  <a:cubicBezTo>
                    <a:pt x="3986" y="879"/>
                    <a:pt x="3936" y="900"/>
                    <a:pt x="3887" y="925"/>
                  </a:cubicBezTo>
                  <a:cubicBezTo>
                    <a:pt x="3837" y="948"/>
                    <a:pt x="3802" y="993"/>
                    <a:pt x="3780" y="1061"/>
                  </a:cubicBezTo>
                  <a:cubicBezTo>
                    <a:pt x="3740" y="1102"/>
                    <a:pt x="3697" y="1129"/>
                    <a:pt x="3650" y="1143"/>
                  </a:cubicBezTo>
                  <a:cubicBezTo>
                    <a:pt x="3601" y="1155"/>
                    <a:pt x="3553" y="1164"/>
                    <a:pt x="3504" y="1172"/>
                  </a:cubicBezTo>
                  <a:cubicBezTo>
                    <a:pt x="3455" y="1179"/>
                    <a:pt x="3405" y="1188"/>
                    <a:pt x="3355" y="1202"/>
                  </a:cubicBezTo>
                  <a:cubicBezTo>
                    <a:pt x="3308" y="1215"/>
                    <a:pt x="3266" y="1243"/>
                    <a:pt x="3229" y="1284"/>
                  </a:cubicBezTo>
                  <a:lnTo>
                    <a:pt x="3172" y="1220"/>
                  </a:lnTo>
                  <a:cubicBezTo>
                    <a:pt x="3184" y="1151"/>
                    <a:pt x="3202" y="1084"/>
                    <a:pt x="3225" y="1019"/>
                  </a:cubicBezTo>
                  <a:cubicBezTo>
                    <a:pt x="3250" y="952"/>
                    <a:pt x="3283" y="889"/>
                    <a:pt x="3324" y="832"/>
                  </a:cubicBezTo>
                  <a:cubicBezTo>
                    <a:pt x="3323" y="799"/>
                    <a:pt x="3329" y="771"/>
                    <a:pt x="3341" y="746"/>
                  </a:cubicBezTo>
                  <a:cubicBezTo>
                    <a:pt x="3356" y="722"/>
                    <a:pt x="3373" y="700"/>
                    <a:pt x="3390" y="680"/>
                  </a:cubicBezTo>
                  <a:cubicBezTo>
                    <a:pt x="3406" y="658"/>
                    <a:pt x="3421" y="635"/>
                    <a:pt x="3434" y="613"/>
                  </a:cubicBezTo>
                  <a:cubicBezTo>
                    <a:pt x="3446" y="588"/>
                    <a:pt x="3452" y="558"/>
                    <a:pt x="3448" y="527"/>
                  </a:cubicBezTo>
                  <a:cubicBezTo>
                    <a:pt x="3461" y="516"/>
                    <a:pt x="3474" y="504"/>
                    <a:pt x="3485" y="488"/>
                  </a:cubicBezTo>
                  <a:cubicBezTo>
                    <a:pt x="3495" y="477"/>
                    <a:pt x="3506" y="472"/>
                    <a:pt x="3517" y="472"/>
                  </a:cubicBezTo>
                  <a:cubicBezTo>
                    <a:pt x="3523" y="472"/>
                    <a:pt x="3528" y="473"/>
                    <a:pt x="3534" y="475"/>
                  </a:cubicBezTo>
                  <a:cubicBezTo>
                    <a:pt x="3526" y="441"/>
                    <a:pt x="3525" y="410"/>
                    <a:pt x="3530" y="384"/>
                  </a:cubicBezTo>
                  <a:cubicBezTo>
                    <a:pt x="3539" y="359"/>
                    <a:pt x="3548" y="336"/>
                    <a:pt x="3557" y="315"/>
                  </a:cubicBezTo>
                  <a:lnTo>
                    <a:pt x="3594" y="247"/>
                  </a:lnTo>
                  <a:cubicBezTo>
                    <a:pt x="3610" y="222"/>
                    <a:pt x="3621" y="196"/>
                    <a:pt x="3630" y="167"/>
                  </a:cubicBezTo>
                  <a:cubicBezTo>
                    <a:pt x="3618" y="125"/>
                    <a:pt x="3594" y="89"/>
                    <a:pt x="3559" y="57"/>
                  </a:cubicBezTo>
                  <a:cubicBezTo>
                    <a:pt x="3532" y="33"/>
                    <a:pt x="3500" y="21"/>
                    <a:pt x="3463" y="21"/>
                  </a:cubicBezTo>
                  <a:cubicBezTo>
                    <a:pt x="3453" y="21"/>
                    <a:pt x="3443" y="22"/>
                    <a:pt x="3433" y="24"/>
                  </a:cubicBezTo>
                  <a:cubicBezTo>
                    <a:pt x="3374" y="133"/>
                    <a:pt x="3308" y="228"/>
                    <a:pt x="3235" y="309"/>
                  </a:cubicBezTo>
                  <a:cubicBezTo>
                    <a:pt x="3164" y="387"/>
                    <a:pt x="3089" y="461"/>
                    <a:pt x="3008" y="528"/>
                  </a:cubicBezTo>
                  <a:cubicBezTo>
                    <a:pt x="2927" y="596"/>
                    <a:pt x="2843" y="662"/>
                    <a:pt x="2752" y="726"/>
                  </a:cubicBezTo>
                  <a:cubicBezTo>
                    <a:pt x="2664" y="788"/>
                    <a:pt x="2576" y="857"/>
                    <a:pt x="2487" y="933"/>
                  </a:cubicBezTo>
                  <a:cubicBezTo>
                    <a:pt x="2456" y="926"/>
                    <a:pt x="2425" y="922"/>
                    <a:pt x="2395" y="922"/>
                  </a:cubicBezTo>
                  <a:cubicBezTo>
                    <a:pt x="2386" y="922"/>
                    <a:pt x="2377" y="922"/>
                    <a:pt x="2369" y="923"/>
                  </a:cubicBezTo>
                  <a:cubicBezTo>
                    <a:pt x="2330" y="925"/>
                    <a:pt x="2291" y="939"/>
                    <a:pt x="2255" y="963"/>
                  </a:cubicBezTo>
                  <a:cubicBezTo>
                    <a:pt x="2238" y="999"/>
                    <a:pt x="2214" y="1026"/>
                    <a:pt x="2180" y="1041"/>
                  </a:cubicBezTo>
                  <a:cubicBezTo>
                    <a:pt x="2150" y="1055"/>
                    <a:pt x="2114" y="1063"/>
                    <a:pt x="2075" y="1069"/>
                  </a:cubicBezTo>
                  <a:cubicBezTo>
                    <a:pt x="2036" y="1071"/>
                    <a:pt x="1996" y="1072"/>
                    <a:pt x="1955" y="1072"/>
                  </a:cubicBezTo>
                  <a:cubicBezTo>
                    <a:pt x="1914" y="1072"/>
                    <a:pt x="1878" y="1077"/>
                    <a:pt x="1848" y="1088"/>
                  </a:cubicBezTo>
                  <a:cubicBezTo>
                    <a:pt x="1822" y="1036"/>
                    <a:pt x="1811" y="996"/>
                    <a:pt x="1814" y="968"/>
                  </a:cubicBezTo>
                  <a:cubicBezTo>
                    <a:pt x="1819" y="937"/>
                    <a:pt x="1830" y="912"/>
                    <a:pt x="1849" y="896"/>
                  </a:cubicBezTo>
                  <a:cubicBezTo>
                    <a:pt x="1871" y="877"/>
                    <a:pt x="1896" y="863"/>
                    <a:pt x="1927" y="855"/>
                  </a:cubicBezTo>
                  <a:cubicBezTo>
                    <a:pt x="1957" y="843"/>
                    <a:pt x="1987" y="832"/>
                    <a:pt x="2018" y="818"/>
                  </a:cubicBezTo>
                  <a:cubicBezTo>
                    <a:pt x="2049" y="806"/>
                    <a:pt x="2076" y="789"/>
                    <a:pt x="2101" y="770"/>
                  </a:cubicBezTo>
                  <a:cubicBezTo>
                    <a:pt x="2125" y="751"/>
                    <a:pt x="2138" y="724"/>
                    <a:pt x="2142" y="688"/>
                  </a:cubicBezTo>
                  <a:cubicBezTo>
                    <a:pt x="2225" y="647"/>
                    <a:pt x="2306" y="602"/>
                    <a:pt x="2385" y="554"/>
                  </a:cubicBezTo>
                  <a:cubicBezTo>
                    <a:pt x="2465" y="504"/>
                    <a:pt x="2532" y="439"/>
                    <a:pt x="2586" y="360"/>
                  </a:cubicBezTo>
                  <a:cubicBezTo>
                    <a:pt x="2639" y="357"/>
                    <a:pt x="2685" y="343"/>
                    <a:pt x="2725" y="319"/>
                  </a:cubicBezTo>
                  <a:cubicBezTo>
                    <a:pt x="2764" y="295"/>
                    <a:pt x="2802" y="268"/>
                    <a:pt x="2836" y="238"/>
                  </a:cubicBezTo>
                  <a:cubicBezTo>
                    <a:pt x="2872" y="206"/>
                    <a:pt x="2905" y="176"/>
                    <a:pt x="2939" y="145"/>
                  </a:cubicBezTo>
                  <a:cubicBezTo>
                    <a:pt x="2974" y="114"/>
                    <a:pt x="3013" y="88"/>
                    <a:pt x="3056" y="69"/>
                  </a:cubicBezTo>
                  <a:lnTo>
                    <a:pt x="3000" y="4"/>
                  </a:lnTo>
                  <a:cubicBezTo>
                    <a:pt x="2984" y="2"/>
                    <a:pt x="2968" y="1"/>
                    <a:pt x="2953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5"/>
            <p:cNvSpPr/>
            <p:nvPr/>
          </p:nvSpPr>
          <p:spPr>
            <a:xfrm>
              <a:off x="3043800" y="2934375"/>
              <a:ext cx="71100" cy="46825"/>
            </a:xfrm>
            <a:custGeom>
              <a:avLst/>
              <a:gdLst/>
              <a:ahLst/>
              <a:cxnLst/>
              <a:rect l="l" t="t" r="r" b="b"/>
              <a:pathLst>
                <a:path w="2844" h="1873" extrusionOk="0">
                  <a:moveTo>
                    <a:pt x="1254" y="288"/>
                  </a:moveTo>
                  <a:cubicBezTo>
                    <a:pt x="1261" y="288"/>
                    <a:pt x="1268" y="289"/>
                    <a:pt x="1275" y="290"/>
                  </a:cubicBezTo>
                  <a:cubicBezTo>
                    <a:pt x="1308" y="292"/>
                    <a:pt x="1348" y="309"/>
                    <a:pt x="1395" y="341"/>
                  </a:cubicBezTo>
                  <a:lnTo>
                    <a:pt x="1398" y="344"/>
                  </a:lnTo>
                  <a:cubicBezTo>
                    <a:pt x="1400" y="345"/>
                    <a:pt x="1404" y="346"/>
                    <a:pt x="1406" y="349"/>
                  </a:cubicBezTo>
                  <a:cubicBezTo>
                    <a:pt x="1401" y="361"/>
                    <a:pt x="1391" y="380"/>
                    <a:pt x="1373" y="407"/>
                  </a:cubicBezTo>
                  <a:cubicBezTo>
                    <a:pt x="1357" y="432"/>
                    <a:pt x="1347" y="451"/>
                    <a:pt x="1341" y="465"/>
                  </a:cubicBezTo>
                  <a:cubicBezTo>
                    <a:pt x="1306" y="531"/>
                    <a:pt x="1265" y="594"/>
                    <a:pt x="1219" y="653"/>
                  </a:cubicBezTo>
                  <a:cubicBezTo>
                    <a:pt x="1173" y="713"/>
                    <a:pt x="1111" y="749"/>
                    <a:pt x="1033" y="761"/>
                  </a:cubicBezTo>
                  <a:cubicBezTo>
                    <a:pt x="1005" y="802"/>
                    <a:pt x="969" y="833"/>
                    <a:pt x="923" y="854"/>
                  </a:cubicBezTo>
                  <a:cubicBezTo>
                    <a:pt x="876" y="875"/>
                    <a:pt x="828" y="894"/>
                    <a:pt x="778" y="912"/>
                  </a:cubicBezTo>
                  <a:cubicBezTo>
                    <a:pt x="730" y="928"/>
                    <a:pt x="681" y="947"/>
                    <a:pt x="633" y="968"/>
                  </a:cubicBezTo>
                  <a:cubicBezTo>
                    <a:pt x="587" y="989"/>
                    <a:pt x="548" y="1016"/>
                    <a:pt x="518" y="1052"/>
                  </a:cubicBezTo>
                  <a:lnTo>
                    <a:pt x="496" y="1023"/>
                  </a:lnTo>
                  <a:cubicBezTo>
                    <a:pt x="488" y="1013"/>
                    <a:pt x="480" y="1007"/>
                    <a:pt x="472" y="1007"/>
                  </a:cubicBezTo>
                  <a:cubicBezTo>
                    <a:pt x="469" y="1007"/>
                    <a:pt x="467" y="1008"/>
                    <a:pt x="464" y="1009"/>
                  </a:cubicBezTo>
                  <a:lnTo>
                    <a:pt x="453" y="989"/>
                  </a:lnTo>
                  <a:cubicBezTo>
                    <a:pt x="478" y="960"/>
                    <a:pt x="498" y="930"/>
                    <a:pt x="515" y="899"/>
                  </a:cubicBezTo>
                  <a:cubicBezTo>
                    <a:pt x="533" y="864"/>
                    <a:pt x="551" y="833"/>
                    <a:pt x="569" y="803"/>
                  </a:cubicBezTo>
                  <a:cubicBezTo>
                    <a:pt x="590" y="775"/>
                    <a:pt x="612" y="748"/>
                    <a:pt x="637" y="725"/>
                  </a:cubicBezTo>
                  <a:cubicBezTo>
                    <a:pt x="665" y="702"/>
                    <a:pt x="699" y="685"/>
                    <a:pt x="741" y="675"/>
                  </a:cubicBezTo>
                  <a:cubicBezTo>
                    <a:pt x="749" y="638"/>
                    <a:pt x="756" y="601"/>
                    <a:pt x="765" y="565"/>
                  </a:cubicBezTo>
                  <a:lnTo>
                    <a:pt x="801" y="454"/>
                  </a:lnTo>
                  <a:cubicBezTo>
                    <a:pt x="834" y="468"/>
                    <a:pt x="863" y="476"/>
                    <a:pt x="890" y="476"/>
                  </a:cubicBezTo>
                  <a:cubicBezTo>
                    <a:pt x="901" y="476"/>
                    <a:pt x="911" y="474"/>
                    <a:pt x="921" y="472"/>
                  </a:cubicBezTo>
                  <a:cubicBezTo>
                    <a:pt x="957" y="465"/>
                    <a:pt x="987" y="451"/>
                    <a:pt x="1014" y="432"/>
                  </a:cubicBezTo>
                  <a:cubicBezTo>
                    <a:pt x="1043" y="411"/>
                    <a:pt x="1070" y="389"/>
                    <a:pt x="1094" y="366"/>
                  </a:cubicBezTo>
                  <a:cubicBezTo>
                    <a:pt x="1122" y="340"/>
                    <a:pt x="1150" y="320"/>
                    <a:pt x="1178" y="307"/>
                  </a:cubicBezTo>
                  <a:cubicBezTo>
                    <a:pt x="1203" y="295"/>
                    <a:pt x="1228" y="288"/>
                    <a:pt x="1254" y="288"/>
                  </a:cubicBezTo>
                  <a:close/>
                  <a:moveTo>
                    <a:pt x="1433" y="0"/>
                  </a:moveTo>
                  <a:cubicBezTo>
                    <a:pt x="1381" y="0"/>
                    <a:pt x="1326" y="23"/>
                    <a:pt x="1268" y="67"/>
                  </a:cubicBezTo>
                  <a:lnTo>
                    <a:pt x="1262" y="59"/>
                  </a:lnTo>
                  <a:cubicBezTo>
                    <a:pt x="1239" y="37"/>
                    <a:pt x="1218" y="26"/>
                    <a:pt x="1199" y="26"/>
                  </a:cubicBezTo>
                  <a:cubicBezTo>
                    <a:pt x="1192" y="26"/>
                    <a:pt x="1185" y="28"/>
                    <a:pt x="1178" y="31"/>
                  </a:cubicBezTo>
                  <a:cubicBezTo>
                    <a:pt x="1155" y="43"/>
                    <a:pt x="1132" y="59"/>
                    <a:pt x="1107" y="81"/>
                  </a:cubicBezTo>
                  <a:cubicBezTo>
                    <a:pt x="1083" y="100"/>
                    <a:pt x="1056" y="117"/>
                    <a:pt x="1025" y="132"/>
                  </a:cubicBezTo>
                  <a:cubicBezTo>
                    <a:pt x="1014" y="139"/>
                    <a:pt x="1001" y="142"/>
                    <a:pt x="988" y="142"/>
                  </a:cubicBezTo>
                  <a:cubicBezTo>
                    <a:pt x="967" y="142"/>
                    <a:pt x="943" y="134"/>
                    <a:pt x="917" y="119"/>
                  </a:cubicBezTo>
                  <a:cubicBezTo>
                    <a:pt x="872" y="152"/>
                    <a:pt x="825" y="183"/>
                    <a:pt x="776" y="211"/>
                  </a:cubicBezTo>
                  <a:cubicBezTo>
                    <a:pt x="727" y="239"/>
                    <a:pt x="678" y="269"/>
                    <a:pt x="630" y="299"/>
                  </a:cubicBezTo>
                  <a:cubicBezTo>
                    <a:pt x="584" y="327"/>
                    <a:pt x="538" y="359"/>
                    <a:pt x="492" y="394"/>
                  </a:cubicBezTo>
                  <a:cubicBezTo>
                    <a:pt x="449" y="428"/>
                    <a:pt x="410" y="468"/>
                    <a:pt x="375" y="515"/>
                  </a:cubicBezTo>
                  <a:cubicBezTo>
                    <a:pt x="379" y="546"/>
                    <a:pt x="378" y="572"/>
                    <a:pt x="370" y="590"/>
                  </a:cubicBezTo>
                  <a:cubicBezTo>
                    <a:pt x="363" y="606"/>
                    <a:pt x="354" y="621"/>
                    <a:pt x="343" y="634"/>
                  </a:cubicBezTo>
                  <a:cubicBezTo>
                    <a:pt x="332" y="645"/>
                    <a:pt x="319" y="656"/>
                    <a:pt x="302" y="669"/>
                  </a:cubicBezTo>
                  <a:cubicBezTo>
                    <a:pt x="289" y="680"/>
                    <a:pt x="274" y="695"/>
                    <a:pt x="257" y="715"/>
                  </a:cubicBezTo>
                  <a:cubicBezTo>
                    <a:pt x="258" y="723"/>
                    <a:pt x="262" y="730"/>
                    <a:pt x="269" y="738"/>
                  </a:cubicBezTo>
                  <a:cubicBezTo>
                    <a:pt x="277" y="747"/>
                    <a:pt x="281" y="756"/>
                    <a:pt x="280" y="769"/>
                  </a:cubicBezTo>
                  <a:cubicBezTo>
                    <a:pt x="277" y="790"/>
                    <a:pt x="271" y="804"/>
                    <a:pt x="260" y="813"/>
                  </a:cubicBezTo>
                  <a:cubicBezTo>
                    <a:pt x="252" y="819"/>
                    <a:pt x="240" y="823"/>
                    <a:pt x="226" y="823"/>
                  </a:cubicBezTo>
                  <a:lnTo>
                    <a:pt x="187" y="819"/>
                  </a:lnTo>
                  <a:cubicBezTo>
                    <a:pt x="172" y="815"/>
                    <a:pt x="160" y="812"/>
                    <a:pt x="147" y="811"/>
                  </a:cubicBezTo>
                  <a:cubicBezTo>
                    <a:pt x="145" y="827"/>
                    <a:pt x="145" y="843"/>
                    <a:pt x="145" y="858"/>
                  </a:cubicBezTo>
                  <a:lnTo>
                    <a:pt x="140" y="904"/>
                  </a:lnTo>
                  <a:cubicBezTo>
                    <a:pt x="134" y="952"/>
                    <a:pt x="123" y="993"/>
                    <a:pt x="107" y="1026"/>
                  </a:cubicBezTo>
                  <a:cubicBezTo>
                    <a:pt x="88" y="1061"/>
                    <a:pt x="66" y="1093"/>
                    <a:pt x="41" y="1121"/>
                  </a:cubicBezTo>
                  <a:cubicBezTo>
                    <a:pt x="16" y="1149"/>
                    <a:pt x="2" y="1185"/>
                    <a:pt x="2" y="1229"/>
                  </a:cubicBezTo>
                  <a:cubicBezTo>
                    <a:pt x="0" y="1270"/>
                    <a:pt x="4" y="1312"/>
                    <a:pt x="16" y="1353"/>
                  </a:cubicBezTo>
                  <a:cubicBezTo>
                    <a:pt x="25" y="1396"/>
                    <a:pt x="39" y="1436"/>
                    <a:pt x="56" y="1475"/>
                  </a:cubicBezTo>
                  <a:cubicBezTo>
                    <a:pt x="74" y="1513"/>
                    <a:pt x="87" y="1543"/>
                    <a:pt x="100" y="1563"/>
                  </a:cubicBezTo>
                  <a:cubicBezTo>
                    <a:pt x="118" y="1595"/>
                    <a:pt x="134" y="1629"/>
                    <a:pt x="149" y="1668"/>
                  </a:cubicBezTo>
                  <a:cubicBezTo>
                    <a:pt x="166" y="1704"/>
                    <a:pt x="186" y="1736"/>
                    <a:pt x="206" y="1765"/>
                  </a:cubicBezTo>
                  <a:cubicBezTo>
                    <a:pt x="227" y="1792"/>
                    <a:pt x="251" y="1812"/>
                    <a:pt x="279" y="1825"/>
                  </a:cubicBezTo>
                  <a:cubicBezTo>
                    <a:pt x="294" y="1833"/>
                    <a:pt x="311" y="1837"/>
                    <a:pt x="330" y="1837"/>
                  </a:cubicBezTo>
                  <a:cubicBezTo>
                    <a:pt x="347" y="1837"/>
                    <a:pt x="366" y="1834"/>
                    <a:pt x="387" y="1827"/>
                  </a:cubicBezTo>
                  <a:lnTo>
                    <a:pt x="394" y="1828"/>
                  </a:lnTo>
                  <a:cubicBezTo>
                    <a:pt x="427" y="1839"/>
                    <a:pt x="457" y="1846"/>
                    <a:pt x="487" y="1850"/>
                  </a:cubicBezTo>
                  <a:cubicBezTo>
                    <a:pt x="515" y="1853"/>
                    <a:pt x="546" y="1854"/>
                    <a:pt x="580" y="1854"/>
                  </a:cubicBezTo>
                  <a:cubicBezTo>
                    <a:pt x="596" y="1854"/>
                    <a:pt x="611" y="1854"/>
                    <a:pt x="626" y="1854"/>
                  </a:cubicBezTo>
                  <a:cubicBezTo>
                    <a:pt x="641" y="1854"/>
                    <a:pt x="656" y="1854"/>
                    <a:pt x="671" y="1854"/>
                  </a:cubicBezTo>
                  <a:cubicBezTo>
                    <a:pt x="701" y="1858"/>
                    <a:pt x="732" y="1864"/>
                    <a:pt x="759" y="1872"/>
                  </a:cubicBezTo>
                  <a:cubicBezTo>
                    <a:pt x="780" y="1863"/>
                    <a:pt x="805" y="1859"/>
                    <a:pt x="836" y="1859"/>
                  </a:cubicBezTo>
                  <a:cubicBezTo>
                    <a:pt x="845" y="1859"/>
                    <a:pt x="854" y="1859"/>
                    <a:pt x="863" y="1860"/>
                  </a:cubicBezTo>
                  <a:cubicBezTo>
                    <a:pt x="884" y="1861"/>
                    <a:pt x="905" y="1861"/>
                    <a:pt x="925" y="1861"/>
                  </a:cubicBezTo>
                  <a:cubicBezTo>
                    <a:pt x="945" y="1861"/>
                    <a:pt x="964" y="1861"/>
                    <a:pt x="982" y="1860"/>
                  </a:cubicBezTo>
                  <a:cubicBezTo>
                    <a:pt x="1020" y="1854"/>
                    <a:pt x="1048" y="1843"/>
                    <a:pt x="1070" y="1826"/>
                  </a:cubicBezTo>
                  <a:cubicBezTo>
                    <a:pt x="1091" y="1809"/>
                    <a:pt x="1095" y="1776"/>
                    <a:pt x="1082" y="1727"/>
                  </a:cubicBezTo>
                  <a:lnTo>
                    <a:pt x="1130" y="1717"/>
                  </a:lnTo>
                  <a:cubicBezTo>
                    <a:pt x="1188" y="1705"/>
                    <a:pt x="1245" y="1691"/>
                    <a:pt x="1303" y="1676"/>
                  </a:cubicBezTo>
                  <a:cubicBezTo>
                    <a:pt x="1363" y="1660"/>
                    <a:pt x="1420" y="1640"/>
                    <a:pt x="1477" y="1618"/>
                  </a:cubicBezTo>
                  <a:cubicBezTo>
                    <a:pt x="1490" y="1612"/>
                    <a:pt x="1502" y="1605"/>
                    <a:pt x="1516" y="1597"/>
                  </a:cubicBezTo>
                  <a:cubicBezTo>
                    <a:pt x="1528" y="1589"/>
                    <a:pt x="1541" y="1583"/>
                    <a:pt x="1553" y="1580"/>
                  </a:cubicBezTo>
                  <a:lnTo>
                    <a:pt x="1948" y="1446"/>
                  </a:lnTo>
                  <a:lnTo>
                    <a:pt x="1973" y="1478"/>
                  </a:lnTo>
                  <a:cubicBezTo>
                    <a:pt x="2030" y="1442"/>
                    <a:pt x="2089" y="1416"/>
                    <a:pt x="2149" y="1402"/>
                  </a:cubicBezTo>
                  <a:cubicBezTo>
                    <a:pt x="2210" y="1385"/>
                    <a:pt x="2270" y="1364"/>
                    <a:pt x="2331" y="1340"/>
                  </a:cubicBezTo>
                  <a:cubicBezTo>
                    <a:pt x="2335" y="1341"/>
                    <a:pt x="2339" y="1341"/>
                    <a:pt x="2343" y="1341"/>
                  </a:cubicBezTo>
                  <a:cubicBezTo>
                    <a:pt x="2355" y="1341"/>
                    <a:pt x="2364" y="1337"/>
                    <a:pt x="2372" y="1327"/>
                  </a:cubicBezTo>
                  <a:lnTo>
                    <a:pt x="2414" y="1281"/>
                  </a:lnTo>
                  <a:cubicBezTo>
                    <a:pt x="2431" y="1264"/>
                    <a:pt x="2447" y="1249"/>
                    <a:pt x="2463" y="1236"/>
                  </a:cubicBezTo>
                  <a:cubicBezTo>
                    <a:pt x="2473" y="1230"/>
                    <a:pt x="2485" y="1227"/>
                    <a:pt x="2497" y="1227"/>
                  </a:cubicBezTo>
                  <a:cubicBezTo>
                    <a:pt x="2508" y="1227"/>
                    <a:pt x="2520" y="1229"/>
                    <a:pt x="2532" y="1234"/>
                  </a:cubicBezTo>
                  <a:cubicBezTo>
                    <a:pt x="2556" y="1219"/>
                    <a:pt x="2577" y="1203"/>
                    <a:pt x="2597" y="1184"/>
                  </a:cubicBezTo>
                  <a:cubicBezTo>
                    <a:pt x="2616" y="1164"/>
                    <a:pt x="2636" y="1146"/>
                    <a:pt x="2658" y="1129"/>
                  </a:cubicBezTo>
                  <a:cubicBezTo>
                    <a:pt x="2682" y="1108"/>
                    <a:pt x="2700" y="1091"/>
                    <a:pt x="2711" y="1081"/>
                  </a:cubicBezTo>
                  <a:cubicBezTo>
                    <a:pt x="2724" y="1070"/>
                    <a:pt x="2736" y="1061"/>
                    <a:pt x="2743" y="1053"/>
                  </a:cubicBezTo>
                  <a:lnTo>
                    <a:pt x="2777" y="1020"/>
                  </a:lnTo>
                  <a:lnTo>
                    <a:pt x="2833" y="976"/>
                  </a:lnTo>
                  <a:cubicBezTo>
                    <a:pt x="2829" y="971"/>
                    <a:pt x="2827" y="964"/>
                    <a:pt x="2828" y="954"/>
                  </a:cubicBezTo>
                  <a:cubicBezTo>
                    <a:pt x="2832" y="945"/>
                    <a:pt x="2835" y="937"/>
                    <a:pt x="2837" y="933"/>
                  </a:cubicBezTo>
                  <a:lnTo>
                    <a:pt x="2843" y="898"/>
                  </a:lnTo>
                  <a:cubicBezTo>
                    <a:pt x="2844" y="883"/>
                    <a:pt x="2839" y="872"/>
                    <a:pt x="2828" y="866"/>
                  </a:cubicBezTo>
                  <a:cubicBezTo>
                    <a:pt x="2793" y="889"/>
                    <a:pt x="2759" y="909"/>
                    <a:pt x="2722" y="927"/>
                  </a:cubicBezTo>
                  <a:cubicBezTo>
                    <a:pt x="2689" y="944"/>
                    <a:pt x="2654" y="961"/>
                    <a:pt x="2618" y="979"/>
                  </a:cubicBezTo>
                  <a:cubicBezTo>
                    <a:pt x="2574" y="1000"/>
                    <a:pt x="2540" y="1017"/>
                    <a:pt x="2515" y="1029"/>
                  </a:cubicBezTo>
                  <a:cubicBezTo>
                    <a:pt x="2492" y="1038"/>
                    <a:pt x="2471" y="1048"/>
                    <a:pt x="2452" y="1061"/>
                  </a:cubicBezTo>
                  <a:cubicBezTo>
                    <a:pt x="2434" y="1070"/>
                    <a:pt x="2414" y="1083"/>
                    <a:pt x="2393" y="1097"/>
                  </a:cubicBezTo>
                  <a:cubicBezTo>
                    <a:pt x="2374" y="1111"/>
                    <a:pt x="2345" y="1133"/>
                    <a:pt x="2305" y="1163"/>
                  </a:cubicBezTo>
                  <a:lnTo>
                    <a:pt x="2292" y="1175"/>
                  </a:lnTo>
                  <a:lnTo>
                    <a:pt x="2268" y="1137"/>
                  </a:lnTo>
                  <a:cubicBezTo>
                    <a:pt x="2239" y="1160"/>
                    <a:pt x="2209" y="1182"/>
                    <a:pt x="2177" y="1202"/>
                  </a:cubicBezTo>
                  <a:cubicBezTo>
                    <a:pt x="2161" y="1212"/>
                    <a:pt x="2144" y="1217"/>
                    <a:pt x="2125" y="1217"/>
                  </a:cubicBezTo>
                  <a:cubicBezTo>
                    <a:pt x="2107" y="1217"/>
                    <a:pt x="2088" y="1212"/>
                    <a:pt x="2068" y="1203"/>
                  </a:cubicBezTo>
                  <a:cubicBezTo>
                    <a:pt x="2047" y="1213"/>
                    <a:pt x="2026" y="1217"/>
                    <a:pt x="2004" y="1217"/>
                  </a:cubicBezTo>
                  <a:cubicBezTo>
                    <a:pt x="1985" y="1217"/>
                    <a:pt x="1965" y="1218"/>
                    <a:pt x="1947" y="1220"/>
                  </a:cubicBezTo>
                  <a:cubicBezTo>
                    <a:pt x="1929" y="1224"/>
                    <a:pt x="1911" y="1230"/>
                    <a:pt x="1893" y="1240"/>
                  </a:cubicBezTo>
                  <a:cubicBezTo>
                    <a:pt x="1877" y="1248"/>
                    <a:pt x="1863" y="1265"/>
                    <a:pt x="1850" y="1293"/>
                  </a:cubicBezTo>
                  <a:lnTo>
                    <a:pt x="1845" y="1303"/>
                  </a:lnTo>
                  <a:lnTo>
                    <a:pt x="1839" y="1302"/>
                  </a:lnTo>
                  <a:cubicBezTo>
                    <a:pt x="1822" y="1303"/>
                    <a:pt x="1806" y="1303"/>
                    <a:pt x="1791" y="1303"/>
                  </a:cubicBezTo>
                  <a:cubicBezTo>
                    <a:pt x="1775" y="1303"/>
                    <a:pt x="1759" y="1303"/>
                    <a:pt x="1744" y="1302"/>
                  </a:cubicBezTo>
                  <a:cubicBezTo>
                    <a:pt x="1734" y="1301"/>
                    <a:pt x="1723" y="1301"/>
                    <a:pt x="1713" y="1301"/>
                  </a:cubicBezTo>
                  <a:cubicBezTo>
                    <a:pt x="1693" y="1301"/>
                    <a:pt x="1673" y="1302"/>
                    <a:pt x="1653" y="1305"/>
                  </a:cubicBezTo>
                  <a:cubicBezTo>
                    <a:pt x="1626" y="1309"/>
                    <a:pt x="1600" y="1317"/>
                    <a:pt x="1573" y="1328"/>
                  </a:cubicBezTo>
                  <a:cubicBezTo>
                    <a:pt x="1548" y="1340"/>
                    <a:pt x="1525" y="1358"/>
                    <a:pt x="1505" y="1382"/>
                  </a:cubicBezTo>
                  <a:cubicBezTo>
                    <a:pt x="1494" y="1398"/>
                    <a:pt x="1484" y="1412"/>
                    <a:pt x="1478" y="1426"/>
                  </a:cubicBezTo>
                  <a:cubicBezTo>
                    <a:pt x="1472" y="1437"/>
                    <a:pt x="1465" y="1451"/>
                    <a:pt x="1459" y="1467"/>
                  </a:cubicBezTo>
                  <a:lnTo>
                    <a:pt x="1454" y="1474"/>
                  </a:lnTo>
                  <a:cubicBezTo>
                    <a:pt x="1448" y="1475"/>
                    <a:pt x="1442" y="1475"/>
                    <a:pt x="1435" y="1475"/>
                  </a:cubicBezTo>
                  <a:cubicBezTo>
                    <a:pt x="1422" y="1475"/>
                    <a:pt x="1407" y="1473"/>
                    <a:pt x="1393" y="1470"/>
                  </a:cubicBezTo>
                  <a:cubicBezTo>
                    <a:pt x="1374" y="1465"/>
                    <a:pt x="1360" y="1452"/>
                    <a:pt x="1350" y="1432"/>
                  </a:cubicBezTo>
                  <a:cubicBezTo>
                    <a:pt x="1291" y="1434"/>
                    <a:pt x="1234" y="1444"/>
                    <a:pt x="1176" y="1458"/>
                  </a:cubicBezTo>
                  <a:cubicBezTo>
                    <a:pt x="1122" y="1471"/>
                    <a:pt x="1066" y="1486"/>
                    <a:pt x="1012" y="1503"/>
                  </a:cubicBezTo>
                  <a:cubicBezTo>
                    <a:pt x="958" y="1519"/>
                    <a:pt x="904" y="1534"/>
                    <a:pt x="846" y="1548"/>
                  </a:cubicBezTo>
                  <a:cubicBezTo>
                    <a:pt x="792" y="1561"/>
                    <a:pt x="735" y="1568"/>
                    <a:pt x="676" y="1568"/>
                  </a:cubicBezTo>
                  <a:lnTo>
                    <a:pt x="672" y="1571"/>
                  </a:lnTo>
                  <a:lnTo>
                    <a:pt x="669" y="1567"/>
                  </a:lnTo>
                  <a:cubicBezTo>
                    <a:pt x="643" y="1544"/>
                    <a:pt x="611" y="1531"/>
                    <a:pt x="572" y="1526"/>
                  </a:cubicBezTo>
                  <a:cubicBezTo>
                    <a:pt x="537" y="1522"/>
                    <a:pt x="499" y="1520"/>
                    <a:pt x="460" y="1520"/>
                  </a:cubicBezTo>
                  <a:cubicBezTo>
                    <a:pt x="423" y="1518"/>
                    <a:pt x="385" y="1514"/>
                    <a:pt x="350" y="1507"/>
                  </a:cubicBezTo>
                  <a:cubicBezTo>
                    <a:pt x="315" y="1497"/>
                    <a:pt x="286" y="1478"/>
                    <a:pt x="266" y="1449"/>
                  </a:cubicBezTo>
                  <a:cubicBezTo>
                    <a:pt x="291" y="1411"/>
                    <a:pt x="319" y="1383"/>
                    <a:pt x="352" y="1365"/>
                  </a:cubicBezTo>
                  <a:cubicBezTo>
                    <a:pt x="389" y="1345"/>
                    <a:pt x="426" y="1330"/>
                    <a:pt x="463" y="1321"/>
                  </a:cubicBezTo>
                  <a:cubicBezTo>
                    <a:pt x="503" y="1308"/>
                    <a:pt x="543" y="1300"/>
                    <a:pt x="583" y="1295"/>
                  </a:cubicBezTo>
                  <a:cubicBezTo>
                    <a:pt x="622" y="1287"/>
                    <a:pt x="657" y="1278"/>
                    <a:pt x="688" y="1264"/>
                  </a:cubicBezTo>
                  <a:cubicBezTo>
                    <a:pt x="721" y="1249"/>
                    <a:pt x="750" y="1229"/>
                    <a:pt x="772" y="1202"/>
                  </a:cubicBezTo>
                  <a:cubicBezTo>
                    <a:pt x="795" y="1175"/>
                    <a:pt x="808" y="1138"/>
                    <a:pt x="815" y="1087"/>
                  </a:cubicBezTo>
                  <a:cubicBezTo>
                    <a:pt x="836" y="1095"/>
                    <a:pt x="858" y="1102"/>
                    <a:pt x="881" y="1110"/>
                  </a:cubicBezTo>
                  <a:cubicBezTo>
                    <a:pt x="905" y="1118"/>
                    <a:pt x="926" y="1126"/>
                    <a:pt x="947" y="1137"/>
                  </a:cubicBezTo>
                  <a:cubicBezTo>
                    <a:pt x="968" y="1126"/>
                    <a:pt x="983" y="1110"/>
                    <a:pt x="996" y="1087"/>
                  </a:cubicBezTo>
                  <a:cubicBezTo>
                    <a:pt x="1011" y="1065"/>
                    <a:pt x="1029" y="1045"/>
                    <a:pt x="1050" y="1029"/>
                  </a:cubicBezTo>
                  <a:lnTo>
                    <a:pt x="1059" y="1022"/>
                  </a:lnTo>
                  <a:lnTo>
                    <a:pt x="1065" y="1031"/>
                  </a:lnTo>
                  <a:cubicBezTo>
                    <a:pt x="1084" y="1049"/>
                    <a:pt x="1099" y="1059"/>
                    <a:pt x="1111" y="1059"/>
                  </a:cubicBezTo>
                  <a:cubicBezTo>
                    <a:pt x="1116" y="1059"/>
                    <a:pt x="1120" y="1057"/>
                    <a:pt x="1124" y="1053"/>
                  </a:cubicBezTo>
                  <a:cubicBezTo>
                    <a:pt x="1135" y="1039"/>
                    <a:pt x="1146" y="1021"/>
                    <a:pt x="1156" y="998"/>
                  </a:cubicBezTo>
                  <a:cubicBezTo>
                    <a:pt x="1167" y="973"/>
                    <a:pt x="1180" y="950"/>
                    <a:pt x="1197" y="930"/>
                  </a:cubicBezTo>
                  <a:cubicBezTo>
                    <a:pt x="1207" y="920"/>
                    <a:pt x="1220" y="915"/>
                    <a:pt x="1237" y="915"/>
                  </a:cubicBezTo>
                  <a:cubicBezTo>
                    <a:pt x="1251" y="915"/>
                    <a:pt x="1269" y="919"/>
                    <a:pt x="1288" y="927"/>
                  </a:cubicBezTo>
                  <a:cubicBezTo>
                    <a:pt x="1345" y="900"/>
                    <a:pt x="1390" y="864"/>
                    <a:pt x="1425" y="820"/>
                  </a:cubicBezTo>
                  <a:cubicBezTo>
                    <a:pt x="1459" y="773"/>
                    <a:pt x="1492" y="724"/>
                    <a:pt x="1522" y="672"/>
                  </a:cubicBezTo>
                  <a:lnTo>
                    <a:pt x="1580" y="584"/>
                  </a:lnTo>
                  <a:cubicBezTo>
                    <a:pt x="1601" y="556"/>
                    <a:pt x="1624" y="528"/>
                    <a:pt x="1648" y="502"/>
                  </a:cubicBezTo>
                  <a:cubicBezTo>
                    <a:pt x="1671" y="478"/>
                    <a:pt x="1683" y="448"/>
                    <a:pt x="1688" y="412"/>
                  </a:cubicBezTo>
                  <a:cubicBezTo>
                    <a:pt x="1693" y="377"/>
                    <a:pt x="1683" y="344"/>
                    <a:pt x="1660" y="315"/>
                  </a:cubicBezTo>
                  <a:cubicBezTo>
                    <a:pt x="1702" y="303"/>
                    <a:pt x="1719" y="273"/>
                    <a:pt x="1711" y="227"/>
                  </a:cubicBezTo>
                  <a:cubicBezTo>
                    <a:pt x="1702" y="176"/>
                    <a:pt x="1676" y="131"/>
                    <a:pt x="1633" y="89"/>
                  </a:cubicBezTo>
                  <a:cubicBezTo>
                    <a:pt x="1592" y="49"/>
                    <a:pt x="1539" y="20"/>
                    <a:pt x="1473" y="5"/>
                  </a:cubicBezTo>
                  <a:cubicBezTo>
                    <a:pt x="1460" y="2"/>
                    <a:pt x="1446" y="0"/>
                    <a:pt x="1433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5"/>
            <p:cNvSpPr/>
            <p:nvPr/>
          </p:nvSpPr>
          <p:spPr>
            <a:xfrm>
              <a:off x="3104000" y="2895525"/>
              <a:ext cx="69475" cy="95650"/>
            </a:xfrm>
            <a:custGeom>
              <a:avLst/>
              <a:gdLst/>
              <a:ahLst/>
              <a:cxnLst/>
              <a:rect l="l" t="t" r="r" b="b"/>
              <a:pathLst>
                <a:path w="2779" h="3826" extrusionOk="0">
                  <a:moveTo>
                    <a:pt x="1542" y="0"/>
                  </a:moveTo>
                  <a:cubicBezTo>
                    <a:pt x="1453" y="38"/>
                    <a:pt x="1384" y="90"/>
                    <a:pt x="1335" y="156"/>
                  </a:cubicBezTo>
                  <a:cubicBezTo>
                    <a:pt x="1286" y="221"/>
                    <a:pt x="1244" y="294"/>
                    <a:pt x="1207" y="373"/>
                  </a:cubicBezTo>
                  <a:cubicBezTo>
                    <a:pt x="1174" y="452"/>
                    <a:pt x="1142" y="532"/>
                    <a:pt x="1113" y="616"/>
                  </a:cubicBezTo>
                  <a:cubicBezTo>
                    <a:pt x="1083" y="697"/>
                    <a:pt x="1045" y="773"/>
                    <a:pt x="997" y="842"/>
                  </a:cubicBezTo>
                  <a:cubicBezTo>
                    <a:pt x="940" y="884"/>
                    <a:pt x="881" y="913"/>
                    <a:pt x="823" y="930"/>
                  </a:cubicBezTo>
                  <a:cubicBezTo>
                    <a:pt x="768" y="948"/>
                    <a:pt x="711" y="956"/>
                    <a:pt x="654" y="956"/>
                  </a:cubicBezTo>
                  <a:cubicBezTo>
                    <a:pt x="650" y="956"/>
                    <a:pt x="646" y="956"/>
                    <a:pt x="642" y="956"/>
                  </a:cubicBezTo>
                  <a:cubicBezTo>
                    <a:pt x="590" y="956"/>
                    <a:pt x="536" y="950"/>
                    <a:pt x="482" y="939"/>
                  </a:cubicBezTo>
                  <a:cubicBezTo>
                    <a:pt x="422" y="924"/>
                    <a:pt x="360" y="907"/>
                    <a:pt x="295" y="884"/>
                  </a:cubicBezTo>
                  <a:cubicBezTo>
                    <a:pt x="272" y="894"/>
                    <a:pt x="248" y="899"/>
                    <a:pt x="224" y="899"/>
                  </a:cubicBezTo>
                  <a:cubicBezTo>
                    <a:pt x="222" y="899"/>
                    <a:pt x="220" y="899"/>
                    <a:pt x="218" y="899"/>
                  </a:cubicBezTo>
                  <a:cubicBezTo>
                    <a:pt x="203" y="898"/>
                    <a:pt x="189" y="897"/>
                    <a:pt x="176" y="897"/>
                  </a:cubicBezTo>
                  <a:cubicBezTo>
                    <a:pt x="166" y="897"/>
                    <a:pt x="155" y="897"/>
                    <a:pt x="145" y="898"/>
                  </a:cubicBezTo>
                  <a:cubicBezTo>
                    <a:pt x="123" y="898"/>
                    <a:pt x="104" y="905"/>
                    <a:pt x="88" y="917"/>
                  </a:cubicBezTo>
                  <a:cubicBezTo>
                    <a:pt x="72" y="927"/>
                    <a:pt x="62" y="951"/>
                    <a:pt x="54" y="989"/>
                  </a:cubicBezTo>
                  <a:lnTo>
                    <a:pt x="50" y="1025"/>
                  </a:lnTo>
                  <a:cubicBezTo>
                    <a:pt x="50" y="1042"/>
                    <a:pt x="59" y="1053"/>
                    <a:pt x="78" y="1061"/>
                  </a:cubicBezTo>
                  <a:cubicBezTo>
                    <a:pt x="94" y="1068"/>
                    <a:pt x="113" y="1072"/>
                    <a:pt x="135" y="1075"/>
                  </a:cubicBezTo>
                  <a:cubicBezTo>
                    <a:pt x="156" y="1078"/>
                    <a:pt x="178" y="1079"/>
                    <a:pt x="199" y="1080"/>
                  </a:cubicBezTo>
                  <a:cubicBezTo>
                    <a:pt x="212" y="1078"/>
                    <a:pt x="224" y="1077"/>
                    <a:pt x="234" y="1077"/>
                  </a:cubicBezTo>
                  <a:cubicBezTo>
                    <a:pt x="240" y="1077"/>
                    <a:pt x="246" y="1078"/>
                    <a:pt x="250" y="1079"/>
                  </a:cubicBezTo>
                  <a:cubicBezTo>
                    <a:pt x="269" y="1081"/>
                    <a:pt x="278" y="1083"/>
                    <a:pt x="278" y="1085"/>
                  </a:cubicBezTo>
                  <a:lnTo>
                    <a:pt x="303" y="1098"/>
                  </a:lnTo>
                  <a:cubicBezTo>
                    <a:pt x="338" y="1118"/>
                    <a:pt x="376" y="1131"/>
                    <a:pt x="414" y="1138"/>
                  </a:cubicBezTo>
                  <a:cubicBezTo>
                    <a:pt x="453" y="1146"/>
                    <a:pt x="493" y="1151"/>
                    <a:pt x="531" y="1156"/>
                  </a:cubicBezTo>
                  <a:cubicBezTo>
                    <a:pt x="572" y="1160"/>
                    <a:pt x="611" y="1168"/>
                    <a:pt x="648" y="1177"/>
                  </a:cubicBezTo>
                  <a:cubicBezTo>
                    <a:pt x="686" y="1184"/>
                    <a:pt x="724" y="1197"/>
                    <a:pt x="760" y="1216"/>
                  </a:cubicBezTo>
                  <a:cubicBezTo>
                    <a:pt x="669" y="1381"/>
                    <a:pt x="581" y="1550"/>
                    <a:pt x="495" y="1721"/>
                  </a:cubicBezTo>
                  <a:cubicBezTo>
                    <a:pt x="412" y="1891"/>
                    <a:pt x="335" y="2063"/>
                    <a:pt x="266" y="2239"/>
                  </a:cubicBezTo>
                  <a:cubicBezTo>
                    <a:pt x="238" y="2310"/>
                    <a:pt x="210" y="2382"/>
                    <a:pt x="185" y="2454"/>
                  </a:cubicBezTo>
                  <a:cubicBezTo>
                    <a:pt x="160" y="2524"/>
                    <a:pt x="133" y="2595"/>
                    <a:pt x="104" y="2670"/>
                  </a:cubicBezTo>
                  <a:cubicBezTo>
                    <a:pt x="97" y="2687"/>
                    <a:pt x="91" y="2704"/>
                    <a:pt x="85" y="2718"/>
                  </a:cubicBezTo>
                  <a:cubicBezTo>
                    <a:pt x="80" y="2731"/>
                    <a:pt x="78" y="2749"/>
                    <a:pt x="77" y="2771"/>
                  </a:cubicBezTo>
                  <a:cubicBezTo>
                    <a:pt x="76" y="2805"/>
                    <a:pt x="76" y="2839"/>
                    <a:pt x="79" y="2873"/>
                  </a:cubicBezTo>
                  <a:cubicBezTo>
                    <a:pt x="86" y="2905"/>
                    <a:pt x="88" y="2937"/>
                    <a:pt x="87" y="2968"/>
                  </a:cubicBezTo>
                  <a:cubicBezTo>
                    <a:pt x="88" y="2998"/>
                    <a:pt x="81" y="3026"/>
                    <a:pt x="69" y="3053"/>
                  </a:cubicBezTo>
                  <a:cubicBezTo>
                    <a:pt x="58" y="3081"/>
                    <a:pt x="35" y="3108"/>
                    <a:pt x="1" y="3133"/>
                  </a:cubicBezTo>
                  <a:lnTo>
                    <a:pt x="26" y="3164"/>
                  </a:lnTo>
                  <a:cubicBezTo>
                    <a:pt x="17" y="3274"/>
                    <a:pt x="30" y="3379"/>
                    <a:pt x="65" y="3478"/>
                  </a:cubicBezTo>
                  <a:cubicBezTo>
                    <a:pt x="101" y="3574"/>
                    <a:pt x="162" y="3659"/>
                    <a:pt x="248" y="3732"/>
                  </a:cubicBezTo>
                  <a:cubicBezTo>
                    <a:pt x="261" y="3744"/>
                    <a:pt x="282" y="3757"/>
                    <a:pt x="309" y="3772"/>
                  </a:cubicBezTo>
                  <a:cubicBezTo>
                    <a:pt x="335" y="3790"/>
                    <a:pt x="357" y="3803"/>
                    <a:pt x="373" y="3809"/>
                  </a:cubicBezTo>
                  <a:cubicBezTo>
                    <a:pt x="406" y="3820"/>
                    <a:pt x="443" y="3826"/>
                    <a:pt x="483" y="3826"/>
                  </a:cubicBezTo>
                  <a:cubicBezTo>
                    <a:pt x="510" y="3826"/>
                    <a:pt x="538" y="3823"/>
                    <a:pt x="568" y="3818"/>
                  </a:cubicBezTo>
                  <a:cubicBezTo>
                    <a:pt x="644" y="3808"/>
                    <a:pt x="707" y="3789"/>
                    <a:pt x="756" y="3762"/>
                  </a:cubicBezTo>
                  <a:cubicBezTo>
                    <a:pt x="766" y="3764"/>
                    <a:pt x="777" y="3766"/>
                    <a:pt x="789" y="3766"/>
                  </a:cubicBezTo>
                  <a:cubicBezTo>
                    <a:pt x="791" y="3766"/>
                    <a:pt x="794" y="3766"/>
                    <a:pt x="796" y="3766"/>
                  </a:cubicBezTo>
                  <a:cubicBezTo>
                    <a:pt x="813" y="3766"/>
                    <a:pt x="829" y="3767"/>
                    <a:pt x="842" y="3768"/>
                  </a:cubicBezTo>
                  <a:cubicBezTo>
                    <a:pt x="859" y="3770"/>
                    <a:pt x="874" y="3774"/>
                    <a:pt x="885" y="3781"/>
                  </a:cubicBezTo>
                  <a:cubicBezTo>
                    <a:pt x="896" y="3787"/>
                    <a:pt x="904" y="3797"/>
                    <a:pt x="910" y="3813"/>
                  </a:cubicBezTo>
                  <a:cubicBezTo>
                    <a:pt x="972" y="3760"/>
                    <a:pt x="1036" y="3712"/>
                    <a:pt x="1101" y="3673"/>
                  </a:cubicBezTo>
                  <a:cubicBezTo>
                    <a:pt x="1167" y="3630"/>
                    <a:pt x="1234" y="3591"/>
                    <a:pt x="1305" y="3555"/>
                  </a:cubicBezTo>
                  <a:cubicBezTo>
                    <a:pt x="1324" y="3546"/>
                    <a:pt x="1346" y="3536"/>
                    <a:pt x="1370" y="3527"/>
                  </a:cubicBezTo>
                  <a:cubicBezTo>
                    <a:pt x="1393" y="3515"/>
                    <a:pt x="1415" y="3505"/>
                    <a:pt x="1436" y="3495"/>
                  </a:cubicBezTo>
                  <a:cubicBezTo>
                    <a:pt x="1482" y="3475"/>
                    <a:pt x="1520" y="3448"/>
                    <a:pt x="1553" y="3419"/>
                  </a:cubicBezTo>
                  <a:cubicBezTo>
                    <a:pt x="1676" y="3329"/>
                    <a:pt x="1789" y="3225"/>
                    <a:pt x="1893" y="3108"/>
                  </a:cubicBezTo>
                  <a:cubicBezTo>
                    <a:pt x="1996" y="2987"/>
                    <a:pt x="2085" y="2861"/>
                    <a:pt x="2160" y="2729"/>
                  </a:cubicBezTo>
                  <a:lnTo>
                    <a:pt x="2160" y="2729"/>
                  </a:lnTo>
                  <a:cubicBezTo>
                    <a:pt x="2069" y="2740"/>
                    <a:pt x="1987" y="2769"/>
                    <a:pt x="1913" y="2816"/>
                  </a:cubicBezTo>
                  <a:cubicBezTo>
                    <a:pt x="1842" y="2862"/>
                    <a:pt x="1773" y="2916"/>
                    <a:pt x="1705" y="2976"/>
                  </a:cubicBezTo>
                  <a:cubicBezTo>
                    <a:pt x="1638" y="3033"/>
                    <a:pt x="1570" y="3091"/>
                    <a:pt x="1503" y="3151"/>
                  </a:cubicBezTo>
                  <a:cubicBezTo>
                    <a:pt x="1435" y="3208"/>
                    <a:pt x="1360" y="3253"/>
                    <a:pt x="1278" y="3287"/>
                  </a:cubicBezTo>
                  <a:cubicBezTo>
                    <a:pt x="1258" y="3277"/>
                    <a:pt x="1239" y="3273"/>
                    <a:pt x="1221" y="3273"/>
                  </a:cubicBezTo>
                  <a:cubicBezTo>
                    <a:pt x="1215" y="3273"/>
                    <a:pt x="1209" y="3273"/>
                    <a:pt x="1204" y="3274"/>
                  </a:cubicBezTo>
                  <a:cubicBezTo>
                    <a:pt x="1184" y="3277"/>
                    <a:pt x="1165" y="3285"/>
                    <a:pt x="1147" y="3296"/>
                  </a:cubicBezTo>
                  <a:cubicBezTo>
                    <a:pt x="1128" y="3307"/>
                    <a:pt x="1112" y="3320"/>
                    <a:pt x="1095" y="3337"/>
                  </a:cubicBezTo>
                  <a:cubicBezTo>
                    <a:pt x="1078" y="3355"/>
                    <a:pt x="1060" y="3371"/>
                    <a:pt x="1041" y="3385"/>
                  </a:cubicBezTo>
                  <a:cubicBezTo>
                    <a:pt x="1001" y="3388"/>
                    <a:pt x="958" y="3397"/>
                    <a:pt x="915" y="3414"/>
                  </a:cubicBezTo>
                  <a:cubicBezTo>
                    <a:pt x="875" y="3428"/>
                    <a:pt x="834" y="3449"/>
                    <a:pt x="795" y="3476"/>
                  </a:cubicBezTo>
                  <a:cubicBezTo>
                    <a:pt x="755" y="3500"/>
                    <a:pt x="717" y="3528"/>
                    <a:pt x="679" y="3559"/>
                  </a:cubicBezTo>
                  <a:cubicBezTo>
                    <a:pt x="644" y="3589"/>
                    <a:pt x="613" y="3618"/>
                    <a:pt x="586" y="3646"/>
                  </a:cubicBezTo>
                  <a:lnTo>
                    <a:pt x="511" y="3510"/>
                  </a:lnTo>
                  <a:lnTo>
                    <a:pt x="439" y="3564"/>
                  </a:lnTo>
                  <a:cubicBezTo>
                    <a:pt x="423" y="3539"/>
                    <a:pt x="407" y="3513"/>
                    <a:pt x="394" y="3485"/>
                  </a:cubicBezTo>
                  <a:cubicBezTo>
                    <a:pt x="381" y="3455"/>
                    <a:pt x="371" y="3423"/>
                    <a:pt x="362" y="3391"/>
                  </a:cubicBezTo>
                  <a:cubicBezTo>
                    <a:pt x="354" y="3358"/>
                    <a:pt x="350" y="3326"/>
                    <a:pt x="349" y="3294"/>
                  </a:cubicBezTo>
                  <a:cubicBezTo>
                    <a:pt x="350" y="3263"/>
                    <a:pt x="357" y="3233"/>
                    <a:pt x="370" y="3206"/>
                  </a:cubicBezTo>
                  <a:cubicBezTo>
                    <a:pt x="371" y="3097"/>
                    <a:pt x="374" y="2987"/>
                    <a:pt x="377" y="2876"/>
                  </a:cubicBezTo>
                  <a:cubicBezTo>
                    <a:pt x="381" y="2766"/>
                    <a:pt x="392" y="2657"/>
                    <a:pt x="409" y="2550"/>
                  </a:cubicBezTo>
                  <a:cubicBezTo>
                    <a:pt x="492" y="2422"/>
                    <a:pt x="569" y="2292"/>
                    <a:pt x="638" y="2160"/>
                  </a:cubicBezTo>
                  <a:cubicBezTo>
                    <a:pt x="710" y="2026"/>
                    <a:pt x="782" y="1891"/>
                    <a:pt x="851" y="1754"/>
                  </a:cubicBezTo>
                  <a:lnTo>
                    <a:pt x="928" y="1596"/>
                  </a:lnTo>
                  <a:cubicBezTo>
                    <a:pt x="954" y="1541"/>
                    <a:pt x="982" y="1487"/>
                    <a:pt x="1009" y="1435"/>
                  </a:cubicBezTo>
                  <a:cubicBezTo>
                    <a:pt x="1048" y="1360"/>
                    <a:pt x="1089" y="1315"/>
                    <a:pt x="1131" y="1301"/>
                  </a:cubicBezTo>
                  <a:cubicBezTo>
                    <a:pt x="1161" y="1290"/>
                    <a:pt x="1192" y="1285"/>
                    <a:pt x="1222" y="1285"/>
                  </a:cubicBezTo>
                  <a:cubicBezTo>
                    <a:pt x="1238" y="1285"/>
                    <a:pt x="1254" y="1286"/>
                    <a:pt x="1270" y="1289"/>
                  </a:cubicBezTo>
                  <a:cubicBezTo>
                    <a:pt x="1318" y="1294"/>
                    <a:pt x="1367" y="1302"/>
                    <a:pt x="1417" y="1310"/>
                  </a:cubicBezTo>
                  <a:cubicBezTo>
                    <a:pt x="1429" y="1312"/>
                    <a:pt x="1440" y="1313"/>
                    <a:pt x="1452" y="1313"/>
                  </a:cubicBezTo>
                  <a:cubicBezTo>
                    <a:pt x="1491" y="1313"/>
                    <a:pt x="1531" y="1303"/>
                    <a:pt x="1573" y="1282"/>
                  </a:cubicBezTo>
                  <a:cubicBezTo>
                    <a:pt x="1598" y="1304"/>
                    <a:pt x="1624" y="1314"/>
                    <a:pt x="1652" y="1314"/>
                  </a:cubicBezTo>
                  <a:cubicBezTo>
                    <a:pt x="1653" y="1314"/>
                    <a:pt x="1654" y="1314"/>
                    <a:pt x="1656" y="1314"/>
                  </a:cubicBezTo>
                  <a:cubicBezTo>
                    <a:pt x="1688" y="1310"/>
                    <a:pt x="1713" y="1297"/>
                    <a:pt x="1733" y="1272"/>
                  </a:cubicBezTo>
                  <a:lnTo>
                    <a:pt x="1787" y="1341"/>
                  </a:lnTo>
                  <a:cubicBezTo>
                    <a:pt x="1815" y="1345"/>
                    <a:pt x="1844" y="1348"/>
                    <a:pt x="1872" y="1348"/>
                  </a:cubicBezTo>
                  <a:cubicBezTo>
                    <a:pt x="1887" y="1348"/>
                    <a:pt x="1903" y="1347"/>
                    <a:pt x="1918" y="1346"/>
                  </a:cubicBezTo>
                  <a:lnTo>
                    <a:pt x="2050" y="1332"/>
                  </a:lnTo>
                  <a:cubicBezTo>
                    <a:pt x="2094" y="1326"/>
                    <a:pt x="2137" y="1323"/>
                    <a:pt x="2178" y="1323"/>
                  </a:cubicBezTo>
                  <a:cubicBezTo>
                    <a:pt x="2183" y="1322"/>
                    <a:pt x="2189" y="1322"/>
                    <a:pt x="2195" y="1322"/>
                  </a:cubicBezTo>
                  <a:cubicBezTo>
                    <a:pt x="2230" y="1322"/>
                    <a:pt x="2264" y="1328"/>
                    <a:pt x="2296" y="1341"/>
                  </a:cubicBezTo>
                  <a:cubicBezTo>
                    <a:pt x="2323" y="1310"/>
                    <a:pt x="2353" y="1294"/>
                    <a:pt x="2384" y="1294"/>
                  </a:cubicBezTo>
                  <a:cubicBezTo>
                    <a:pt x="2388" y="1294"/>
                    <a:pt x="2392" y="1294"/>
                    <a:pt x="2396" y="1294"/>
                  </a:cubicBezTo>
                  <a:cubicBezTo>
                    <a:pt x="2434" y="1297"/>
                    <a:pt x="2472" y="1304"/>
                    <a:pt x="2509" y="1315"/>
                  </a:cubicBezTo>
                  <a:cubicBezTo>
                    <a:pt x="2549" y="1328"/>
                    <a:pt x="2590" y="1336"/>
                    <a:pt x="2629" y="1342"/>
                  </a:cubicBezTo>
                  <a:cubicBezTo>
                    <a:pt x="2632" y="1342"/>
                    <a:pt x="2634" y="1342"/>
                    <a:pt x="2637" y="1342"/>
                  </a:cubicBezTo>
                  <a:cubicBezTo>
                    <a:pt x="2675" y="1342"/>
                    <a:pt x="2712" y="1327"/>
                    <a:pt x="2748" y="1298"/>
                  </a:cubicBezTo>
                  <a:cubicBezTo>
                    <a:pt x="2741" y="1265"/>
                    <a:pt x="2743" y="1240"/>
                    <a:pt x="2750" y="1221"/>
                  </a:cubicBezTo>
                  <a:cubicBezTo>
                    <a:pt x="2759" y="1201"/>
                    <a:pt x="2767" y="1182"/>
                    <a:pt x="2771" y="1166"/>
                  </a:cubicBezTo>
                  <a:cubicBezTo>
                    <a:pt x="2777" y="1150"/>
                    <a:pt x="2778" y="1133"/>
                    <a:pt x="2773" y="1115"/>
                  </a:cubicBezTo>
                  <a:cubicBezTo>
                    <a:pt x="2768" y="1097"/>
                    <a:pt x="2749" y="1076"/>
                    <a:pt x="2715" y="1050"/>
                  </a:cubicBezTo>
                  <a:cubicBezTo>
                    <a:pt x="2679" y="1053"/>
                    <a:pt x="2638" y="1058"/>
                    <a:pt x="2591" y="1064"/>
                  </a:cubicBezTo>
                  <a:cubicBezTo>
                    <a:pt x="2547" y="1068"/>
                    <a:pt x="2501" y="1071"/>
                    <a:pt x="2455" y="1073"/>
                  </a:cubicBezTo>
                  <a:cubicBezTo>
                    <a:pt x="2440" y="1074"/>
                    <a:pt x="2424" y="1074"/>
                    <a:pt x="2408" y="1074"/>
                  </a:cubicBezTo>
                  <a:cubicBezTo>
                    <a:pt x="2379" y="1074"/>
                    <a:pt x="2350" y="1073"/>
                    <a:pt x="2321" y="1071"/>
                  </a:cubicBezTo>
                  <a:cubicBezTo>
                    <a:pt x="2277" y="1068"/>
                    <a:pt x="2238" y="1063"/>
                    <a:pt x="2203" y="1053"/>
                  </a:cubicBezTo>
                  <a:cubicBezTo>
                    <a:pt x="2189" y="1060"/>
                    <a:pt x="2175" y="1064"/>
                    <a:pt x="2162" y="1064"/>
                  </a:cubicBezTo>
                  <a:cubicBezTo>
                    <a:pt x="2153" y="1064"/>
                    <a:pt x="2145" y="1063"/>
                    <a:pt x="2137" y="1060"/>
                  </a:cubicBezTo>
                  <a:cubicBezTo>
                    <a:pt x="2119" y="1050"/>
                    <a:pt x="2100" y="1040"/>
                    <a:pt x="2079" y="1027"/>
                  </a:cubicBezTo>
                  <a:cubicBezTo>
                    <a:pt x="2059" y="1013"/>
                    <a:pt x="2036" y="1001"/>
                    <a:pt x="2011" y="991"/>
                  </a:cubicBezTo>
                  <a:cubicBezTo>
                    <a:pt x="2000" y="985"/>
                    <a:pt x="1988" y="983"/>
                    <a:pt x="1975" y="983"/>
                  </a:cubicBezTo>
                  <a:cubicBezTo>
                    <a:pt x="1961" y="983"/>
                    <a:pt x="1947" y="986"/>
                    <a:pt x="1931" y="992"/>
                  </a:cubicBezTo>
                  <a:cubicBezTo>
                    <a:pt x="1905" y="1024"/>
                    <a:pt x="1880" y="1041"/>
                    <a:pt x="1856" y="1041"/>
                  </a:cubicBezTo>
                  <a:cubicBezTo>
                    <a:pt x="1833" y="1038"/>
                    <a:pt x="1809" y="1031"/>
                    <a:pt x="1786" y="1021"/>
                  </a:cubicBezTo>
                  <a:cubicBezTo>
                    <a:pt x="1764" y="1008"/>
                    <a:pt x="1741" y="1000"/>
                    <a:pt x="1716" y="995"/>
                  </a:cubicBezTo>
                  <a:cubicBezTo>
                    <a:pt x="1711" y="993"/>
                    <a:pt x="1705" y="992"/>
                    <a:pt x="1698" y="992"/>
                  </a:cubicBezTo>
                  <a:cubicBezTo>
                    <a:pt x="1680" y="992"/>
                    <a:pt x="1661" y="1001"/>
                    <a:pt x="1641" y="1018"/>
                  </a:cubicBezTo>
                  <a:cubicBezTo>
                    <a:pt x="1629" y="997"/>
                    <a:pt x="1615" y="985"/>
                    <a:pt x="1598" y="983"/>
                  </a:cubicBezTo>
                  <a:cubicBezTo>
                    <a:pt x="1594" y="983"/>
                    <a:pt x="1590" y="983"/>
                    <a:pt x="1587" y="983"/>
                  </a:cubicBezTo>
                  <a:cubicBezTo>
                    <a:pt x="1573" y="983"/>
                    <a:pt x="1559" y="984"/>
                    <a:pt x="1544" y="988"/>
                  </a:cubicBezTo>
                  <a:cubicBezTo>
                    <a:pt x="1526" y="993"/>
                    <a:pt x="1506" y="998"/>
                    <a:pt x="1483" y="1002"/>
                  </a:cubicBezTo>
                  <a:cubicBezTo>
                    <a:pt x="1478" y="1002"/>
                    <a:pt x="1474" y="1003"/>
                    <a:pt x="1470" y="1003"/>
                  </a:cubicBezTo>
                  <a:cubicBezTo>
                    <a:pt x="1452" y="1003"/>
                    <a:pt x="1436" y="999"/>
                    <a:pt x="1419" y="992"/>
                  </a:cubicBezTo>
                  <a:cubicBezTo>
                    <a:pt x="1401" y="962"/>
                    <a:pt x="1380" y="932"/>
                    <a:pt x="1358" y="900"/>
                  </a:cubicBezTo>
                  <a:cubicBezTo>
                    <a:pt x="1335" y="868"/>
                    <a:pt x="1335" y="833"/>
                    <a:pt x="1359" y="795"/>
                  </a:cubicBezTo>
                  <a:cubicBezTo>
                    <a:pt x="1380" y="781"/>
                    <a:pt x="1401" y="759"/>
                    <a:pt x="1422" y="730"/>
                  </a:cubicBezTo>
                  <a:cubicBezTo>
                    <a:pt x="1445" y="701"/>
                    <a:pt x="1469" y="688"/>
                    <a:pt x="1496" y="688"/>
                  </a:cubicBezTo>
                  <a:cubicBezTo>
                    <a:pt x="1501" y="672"/>
                    <a:pt x="1511" y="653"/>
                    <a:pt x="1528" y="634"/>
                  </a:cubicBezTo>
                  <a:cubicBezTo>
                    <a:pt x="1545" y="614"/>
                    <a:pt x="1559" y="595"/>
                    <a:pt x="1571" y="578"/>
                  </a:cubicBezTo>
                  <a:cubicBezTo>
                    <a:pt x="1583" y="560"/>
                    <a:pt x="1588" y="542"/>
                    <a:pt x="1584" y="524"/>
                  </a:cubicBezTo>
                  <a:cubicBezTo>
                    <a:pt x="1582" y="507"/>
                    <a:pt x="1566" y="491"/>
                    <a:pt x="1536" y="475"/>
                  </a:cubicBezTo>
                  <a:cubicBezTo>
                    <a:pt x="1563" y="450"/>
                    <a:pt x="1585" y="420"/>
                    <a:pt x="1601" y="389"/>
                  </a:cubicBezTo>
                  <a:cubicBezTo>
                    <a:pt x="1617" y="356"/>
                    <a:pt x="1630" y="323"/>
                    <a:pt x="1642" y="288"/>
                  </a:cubicBezTo>
                  <a:cubicBezTo>
                    <a:pt x="1657" y="254"/>
                    <a:pt x="1669" y="219"/>
                    <a:pt x="1681" y="183"/>
                  </a:cubicBezTo>
                  <a:cubicBezTo>
                    <a:pt x="1692" y="149"/>
                    <a:pt x="1706" y="115"/>
                    <a:pt x="1722" y="84"/>
                  </a:cubicBezTo>
                  <a:cubicBezTo>
                    <a:pt x="1695" y="63"/>
                    <a:pt x="1668" y="44"/>
                    <a:pt x="1641" y="26"/>
                  </a:cubicBezTo>
                  <a:cubicBezTo>
                    <a:pt x="1615" y="8"/>
                    <a:pt x="1581" y="0"/>
                    <a:pt x="1542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5"/>
            <p:cNvSpPr/>
            <p:nvPr/>
          </p:nvSpPr>
          <p:spPr>
            <a:xfrm>
              <a:off x="3136725" y="2906350"/>
              <a:ext cx="70600" cy="94375"/>
            </a:xfrm>
            <a:custGeom>
              <a:avLst/>
              <a:gdLst/>
              <a:ahLst/>
              <a:cxnLst/>
              <a:rect l="l" t="t" r="r" b="b"/>
              <a:pathLst>
                <a:path w="2824" h="3775" extrusionOk="0">
                  <a:moveTo>
                    <a:pt x="2503" y="220"/>
                  </a:moveTo>
                  <a:lnTo>
                    <a:pt x="2654" y="263"/>
                  </a:lnTo>
                  <a:cubicBezTo>
                    <a:pt x="2633" y="394"/>
                    <a:pt x="2607" y="524"/>
                    <a:pt x="2577" y="654"/>
                  </a:cubicBezTo>
                  <a:cubicBezTo>
                    <a:pt x="2550" y="781"/>
                    <a:pt x="2512" y="908"/>
                    <a:pt x="2466" y="1032"/>
                  </a:cubicBezTo>
                  <a:cubicBezTo>
                    <a:pt x="2446" y="1093"/>
                    <a:pt x="2420" y="1158"/>
                    <a:pt x="2387" y="1226"/>
                  </a:cubicBezTo>
                  <a:cubicBezTo>
                    <a:pt x="2381" y="1238"/>
                    <a:pt x="2374" y="1251"/>
                    <a:pt x="2364" y="1267"/>
                  </a:cubicBezTo>
                  <a:cubicBezTo>
                    <a:pt x="2356" y="1283"/>
                    <a:pt x="2347" y="1296"/>
                    <a:pt x="2341" y="1308"/>
                  </a:cubicBezTo>
                  <a:cubicBezTo>
                    <a:pt x="2337" y="1327"/>
                    <a:pt x="2344" y="1346"/>
                    <a:pt x="2363" y="1365"/>
                  </a:cubicBezTo>
                  <a:cubicBezTo>
                    <a:pt x="2287" y="1458"/>
                    <a:pt x="2208" y="1543"/>
                    <a:pt x="2125" y="1619"/>
                  </a:cubicBezTo>
                  <a:cubicBezTo>
                    <a:pt x="2047" y="1695"/>
                    <a:pt x="1949" y="1755"/>
                    <a:pt x="1835" y="1802"/>
                  </a:cubicBezTo>
                  <a:lnTo>
                    <a:pt x="1813" y="1774"/>
                  </a:lnTo>
                  <a:cubicBezTo>
                    <a:pt x="1774" y="1791"/>
                    <a:pt x="1734" y="1812"/>
                    <a:pt x="1692" y="1836"/>
                  </a:cubicBezTo>
                  <a:cubicBezTo>
                    <a:pt x="1652" y="1859"/>
                    <a:pt x="1608" y="1881"/>
                    <a:pt x="1561" y="1900"/>
                  </a:cubicBezTo>
                  <a:cubicBezTo>
                    <a:pt x="1516" y="1916"/>
                    <a:pt x="1470" y="1927"/>
                    <a:pt x="1423" y="1934"/>
                  </a:cubicBezTo>
                  <a:cubicBezTo>
                    <a:pt x="1410" y="1936"/>
                    <a:pt x="1397" y="1936"/>
                    <a:pt x="1383" y="1936"/>
                  </a:cubicBezTo>
                  <a:cubicBezTo>
                    <a:pt x="1352" y="1936"/>
                    <a:pt x="1321" y="1931"/>
                    <a:pt x="1290" y="1921"/>
                  </a:cubicBezTo>
                  <a:cubicBezTo>
                    <a:pt x="1296" y="1893"/>
                    <a:pt x="1310" y="1868"/>
                    <a:pt x="1332" y="1847"/>
                  </a:cubicBezTo>
                  <a:cubicBezTo>
                    <a:pt x="1356" y="1825"/>
                    <a:pt x="1380" y="1804"/>
                    <a:pt x="1401" y="1782"/>
                  </a:cubicBezTo>
                  <a:cubicBezTo>
                    <a:pt x="1423" y="1761"/>
                    <a:pt x="1439" y="1737"/>
                    <a:pt x="1446" y="1711"/>
                  </a:cubicBezTo>
                  <a:cubicBezTo>
                    <a:pt x="1457" y="1686"/>
                    <a:pt x="1452" y="1656"/>
                    <a:pt x="1431" y="1622"/>
                  </a:cubicBezTo>
                  <a:cubicBezTo>
                    <a:pt x="1480" y="1607"/>
                    <a:pt x="1515" y="1580"/>
                    <a:pt x="1539" y="1545"/>
                  </a:cubicBezTo>
                  <a:cubicBezTo>
                    <a:pt x="1566" y="1507"/>
                    <a:pt x="1588" y="1467"/>
                    <a:pt x="1604" y="1425"/>
                  </a:cubicBezTo>
                  <a:cubicBezTo>
                    <a:pt x="1624" y="1382"/>
                    <a:pt x="1644" y="1339"/>
                    <a:pt x="1663" y="1299"/>
                  </a:cubicBezTo>
                  <a:cubicBezTo>
                    <a:pt x="1683" y="1254"/>
                    <a:pt x="1712" y="1217"/>
                    <a:pt x="1750" y="1185"/>
                  </a:cubicBezTo>
                  <a:cubicBezTo>
                    <a:pt x="1797" y="1092"/>
                    <a:pt x="1850" y="999"/>
                    <a:pt x="1907" y="907"/>
                  </a:cubicBezTo>
                  <a:cubicBezTo>
                    <a:pt x="1967" y="814"/>
                    <a:pt x="2040" y="738"/>
                    <a:pt x="2127" y="676"/>
                  </a:cubicBezTo>
                  <a:lnTo>
                    <a:pt x="2105" y="648"/>
                  </a:lnTo>
                  <a:cubicBezTo>
                    <a:pt x="2143" y="637"/>
                    <a:pt x="2169" y="621"/>
                    <a:pt x="2184" y="598"/>
                  </a:cubicBezTo>
                  <a:cubicBezTo>
                    <a:pt x="2199" y="576"/>
                    <a:pt x="2210" y="553"/>
                    <a:pt x="2217" y="530"/>
                  </a:cubicBezTo>
                  <a:cubicBezTo>
                    <a:pt x="2228" y="505"/>
                    <a:pt x="2240" y="481"/>
                    <a:pt x="2252" y="458"/>
                  </a:cubicBezTo>
                  <a:cubicBezTo>
                    <a:pt x="2265" y="436"/>
                    <a:pt x="2287" y="419"/>
                    <a:pt x="2320" y="409"/>
                  </a:cubicBezTo>
                  <a:cubicBezTo>
                    <a:pt x="2325" y="382"/>
                    <a:pt x="2337" y="365"/>
                    <a:pt x="2356" y="354"/>
                  </a:cubicBezTo>
                  <a:cubicBezTo>
                    <a:pt x="2376" y="343"/>
                    <a:pt x="2397" y="332"/>
                    <a:pt x="2418" y="322"/>
                  </a:cubicBezTo>
                  <a:cubicBezTo>
                    <a:pt x="2439" y="310"/>
                    <a:pt x="2456" y="298"/>
                    <a:pt x="2472" y="285"/>
                  </a:cubicBezTo>
                  <a:cubicBezTo>
                    <a:pt x="2491" y="270"/>
                    <a:pt x="2502" y="248"/>
                    <a:pt x="2503" y="220"/>
                  </a:cubicBezTo>
                  <a:close/>
                  <a:moveTo>
                    <a:pt x="2527" y="0"/>
                  </a:moveTo>
                  <a:cubicBezTo>
                    <a:pt x="2504" y="0"/>
                    <a:pt x="2480" y="3"/>
                    <a:pt x="2455" y="7"/>
                  </a:cubicBezTo>
                  <a:cubicBezTo>
                    <a:pt x="2424" y="10"/>
                    <a:pt x="2395" y="15"/>
                    <a:pt x="2367" y="18"/>
                  </a:cubicBezTo>
                  <a:cubicBezTo>
                    <a:pt x="2344" y="49"/>
                    <a:pt x="2316" y="72"/>
                    <a:pt x="2282" y="88"/>
                  </a:cubicBezTo>
                  <a:cubicBezTo>
                    <a:pt x="2249" y="101"/>
                    <a:pt x="2217" y="115"/>
                    <a:pt x="2186" y="131"/>
                  </a:cubicBezTo>
                  <a:cubicBezTo>
                    <a:pt x="2158" y="147"/>
                    <a:pt x="2134" y="167"/>
                    <a:pt x="2114" y="191"/>
                  </a:cubicBezTo>
                  <a:cubicBezTo>
                    <a:pt x="2096" y="216"/>
                    <a:pt x="2090" y="253"/>
                    <a:pt x="2093" y="301"/>
                  </a:cubicBezTo>
                  <a:cubicBezTo>
                    <a:pt x="2058" y="311"/>
                    <a:pt x="2029" y="326"/>
                    <a:pt x="2005" y="345"/>
                  </a:cubicBezTo>
                  <a:cubicBezTo>
                    <a:pt x="1983" y="364"/>
                    <a:pt x="1963" y="386"/>
                    <a:pt x="1946" y="410"/>
                  </a:cubicBezTo>
                  <a:cubicBezTo>
                    <a:pt x="1928" y="432"/>
                    <a:pt x="1913" y="457"/>
                    <a:pt x="1897" y="484"/>
                  </a:cubicBezTo>
                  <a:cubicBezTo>
                    <a:pt x="1883" y="511"/>
                    <a:pt x="1868" y="539"/>
                    <a:pt x="1851" y="566"/>
                  </a:cubicBezTo>
                  <a:cubicBezTo>
                    <a:pt x="1841" y="580"/>
                    <a:pt x="1828" y="594"/>
                    <a:pt x="1809" y="611"/>
                  </a:cubicBezTo>
                  <a:cubicBezTo>
                    <a:pt x="1790" y="629"/>
                    <a:pt x="1772" y="647"/>
                    <a:pt x="1754" y="667"/>
                  </a:cubicBezTo>
                  <a:cubicBezTo>
                    <a:pt x="1741" y="684"/>
                    <a:pt x="1728" y="703"/>
                    <a:pt x="1719" y="724"/>
                  </a:cubicBezTo>
                  <a:cubicBezTo>
                    <a:pt x="1709" y="744"/>
                    <a:pt x="1709" y="764"/>
                    <a:pt x="1719" y="782"/>
                  </a:cubicBezTo>
                  <a:cubicBezTo>
                    <a:pt x="1700" y="796"/>
                    <a:pt x="1678" y="810"/>
                    <a:pt x="1653" y="822"/>
                  </a:cubicBezTo>
                  <a:cubicBezTo>
                    <a:pt x="1630" y="831"/>
                    <a:pt x="1608" y="842"/>
                    <a:pt x="1587" y="853"/>
                  </a:cubicBezTo>
                  <a:cubicBezTo>
                    <a:pt x="1566" y="866"/>
                    <a:pt x="1547" y="880"/>
                    <a:pt x="1531" y="897"/>
                  </a:cubicBezTo>
                  <a:cubicBezTo>
                    <a:pt x="1516" y="915"/>
                    <a:pt x="1510" y="939"/>
                    <a:pt x="1511" y="972"/>
                  </a:cubicBezTo>
                  <a:cubicBezTo>
                    <a:pt x="1486" y="992"/>
                    <a:pt x="1473" y="1020"/>
                    <a:pt x="1471" y="1053"/>
                  </a:cubicBezTo>
                  <a:cubicBezTo>
                    <a:pt x="1472" y="1088"/>
                    <a:pt x="1470" y="1120"/>
                    <a:pt x="1464" y="1151"/>
                  </a:cubicBezTo>
                  <a:cubicBezTo>
                    <a:pt x="1466" y="1171"/>
                    <a:pt x="1463" y="1186"/>
                    <a:pt x="1453" y="1200"/>
                  </a:cubicBezTo>
                  <a:cubicBezTo>
                    <a:pt x="1445" y="1212"/>
                    <a:pt x="1435" y="1222"/>
                    <a:pt x="1421" y="1232"/>
                  </a:cubicBezTo>
                  <a:cubicBezTo>
                    <a:pt x="1407" y="1243"/>
                    <a:pt x="1393" y="1253"/>
                    <a:pt x="1377" y="1264"/>
                  </a:cubicBezTo>
                  <a:cubicBezTo>
                    <a:pt x="1361" y="1273"/>
                    <a:pt x="1350" y="1285"/>
                    <a:pt x="1340" y="1295"/>
                  </a:cubicBezTo>
                  <a:cubicBezTo>
                    <a:pt x="1337" y="1322"/>
                    <a:pt x="1330" y="1347"/>
                    <a:pt x="1317" y="1369"/>
                  </a:cubicBezTo>
                  <a:cubicBezTo>
                    <a:pt x="1308" y="1390"/>
                    <a:pt x="1296" y="1411"/>
                    <a:pt x="1284" y="1434"/>
                  </a:cubicBezTo>
                  <a:lnTo>
                    <a:pt x="1247" y="1502"/>
                  </a:lnTo>
                  <a:cubicBezTo>
                    <a:pt x="1236" y="1523"/>
                    <a:pt x="1230" y="1546"/>
                    <a:pt x="1227" y="1572"/>
                  </a:cubicBezTo>
                  <a:cubicBezTo>
                    <a:pt x="1185" y="1584"/>
                    <a:pt x="1154" y="1604"/>
                    <a:pt x="1133" y="1630"/>
                  </a:cubicBezTo>
                  <a:cubicBezTo>
                    <a:pt x="1116" y="1655"/>
                    <a:pt x="1100" y="1684"/>
                    <a:pt x="1086" y="1719"/>
                  </a:cubicBezTo>
                  <a:cubicBezTo>
                    <a:pt x="1075" y="1751"/>
                    <a:pt x="1064" y="1785"/>
                    <a:pt x="1052" y="1819"/>
                  </a:cubicBezTo>
                  <a:cubicBezTo>
                    <a:pt x="1040" y="1852"/>
                    <a:pt x="1023" y="1882"/>
                    <a:pt x="998" y="1912"/>
                  </a:cubicBezTo>
                  <a:cubicBezTo>
                    <a:pt x="989" y="1922"/>
                    <a:pt x="980" y="1935"/>
                    <a:pt x="971" y="1948"/>
                  </a:cubicBezTo>
                  <a:cubicBezTo>
                    <a:pt x="965" y="1962"/>
                    <a:pt x="956" y="1973"/>
                    <a:pt x="945" y="1985"/>
                  </a:cubicBezTo>
                  <a:cubicBezTo>
                    <a:pt x="925" y="2009"/>
                    <a:pt x="905" y="2032"/>
                    <a:pt x="885" y="2054"/>
                  </a:cubicBezTo>
                  <a:cubicBezTo>
                    <a:pt x="867" y="2075"/>
                    <a:pt x="843" y="2098"/>
                    <a:pt x="819" y="2122"/>
                  </a:cubicBezTo>
                  <a:cubicBezTo>
                    <a:pt x="794" y="2145"/>
                    <a:pt x="775" y="2174"/>
                    <a:pt x="762" y="2206"/>
                  </a:cubicBezTo>
                  <a:cubicBezTo>
                    <a:pt x="751" y="2239"/>
                    <a:pt x="744" y="2271"/>
                    <a:pt x="743" y="2305"/>
                  </a:cubicBezTo>
                  <a:cubicBezTo>
                    <a:pt x="725" y="2330"/>
                    <a:pt x="704" y="2357"/>
                    <a:pt x="678" y="2389"/>
                  </a:cubicBezTo>
                  <a:cubicBezTo>
                    <a:pt x="653" y="2417"/>
                    <a:pt x="631" y="2448"/>
                    <a:pt x="612" y="2482"/>
                  </a:cubicBezTo>
                  <a:cubicBezTo>
                    <a:pt x="594" y="2513"/>
                    <a:pt x="580" y="2547"/>
                    <a:pt x="571" y="2582"/>
                  </a:cubicBezTo>
                  <a:cubicBezTo>
                    <a:pt x="565" y="2615"/>
                    <a:pt x="570" y="2647"/>
                    <a:pt x="589" y="2679"/>
                  </a:cubicBezTo>
                  <a:cubicBezTo>
                    <a:pt x="578" y="2676"/>
                    <a:pt x="568" y="2674"/>
                    <a:pt x="559" y="2674"/>
                  </a:cubicBezTo>
                  <a:cubicBezTo>
                    <a:pt x="542" y="2674"/>
                    <a:pt x="529" y="2681"/>
                    <a:pt x="522" y="2692"/>
                  </a:cubicBezTo>
                  <a:cubicBezTo>
                    <a:pt x="509" y="2710"/>
                    <a:pt x="499" y="2730"/>
                    <a:pt x="488" y="2753"/>
                  </a:cubicBezTo>
                  <a:cubicBezTo>
                    <a:pt x="481" y="2777"/>
                    <a:pt x="469" y="2798"/>
                    <a:pt x="456" y="2818"/>
                  </a:cubicBezTo>
                  <a:cubicBezTo>
                    <a:pt x="445" y="2835"/>
                    <a:pt x="427" y="2843"/>
                    <a:pt x="401" y="2843"/>
                  </a:cubicBezTo>
                  <a:cubicBezTo>
                    <a:pt x="396" y="2843"/>
                    <a:pt x="390" y="2843"/>
                    <a:pt x="383" y="2842"/>
                  </a:cubicBezTo>
                  <a:cubicBezTo>
                    <a:pt x="373" y="2912"/>
                    <a:pt x="350" y="2973"/>
                    <a:pt x="314" y="3027"/>
                  </a:cubicBezTo>
                  <a:cubicBezTo>
                    <a:pt x="279" y="3080"/>
                    <a:pt x="240" y="3134"/>
                    <a:pt x="200" y="3187"/>
                  </a:cubicBezTo>
                  <a:cubicBezTo>
                    <a:pt x="160" y="3237"/>
                    <a:pt x="122" y="3290"/>
                    <a:pt x="87" y="3344"/>
                  </a:cubicBezTo>
                  <a:cubicBezTo>
                    <a:pt x="48" y="3400"/>
                    <a:pt x="23" y="3461"/>
                    <a:pt x="10" y="3527"/>
                  </a:cubicBezTo>
                  <a:lnTo>
                    <a:pt x="6" y="3556"/>
                  </a:lnTo>
                  <a:cubicBezTo>
                    <a:pt x="2" y="3572"/>
                    <a:pt x="1" y="3583"/>
                    <a:pt x="3" y="3589"/>
                  </a:cubicBezTo>
                  <a:cubicBezTo>
                    <a:pt x="5" y="3605"/>
                    <a:pt x="14" y="3620"/>
                    <a:pt x="30" y="3632"/>
                  </a:cubicBezTo>
                  <a:cubicBezTo>
                    <a:pt x="45" y="3645"/>
                    <a:pt x="63" y="3657"/>
                    <a:pt x="84" y="3667"/>
                  </a:cubicBezTo>
                  <a:cubicBezTo>
                    <a:pt x="105" y="3677"/>
                    <a:pt x="127" y="3685"/>
                    <a:pt x="150" y="3693"/>
                  </a:cubicBezTo>
                  <a:cubicBezTo>
                    <a:pt x="171" y="3701"/>
                    <a:pt x="187" y="3708"/>
                    <a:pt x="201" y="3718"/>
                  </a:cubicBezTo>
                  <a:cubicBezTo>
                    <a:pt x="218" y="3681"/>
                    <a:pt x="236" y="3643"/>
                    <a:pt x="254" y="3604"/>
                  </a:cubicBezTo>
                  <a:lnTo>
                    <a:pt x="305" y="3494"/>
                  </a:lnTo>
                  <a:cubicBezTo>
                    <a:pt x="341" y="3489"/>
                    <a:pt x="371" y="3472"/>
                    <a:pt x="394" y="3443"/>
                  </a:cubicBezTo>
                  <a:cubicBezTo>
                    <a:pt x="419" y="3415"/>
                    <a:pt x="442" y="3385"/>
                    <a:pt x="463" y="3354"/>
                  </a:cubicBezTo>
                  <a:cubicBezTo>
                    <a:pt x="484" y="3319"/>
                    <a:pt x="507" y="3289"/>
                    <a:pt x="532" y="3261"/>
                  </a:cubicBezTo>
                  <a:cubicBezTo>
                    <a:pt x="557" y="3232"/>
                    <a:pt x="591" y="3217"/>
                    <a:pt x="633" y="3214"/>
                  </a:cubicBezTo>
                  <a:cubicBezTo>
                    <a:pt x="687" y="3141"/>
                    <a:pt x="745" y="3075"/>
                    <a:pt x="805" y="3017"/>
                  </a:cubicBezTo>
                  <a:cubicBezTo>
                    <a:pt x="869" y="2957"/>
                    <a:pt x="934" y="2901"/>
                    <a:pt x="1000" y="2849"/>
                  </a:cubicBezTo>
                  <a:cubicBezTo>
                    <a:pt x="1069" y="2796"/>
                    <a:pt x="1139" y="2747"/>
                    <a:pt x="1210" y="2700"/>
                  </a:cubicBezTo>
                  <a:cubicBezTo>
                    <a:pt x="1282" y="2651"/>
                    <a:pt x="1354" y="2598"/>
                    <a:pt x="1425" y="2544"/>
                  </a:cubicBezTo>
                  <a:cubicBezTo>
                    <a:pt x="1432" y="2542"/>
                    <a:pt x="1439" y="2541"/>
                    <a:pt x="1445" y="2541"/>
                  </a:cubicBezTo>
                  <a:cubicBezTo>
                    <a:pt x="1467" y="2541"/>
                    <a:pt x="1484" y="2552"/>
                    <a:pt x="1494" y="2574"/>
                  </a:cubicBezTo>
                  <a:cubicBezTo>
                    <a:pt x="1511" y="2600"/>
                    <a:pt x="1529" y="2622"/>
                    <a:pt x="1548" y="2639"/>
                  </a:cubicBezTo>
                  <a:cubicBezTo>
                    <a:pt x="1544" y="2680"/>
                    <a:pt x="1527" y="2719"/>
                    <a:pt x="1497" y="2756"/>
                  </a:cubicBezTo>
                  <a:cubicBezTo>
                    <a:pt x="1471" y="2792"/>
                    <a:pt x="1445" y="2829"/>
                    <a:pt x="1419" y="2866"/>
                  </a:cubicBezTo>
                  <a:cubicBezTo>
                    <a:pt x="1396" y="2902"/>
                    <a:pt x="1377" y="2940"/>
                    <a:pt x="1365" y="2980"/>
                  </a:cubicBezTo>
                  <a:cubicBezTo>
                    <a:pt x="1356" y="3017"/>
                    <a:pt x="1363" y="3057"/>
                    <a:pt x="1387" y="3099"/>
                  </a:cubicBezTo>
                  <a:cubicBezTo>
                    <a:pt x="1356" y="3117"/>
                    <a:pt x="1335" y="3141"/>
                    <a:pt x="1325" y="3170"/>
                  </a:cubicBezTo>
                  <a:cubicBezTo>
                    <a:pt x="1313" y="3201"/>
                    <a:pt x="1304" y="3232"/>
                    <a:pt x="1294" y="3266"/>
                  </a:cubicBezTo>
                  <a:cubicBezTo>
                    <a:pt x="1288" y="3298"/>
                    <a:pt x="1279" y="3332"/>
                    <a:pt x="1268" y="3364"/>
                  </a:cubicBezTo>
                  <a:cubicBezTo>
                    <a:pt x="1257" y="3394"/>
                    <a:pt x="1238" y="3421"/>
                    <a:pt x="1211" y="3444"/>
                  </a:cubicBezTo>
                  <a:cubicBezTo>
                    <a:pt x="1249" y="3453"/>
                    <a:pt x="1269" y="3475"/>
                    <a:pt x="1272" y="3510"/>
                  </a:cubicBezTo>
                  <a:cubicBezTo>
                    <a:pt x="1277" y="3547"/>
                    <a:pt x="1276" y="3580"/>
                    <a:pt x="1271" y="3611"/>
                  </a:cubicBezTo>
                  <a:lnTo>
                    <a:pt x="1325" y="3618"/>
                  </a:lnTo>
                  <a:cubicBezTo>
                    <a:pt x="1350" y="3669"/>
                    <a:pt x="1381" y="3702"/>
                    <a:pt x="1418" y="3716"/>
                  </a:cubicBezTo>
                  <a:cubicBezTo>
                    <a:pt x="1454" y="3732"/>
                    <a:pt x="1493" y="3743"/>
                    <a:pt x="1534" y="3745"/>
                  </a:cubicBezTo>
                  <a:cubicBezTo>
                    <a:pt x="1561" y="3747"/>
                    <a:pt x="1589" y="3747"/>
                    <a:pt x="1618" y="3747"/>
                  </a:cubicBezTo>
                  <a:cubicBezTo>
                    <a:pt x="1635" y="3747"/>
                    <a:pt x="1651" y="3747"/>
                    <a:pt x="1668" y="3747"/>
                  </a:cubicBezTo>
                  <a:cubicBezTo>
                    <a:pt x="1714" y="3747"/>
                    <a:pt x="1761" y="3756"/>
                    <a:pt x="1807" y="3774"/>
                  </a:cubicBezTo>
                  <a:cubicBezTo>
                    <a:pt x="1932" y="3733"/>
                    <a:pt x="2037" y="3701"/>
                    <a:pt x="2120" y="3675"/>
                  </a:cubicBezTo>
                  <a:cubicBezTo>
                    <a:pt x="2203" y="3648"/>
                    <a:pt x="2274" y="3618"/>
                    <a:pt x="2334" y="3583"/>
                  </a:cubicBezTo>
                  <a:cubicBezTo>
                    <a:pt x="2397" y="3548"/>
                    <a:pt x="2454" y="3502"/>
                    <a:pt x="2507" y="3445"/>
                  </a:cubicBezTo>
                  <a:cubicBezTo>
                    <a:pt x="2560" y="3388"/>
                    <a:pt x="2618" y="3310"/>
                    <a:pt x="2681" y="3208"/>
                  </a:cubicBezTo>
                  <a:lnTo>
                    <a:pt x="2681" y="3208"/>
                  </a:lnTo>
                  <a:cubicBezTo>
                    <a:pt x="2623" y="3228"/>
                    <a:pt x="2568" y="3254"/>
                    <a:pt x="2515" y="3287"/>
                  </a:cubicBezTo>
                  <a:cubicBezTo>
                    <a:pt x="2466" y="3319"/>
                    <a:pt x="2410" y="3340"/>
                    <a:pt x="2349" y="3350"/>
                  </a:cubicBezTo>
                  <a:cubicBezTo>
                    <a:pt x="2281" y="3400"/>
                    <a:pt x="2236" y="3431"/>
                    <a:pt x="2213" y="3446"/>
                  </a:cubicBezTo>
                  <a:cubicBezTo>
                    <a:pt x="2189" y="3460"/>
                    <a:pt x="2169" y="3468"/>
                    <a:pt x="2151" y="3471"/>
                  </a:cubicBezTo>
                  <a:cubicBezTo>
                    <a:pt x="2137" y="3474"/>
                    <a:pt x="2116" y="3479"/>
                    <a:pt x="2089" y="3485"/>
                  </a:cubicBezTo>
                  <a:cubicBezTo>
                    <a:pt x="2061" y="3491"/>
                    <a:pt x="2011" y="3513"/>
                    <a:pt x="1939" y="3551"/>
                  </a:cubicBezTo>
                  <a:cubicBezTo>
                    <a:pt x="1910" y="3536"/>
                    <a:pt x="1881" y="3528"/>
                    <a:pt x="1852" y="3528"/>
                  </a:cubicBezTo>
                  <a:cubicBezTo>
                    <a:pt x="1844" y="3528"/>
                    <a:pt x="1836" y="3529"/>
                    <a:pt x="1829" y="3530"/>
                  </a:cubicBezTo>
                  <a:cubicBezTo>
                    <a:pt x="1792" y="3535"/>
                    <a:pt x="1756" y="3540"/>
                    <a:pt x="1722" y="3546"/>
                  </a:cubicBezTo>
                  <a:cubicBezTo>
                    <a:pt x="1708" y="3548"/>
                    <a:pt x="1695" y="3549"/>
                    <a:pt x="1682" y="3549"/>
                  </a:cubicBezTo>
                  <a:cubicBezTo>
                    <a:pt x="1660" y="3549"/>
                    <a:pt x="1639" y="3546"/>
                    <a:pt x="1617" y="3540"/>
                  </a:cubicBezTo>
                  <a:cubicBezTo>
                    <a:pt x="1584" y="3532"/>
                    <a:pt x="1554" y="3504"/>
                    <a:pt x="1526" y="3457"/>
                  </a:cubicBezTo>
                  <a:cubicBezTo>
                    <a:pt x="1533" y="3431"/>
                    <a:pt x="1535" y="3408"/>
                    <a:pt x="1530" y="3388"/>
                  </a:cubicBezTo>
                  <a:cubicBezTo>
                    <a:pt x="1528" y="3366"/>
                    <a:pt x="1524" y="3344"/>
                    <a:pt x="1516" y="3321"/>
                  </a:cubicBezTo>
                  <a:cubicBezTo>
                    <a:pt x="1539" y="3308"/>
                    <a:pt x="1556" y="3290"/>
                    <a:pt x="1567" y="3269"/>
                  </a:cubicBezTo>
                  <a:cubicBezTo>
                    <a:pt x="1576" y="3246"/>
                    <a:pt x="1585" y="3223"/>
                    <a:pt x="1593" y="3200"/>
                  </a:cubicBezTo>
                  <a:cubicBezTo>
                    <a:pt x="1603" y="3175"/>
                    <a:pt x="1613" y="3152"/>
                    <a:pt x="1623" y="3131"/>
                  </a:cubicBezTo>
                  <a:cubicBezTo>
                    <a:pt x="1636" y="3109"/>
                    <a:pt x="1655" y="3090"/>
                    <a:pt x="1681" y="3076"/>
                  </a:cubicBezTo>
                  <a:cubicBezTo>
                    <a:pt x="1653" y="3066"/>
                    <a:pt x="1638" y="3054"/>
                    <a:pt x="1638" y="3042"/>
                  </a:cubicBezTo>
                  <a:cubicBezTo>
                    <a:pt x="1637" y="3027"/>
                    <a:pt x="1640" y="3013"/>
                    <a:pt x="1646" y="3000"/>
                  </a:cubicBezTo>
                  <a:cubicBezTo>
                    <a:pt x="1655" y="2986"/>
                    <a:pt x="1662" y="2972"/>
                    <a:pt x="1666" y="2958"/>
                  </a:cubicBezTo>
                  <a:cubicBezTo>
                    <a:pt x="1669" y="2944"/>
                    <a:pt x="1662" y="2929"/>
                    <a:pt x="1642" y="2916"/>
                  </a:cubicBezTo>
                  <a:cubicBezTo>
                    <a:pt x="1672" y="2882"/>
                    <a:pt x="1698" y="2847"/>
                    <a:pt x="1717" y="2808"/>
                  </a:cubicBezTo>
                  <a:cubicBezTo>
                    <a:pt x="1739" y="2767"/>
                    <a:pt x="1758" y="2726"/>
                    <a:pt x="1775" y="2684"/>
                  </a:cubicBezTo>
                  <a:cubicBezTo>
                    <a:pt x="1795" y="2643"/>
                    <a:pt x="1814" y="2604"/>
                    <a:pt x="1833" y="2568"/>
                  </a:cubicBezTo>
                  <a:cubicBezTo>
                    <a:pt x="1855" y="2529"/>
                    <a:pt x="1880" y="2498"/>
                    <a:pt x="1909" y="2472"/>
                  </a:cubicBezTo>
                  <a:cubicBezTo>
                    <a:pt x="1902" y="2437"/>
                    <a:pt x="1893" y="2401"/>
                    <a:pt x="1883" y="2363"/>
                  </a:cubicBezTo>
                  <a:cubicBezTo>
                    <a:pt x="1873" y="2326"/>
                    <a:pt x="1845" y="2305"/>
                    <a:pt x="1800" y="2299"/>
                  </a:cubicBezTo>
                  <a:cubicBezTo>
                    <a:pt x="1799" y="2299"/>
                    <a:pt x="1797" y="2299"/>
                    <a:pt x="1796" y="2299"/>
                  </a:cubicBezTo>
                  <a:cubicBezTo>
                    <a:pt x="1793" y="2299"/>
                    <a:pt x="1789" y="2300"/>
                    <a:pt x="1786" y="2300"/>
                  </a:cubicBezTo>
                  <a:lnTo>
                    <a:pt x="1774" y="2299"/>
                  </a:lnTo>
                  <a:lnTo>
                    <a:pt x="1750" y="2296"/>
                  </a:lnTo>
                  <a:cubicBezTo>
                    <a:pt x="1709" y="2289"/>
                    <a:pt x="1670" y="2285"/>
                    <a:pt x="1632" y="2283"/>
                  </a:cubicBezTo>
                  <a:cubicBezTo>
                    <a:pt x="1628" y="2282"/>
                    <a:pt x="1625" y="2282"/>
                    <a:pt x="1622" y="2282"/>
                  </a:cubicBezTo>
                  <a:cubicBezTo>
                    <a:pt x="1588" y="2282"/>
                    <a:pt x="1566" y="2306"/>
                    <a:pt x="1554" y="2353"/>
                  </a:cubicBezTo>
                  <a:lnTo>
                    <a:pt x="1532" y="2321"/>
                  </a:lnTo>
                  <a:cubicBezTo>
                    <a:pt x="1440" y="2349"/>
                    <a:pt x="1350" y="2386"/>
                    <a:pt x="1265" y="2434"/>
                  </a:cubicBezTo>
                  <a:cubicBezTo>
                    <a:pt x="1182" y="2480"/>
                    <a:pt x="1095" y="2517"/>
                    <a:pt x="1004" y="2548"/>
                  </a:cubicBezTo>
                  <a:cubicBezTo>
                    <a:pt x="985" y="2526"/>
                    <a:pt x="979" y="2495"/>
                    <a:pt x="986" y="2458"/>
                  </a:cubicBezTo>
                  <a:cubicBezTo>
                    <a:pt x="992" y="2420"/>
                    <a:pt x="998" y="2389"/>
                    <a:pt x="1001" y="2362"/>
                  </a:cubicBezTo>
                  <a:cubicBezTo>
                    <a:pt x="1002" y="2357"/>
                    <a:pt x="1004" y="2348"/>
                    <a:pt x="1008" y="2334"/>
                  </a:cubicBezTo>
                  <a:cubicBezTo>
                    <a:pt x="1014" y="2317"/>
                    <a:pt x="1021" y="2308"/>
                    <a:pt x="1026" y="2304"/>
                  </a:cubicBezTo>
                  <a:cubicBezTo>
                    <a:pt x="1048" y="2260"/>
                    <a:pt x="1076" y="2234"/>
                    <a:pt x="1108" y="2226"/>
                  </a:cubicBezTo>
                  <a:cubicBezTo>
                    <a:pt x="1137" y="2217"/>
                    <a:pt x="1167" y="2213"/>
                    <a:pt x="1197" y="2213"/>
                  </a:cubicBezTo>
                  <a:cubicBezTo>
                    <a:pt x="1203" y="2213"/>
                    <a:pt x="1209" y="2213"/>
                    <a:pt x="1214" y="2214"/>
                  </a:cubicBezTo>
                  <a:cubicBezTo>
                    <a:pt x="1253" y="2214"/>
                    <a:pt x="1292" y="2212"/>
                    <a:pt x="1332" y="2209"/>
                  </a:cubicBezTo>
                  <a:cubicBezTo>
                    <a:pt x="1374" y="2205"/>
                    <a:pt x="1412" y="2185"/>
                    <a:pt x="1447" y="2151"/>
                  </a:cubicBezTo>
                  <a:cubicBezTo>
                    <a:pt x="1471" y="2165"/>
                    <a:pt x="1495" y="2172"/>
                    <a:pt x="1519" y="2172"/>
                  </a:cubicBezTo>
                  <a:cubicBezTo>
                    <a:pt x="1521" y="2172"/>
                    <a:pt x="1523" y="2172"/>
                    <a:pt x="1525" y="2172"/>
                  </a:cubicBezTo>
                  <a:cubicBezTo>
                    <a:pt x="1552" y="2167"/>
                    <a:pt x="1578" y="2160"/>
                    <a:pt x="1604" y="2149"/>
                  </a:cubicBezTo>
                  <a:cubicBezTo>
                    <a:pt x="1630" y="2137"/>
                    <a:pt x="1655" y="2122"/>
                    <a:pt x="1678" y="2107"/>
                  </a:cubicBezTo>
                  <a:cubicBezTo>
                    <a:pt x="1702" y="2090"/>
                    <a:pt x="1725" y="2077"/>
                    <a:pt x="1748" y="2068"/>
                  </a:cubicBezTo>
                  <a:cubicBezTo>
                    <a:pt x="1769" y="2058"/>
                    <a:pt x="1787" y="2053"/>
                    <a:pt x="1801" y="2052"/>
                  </a:cubicBezTo>
                  <a:cubicBezTo>
                    <a:pt x="1818" y="2049"/>
                    <a:pt x="1837" y="2046"/>
                    <a:pt x="1857" y="2041"/>
                  </a:cubicBezTo>
                  <a:cubicBezTo>
                    <a:pt x="1872" y="2037"/>
                    <a:pt x="1889" y="2031"/>
                    <a:pt x="1910" y="2022"/>
                  </a:cubicBezTo>
                  <a:cubicBezTo>
                    <a:pt x="1930" y="2010"/>
                    <a:pt x="1950" y="1997"/>
                    <a:pt x="1969" y="1982"/>
                  </a:cubicBezTo>
                  <a:cubicBezTo>
                    <a:pt x="1991" y="1965"/>
                    <a:pt x="2010" y="1948"/>
                    <a:pt x="2027" y="1931"/>
                  </a:cubicBezTo>
                  <a:cubicBezTo>
                    <a:pt x="2042" y="1913"/>
                    <a:pt x="2054" y="1898"/>
                    <a:pt x="2061" y="1884"/>
                  </a:cubicBezTo>
                  <a:cubicBezTo>
                    <a:pt x="2069" y="1885"/>
                    <a:pt x="2077" y="1886"/>
                    <a:pt x="2085" y="1886"/>
                  </a:cubicBezTo>
                  <a:cubicBezTo>
                    <a:pt x="2111" y="1886"/>
                    <a:pt x="2135" y="1880"/>
                    <a:pt x="2157" y="1870"/>
                  </a:cubicBezTo>
                  <a:cubicBezTo>
                    <a:pt x="2188" y="1855"/>
                    <a:pt x="2215" y="1835"/>
                    <a:pt x="2241" y="1811"/>
                  </a:cubicBezTo>
                  <a:cubicBezTo>
                    <a:pt x="2265" y="1788"/>
                    <a:pt x="2289" y="1762"/>
                    <a:pt x="2312" y="1732"/>
                  </a:cubicBezTo>
                  <a:cubicBezTo>
                    <a:pt x="2335" y="1704"/>
                    <a:pt x="2357" y="1679"/>
                    <a:pt x="2379" y="1657"/>
                  </a:cubicBezTo>
                  <a:cubicBezTo>
                    <a:pt x="2396" y="1642"/>
                    <a:pt x="2406" y="1622"/>
                    <a:pt x="2411" y="1596"/>
                  </a:cubicBezTo>
                  <a:cubicBezTo>
                    <a:pt x="2420" y="1570"/>
                    <a:pt x="2427" y="1546"/>
                    <a:pt x="2436" y="1523"/>
                  </a:cubicBezTo>
                  <a:cubicBezTo>
                    <a:pt x="2443" y="1500"/>
                    <a:pt x="2453" y="1480"/>
                    <a:pt x="2468" y="1465"/>
                  </a:cubicBezTo>
                  <a:cubicBezTo>
                    <a:pt x="2481" y="1448"/>
                    <a:pt x="2502" y="1440"/>
                    <a:pt x="2531" y="1440"/>
                  </a:cubicBezTo>
                  <a:cubicBezTo>
                    <a:pt x="2533" y="1440"/>
                    <a:pt x="2534" y="1440"/>
                    <a:pt x="2536" y="1440"/>
                  </a:cubicBezTo>
                  <a:lnTo>
                    <a:pt x="2583" y="1261"/>
                  </a:lnTo>
                  <a:cubicBezTo>
                    <a:pt x="2640" y="1209"/>
                    <a:pt x="2680" y="1148"/>
                    <a:pt x="2700" y="1075"/>
                  </a:cubicBezTo>
                  <a:cubicBezTo>
                    <a:pt x="2721" y="1003"/>
                    <a:pt x="2736" y="927"/>
                    <a:pt x="2746" y="849"/>
                  </a:cubicBezTo>
                  <a:cubicBezTo>
                    <a:pt x="2755" y="767"/>
                    <a:pt x="2765" y="687"/>
                    <a:pt x="2771" y="608"/>
                  </a:cubicBezTo>
                  <a:cubicBezTo>
                    <a:pt x="2778" y="529"/>
                    <a:pt x="2796" y="456"/>
                    <a:pt x="2823" y="390"/>
                  </a:cubicBezTo>
                  <a:cubicBezTo>
                    <a:pt x="2800" y="379"/>
                    <a:pt x="2787" y="366"/>
                    <a:pt x="2781" y="348"/>
                  </a:cubicBezTo>
                  <a:cubicBezTo>
                    <a:pt x="2778" y="331"/>
                    <a:pt x="2778" y="312"/>
                    <a:pt x="2780" y="293"/>
                  </a:cubicBezTo>
                  <a:cubicBezTo>
                    <a:pt x="2782" y="275"/>
                    <a:pt x="2787" y="256"/>
                    <a:pt x="2791" y="237"/>
                  </a:cubicBezTo>
                  <a:cubicBezTo>
                    <a:pt x="2796" y="216"/>
                    <a:pt x="2798" y="196"/>
                    <a:pt x="2798" y="179"/>
                  </a:cubicBezTo>
                  <a:cubicBezTo>
                    <a:pt x="2790" y="167"/>
                    <a:pt x="2781" y="155"/>
                    <a:pt x="2773" y="148"/>
                  </a:cubicBezTo>
                  <a:lnTo>
                    <a:pt x="2748" y="115"/>
                  </a:lnTo>
                  <a:lnTo>
                    <a:pt x="2732" y="95"/>
                  </a:lnTo>
                  <a:lnTo>
                    <a:pt x="2733" y="88"/>
                  </a:lnTo>
                  <a:cubicBezTo>
                    <a:pt x="2733" y="86"/>
                    <a:pt x="2732" y="83"/>
                    <a:pt x="2730" y="81"/>
                  </a:cubicBezTo>
                  <a:lnTo>
                    <a:pt x="2714" y="61"/>
                  </a:lnTo>
                  <a:cubicBezTo>
                    <a:pt x="2693" y="36"/>
                    <a:pt x="2668" y="20"/>
                    <a:pt x="2640" y="11"/>
                  </a:cubicBezTo>
                  <a:cubicBezTo>
                    <a:pt x="2616" y="4"/>
                    <a:pt x="2590" y="1"/>
                    <a:pt x="2562" y="1"/>
                  </a:cubicBezTo>
                  <a:cubicBezTo>
                    <a:pt x="2559" y="1"/>
                    <a:pt x="2555" y="1"/>
                    <a:pt x="2551" y="1"/>
                  </a:cubicBezTo>
                  <a:cubicBezTo>
                    <a:pt x="2543" y="0"/>
                    <a:pt x="2535" y="0"/>
                    <a:pt x="2527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5"/>
            <p:cNvSpPr/>
            <p:nvPr/>
          </p:nvSpPr>
          <p:spPr>
            <a:xfrm>
              <a:off x="3199400" y="2953225"/>
              <a:ext cx="71150" cy="46825"/>
            </a:xfrm>
            <a:custGeom>
              <a:avLst/>
              <a:gdLst/>
              <a:ahLst/>
              <a:cxnLst/>
              <a:rect l="l" t="t" r="r" b="b"/>
              <a:pathLst>
                <a:path w="2846" h="1873" extrusionOk="0">
                  <a:moveTo>
                    <a:pt x="1255" y="289"/>
                  </a:moveTo>
                  <a:cubicBezTo>
                    <a:pt x="1262" y="289"/>
                    <a:pt x="1269" y="289"/>
                    <a:pt x="1275" y="290"/>
                  </a:cubicBezTo>
                  <a:cubicBezTo>
                    <a:pt x="1309" y="292"/>
                    <a:pt x="1350" y="309"/>
                    <a:pt x="1397" y="342"/>
                  </a:cubicBezTo>
                  <a:lnTo>
                    <a:pt x="1400" y="345"/>
                  </a:lnTo>
                  <a:cubicBezTo>
                    <a:pt x="1402" y="346"/>
                    <a:pt x="1404" y="347"/>
                    <a:pt x="1406" y="350"/>
                  </a:cubicBezTo>
                  <a:cubicBezTo>
                    <a:pt x="1402" y="362"/>
                    <a:pt x="1392" y="380"/>
                    <a:pt x="1374" y="408"/>
                  </a:cubicBezTo>
                  <a:cubicBezTo>
                    <a:pt x="1359" y="432"/>
                    <a:pt x="1348" y="452"/>
                    <a:pt x="1341" y="465"/>
                  </a:cubicBezTo>
                  <a:cubicBezTo>
                    <a:pt x="1307" y="531"/>
                    <a:pt x="1267" y="594"/>
                    <a:pt x="1221" y="654"/>
                  </a:cubicBezTo>
                  <a:cubicBezTo>
                    <a:pt x="1175" y="714"/>
                    <a:pt x="1112" y="749"/>
                    <a:pt x="1033" y="762"/>
                  </a:cubicBezTo>
                  <a:cubicBezTo>
                    <a:pt x="1007" y="803"/>
                    <a:pt x="970" y="833"/>
                    <a:pt x="924" y="854"/>
                  </a:cubicBezTo>
                  <a:cubicBezTo>
                    <a:pt x="878" y="875"/>
                    <a:pt x="830" y="895"/>
                    <a:pt x="779" y="913"/>
                  </a:cubicBezTo>
                  <a:cubicBezTo>
                    <a:pt x="731" y="929"/>
                    <a:pt x="683" y="947"/>
                    <a:pt x="634" y="967"/>
                  </a:cubicBezTo>
                  <a:cubicBezTo>
                    <a:pt x="588" y="989"/>
                    <a:pt x="550" y="1017"/>
                    <a:pt x="519" y="1052"/>
                  </a:cubicBezTo>
                  <a:lnTo>
                    <a:pt x="497" y="1024"/>
                  </a:lnTo>
                  <a:cubicBezTo>
                    <a:pt x="488" y="1013"/>
                    <a:pt x="480" y="1008"/>
                    <a:pt x="473" y="1008"/>
                  </a:cubicBezTo>
                  <a:cubicBezTo>
                    <a:pt x="470" y="1008"/>
                    <a:pt x="468" y="1008"/>
                    <a:pt x="466" y="1009"/>
                  </a:cubicBezTo>
                  <a:lnTo>
                    <a:pt x="454" y="989"/>
                  </a:lnTo>
                  <a:cubicBezTo>
                    <a:pt x="479" y="961"/>
                    <a:pt x="500" y="931"/>
                    <a:pt x="515" y="899"/>
                  </a:cubicBezTo>
                  <a:cubicBezTo>
                    <a:pt x="534" y="865"/>
                    <a:pt x="552" y="833"/>
                    <a:pt x="571" y="804"/>
                  </a:cubicBezTo>
                  <a:cubicBezTo>
                    <a:pt x="591" y="775"/>
                    <a:pt x="614" y="748"/>
                    <a:pt x="638" y="725"/>
                  </a:cubicBezTo>
                  <a:cubicBezTo>
                    <a:pt x="665" y="701"/>
                    <a:pt x="700" y="685"/>
                    <a:pt x="742" y="676"/>
                  </a:cubicBezTo>
                  <a:cubicBezTo>
                    <a:pt x="749" y="638"/>
                    <a:pt x="758" y="602"/>
                    <a:pt x="767" y="566"/>
                  </a:cubicBezTo>
                  <a:lnTo>
                    <a:pt x="802" y="455"/>
                  </a:lnTo>
                  <a:cubicBezTo>
                    <a:pt x="834" y="469"/>
                    <a:pt x="865" y="476"/>
                    <a:pt x="892" y="476"/>
                  </a:cubicBezTo>
                  <a:cubicBezTo>
                    <a:pt x="903" y="476"/>
                    <a:pt x="913" y="475"/>
                    <a:pt x="923" y="473"/>
                  </a:cubicBezTo>
                  <a:cubicBezTo>
                    <a:pt x="958" y="464"/>
                    <a:pt x="988" y="452"/>
                    <a:pt x="1015" y="433"/>
                  </a:cubicBezTo>
                  <a:cubicBezTo>
                    <a:pt x="1044" y="412"/>
                    <a:pt x="1071" y="390"/>
                    <a:pt x="1096" y="367"/>
                  </a:cubicBezTo>
                  <a:cubicBezTo>
                    <a:pt x="1123" y="341"/>
                    <a:pt x="1151" y="321"/>
                    <a:pt x="1179" y="308"/>
                  </a:cubicBezTo>
                  <a:cubicBezTo>
                    <a:pt x="1204" y="296"/>
                    <a:pt x="1229" y="289"/>
                    <a:pt x="1255" y="289"/>
                  </a:cubicBezTo>
                  <a:close/>
                  <a:moveTo>
                    <a:pt x="1434" y="1"/>
                  </a:moveTo>
                  <a:cubicBezTo>
                    <a:pt x="1382" y="1"/>
                    <a:pt x="1327" y="23"/>
                    <a:pt x="1270" y="68"/>
                  </a:cubicBezTo>
                  <a:lnTo>
                    <a:pt x="1264" y="60"/>
                  </a:lnTo>
                  <a:cubicBezTo>
                    <a:pt x="1240" y="38"/>
                    <a:pt x="1219" y="27"/>
                    <a:pt x="1200" y="27"/>
                  </a:cubicBezTo>
                  <a:cubicBezTo>
                    <a:pt x="1193" y="27"/>
                    <a:pt x="1186" y="28"/>
                    <a:pt x="1180" y="31"/>
                  </a:cubicBezTo>
                  <a:cubicBezTo>
                    <a:pt x="1157" y="43"/>
                    <a:pt x="1133" y="60"/>
                    <a:pt x="1109" y="81"/>
                  </a:cubicBezTo>
                  <a:cubicBezTo>
                    <a:pt x="1085" y="100"/>
                    <a:pt x="1057" y="117"/>
                    <a:pt x="1026" y="133"/>
                  </a:cubicBezTo>
                  <a:cubicBezTo>
                    <a:pt x="1015" y="139"/>
                    <a:pt x="1003" y="142"/>
                    <a:pt x="989" y="142"/>
                  </a:cubicBezTo>
                  <a:cubicBezTo>
                    <a:pt x="969" y="142"/>
                    <a:pt x="945" y="135"/>
                    <a:pt x="919" y="119"/>
                  </a:cubicBezTo>
                  <a:cubicBezTo>
                    <a:pt x="874" y="153"/>
                    <a:pt x="826" y="183"/>
                    <a:pt x="776" y="212"/>
                  </a:cubicBezTo>
                  <a:cubicBezTo>
                    <a:pt x="727" y="240"/>
                    <a:pt x="679" y="268"/>
                    <a:pt x="632" y="300"/>
                  </a:cubicBezTo>
                  <a:cubicBezTo>
                    <a:pt x="585" y="328"/>
                    <a:pt x="538" y="359"/>
                    <a:pt x="493" y="395"/>
                  </a:cubicBezTo>
                  <a:cubicBezTo>
                    <a:pt x="450" y="429"/>
                    <a:pt x="412" y="468"/>
                    <a:pt x="377" y="516"/>
                  </a:cubicBezTo>
                  <a:cubicBezTo>
                    <a:pt x="380" y="547"/>
                    <a:pt x="378" y="572"/>
                    <a:pt x="371" y="591"/>
                  </a:cubicBezTo>
                  <a:cubicBezTo>
                    <a:pt x="365" y="607"/>
                    <a:pt x="355" y="621"/>
                    <a:pt x="345" y="635"/>
                  </a:cubicBezTo>
                  <a:cubicBezTo>
                    <a:pt x="333" y="646"/>
                    <a:pt x="319" y="657"/>
                    <a:pt x="304" y="670"/>
                  </a:cubicBezTo>
                  <a:cubicBezTo>
                    <a:pt x="290" y="680"/>
                    <a:pt x="275" y="696"/>
                    <a:pt x="259" y="715"/>
                  </a:cubicBezTo>
                  <a:cubicBezTo>
                    <a:pt x="260" y="723"/>
                    <a:pt x="264" y="730"/>
                    <a:pt x="270" y="739"/>
                  </a:cubicBezTo>
                  <a:cubicBezTo>
                    <a:pt x="279" y="747"/>
                    <a:pt x="282" y="757"/>
                    <a:pt x="281" y="769"/>
                  </a:cubicBezTo>
                  <a:cubicBezTo>
                    <a:pt x="279" y="790"/>
                    <a:pt x="271" y="805"/>
                    <a:pt x="261" y="813"/>
                  </a:cubicBezTo>
                  <a:cubicBezTo>
                    <a:pt x="252" y="820"/>
                    <a:pt x="242" y="824"/>
                    <a:pt x="227" y="824"/>
                  </a:cubicBezTo>
                  <a:lnTo>
                    <a:pt x="187" y="820"/>
                  </a:lnTo>
                  <a:cubicBezTo>
                    <a:pt x="174" y="815"/>
                    <a:pt x="160" y="812"/>
                    <a:pt x="149" y="811"/>
                  </a:cubicBezTo>
                  <a:cubicBezTo>
                    <a:pt x="147" y="828"/>
                    <a:pt x="145" y="844"/>
                    <a:pt x="147" y="858"/>
                  </a:cubicBezTo>
                  <a:lnTo>
                    <a:pt x="141" y="904"/>
                  </a:lnTo>
                  <a:cubicBezTo>
                    <a:pt x="135" y="952"/>
                    <a:pt x="124" y="994"/>
                    <a:pt x="108" y="1027"/>
                  </a:cubicBezTo>
                  <a:cubicBezTo>
                    <a:pt x="89" y="1062"/>
                    <a:pt x="67" y="1093"/>
                    <a:pt x="42" y="1121"/>
                  </a:cubicBezTo>
                  <a:cubicBezTo>
                    <a:pt x="17" y="1150"/>
                    <a:pt x="4" y="1185"/>
                    <a:pt x="3" y="1229"/>
                  </a:cubicBezTo>
                  <a:cubicBezTo>
                    <a:pt x="1" y="1270"/>
                    <a:pt x="5" y="1311"/>
                    <a:pt x="18" y="1354"/>
                  </a:cubicBezTo>
                  <a:cubicBezTo>
                    <a:pt x="27" y="1396"/>
                    <a:pt x="40" y="1437"/>
                    <a:pt x="57" y="1476"/>
                  </a:cubicBezTo>
                  <a:cubicBezTo>
                    <a:pt x="74" y="1513"/>
                    <a:pt x="89" y="1543"/>
                    <a:pt x="100" y="1564"/>
                  </a:cubicBezTo>
                  <a:cubicBezTo>
                    <a:pt x="119" y="1595"/>
                    <a:pt x="135" y="1630"/>
                    <a:pt x="150" y="1669"/>
                  </a:cubicBezTo>
                  <a:cubicBezTo>
                    <a:pt x="167" y="1704"/>
                    <a:pt x="186" y="1737"/>
                    <a:pt x="207" y="1766"/>
                  </a:cubicBezTo>
                  <a:cubicBezTo>
                    <a:pt x="228" y="1792"/>
                    <a:pt x="252" y="1812"/>
                    <a:pt x="280" y="1826"/>
                  </a:cubicBezTo>
                  <a:cubicBezTo>
                    <a:pt x="295" y="1834"/>
                    <a:pt x="312" y="1838"/>
                    <a:pt x="331" y="1838"/>
                  </a:cubicBezTo>
                  <a:cubicBezTo>
                    <a:pt x="349" y="1838"/>
                    <a:pt x="368" y="1834"/>
                    <a:pt x="389" y="1828"/>
                  </a:cubicBezTo>
                  <a:lnTo>
                    <a:pt x="396" y="1829"/>
                  </a:lnTo>
                  <a:cubicBezTo>
                    <a:pt x="428" y="1839"/>
                    <a:pt x="459" y="1847"/>
                    <a:pt x="487" y="1851"/>
                  </a:cubicBezTo>
                  <a:cubicBezTo>
                    <a:pt x="515" y="1854"/>
                    <a:pt x="547" y="1855"/>
                    <a:pt x="581" y="1855"/>
                  </a:cubicBezTo>
                  <a:cubicBezTo>
                    <a:pt x="597" y="1855"/>
                    <a:pt x="613" y="1854"/>
                    <a:pt x="628" y="1854"/>
                  </a:cubicBezTo>
                  <a:cubicBezTo>
                    <a:pt x="643" y="1854"/>
                    <a:pt x="657" y="1855"/>
                    <a:pt x="672" y="1855"/>
                  </a:cubicBezTo>
                  <a:cubicBezTo>
                    <a:pt x="703" y="1858"/>
                    <a:pt x="732" y="1865"/>
                    <a:pt x="761" y="1873"/>
                  </a:cubicBezTo>
                  <a:cubicBezTo>
                    <a:pt x="780" y="1864"/>
                    <a:pt x="806" y="1859"/>
                    <a:pt x="837" y="1859"/>
                  </a:cubicBezTo>
                  <a:cubicBezTo>
                    <a:pt x="845" y="1859"/>
                    <a:pt x="854" y="1860"/>
                    <a:pt x="863" y="1860"/>
                  </a:cubicBezTo>
                  <a:cubicBezTo>
                    <a:pt x="885" y="1861"/>
                    <a:pt x="906" y="1862"/>
                    <a:pt x="926" y="1862"/>
                  </a:cubicBezTo>
                  <a:cubicBezTo>
                    <a:pt x="946" y="1862"/>
                    <a:pt x="966" y="1861"/>
                    <a:pt x="984" y="1860"/>
                  </a:cubicBezTo>
                  <a:cubicBezTo>
                    <a:pt x="1021" y="1855"/>
                    <a:pt x="1050" y="1844"/>
                    <a:pt x="1071" y="1827"/>
                  </a:cubicBezTo>
                  <a:cubicBezTo>
                    <a:pt x="1093" y="1810"/>
                    <a:pt x="1097" y="1776"/>
                    <a:pt x="1084" y="1727"/>
                  </a:cubicBezTo>
                  <a:lnTo>
                    <a:pt x="1132" y="1718"/>
                  </a:lnTo>
                  <a:cubicBezTo>
                    <a:pt x="1188" y="1705"/>
                    <a:pt x="1246" y="1692"/>
                    <a:pt x="1304" y="1677"/>
                  </a:cubicBezTo>
                  <a:cubicBezTo>
                    <a:pt x="1363" y="1660"/>
                    <a:pt x="1422" y="1640"/>
                    <a:pt x="1478" y="1618"/>
                  </a:cubicBezTo>
                  <a:cubicBezTo>
                    <a:pt x="1490" y="1613"/>
                    <a:pt x="1504" y="1606"/>
                    <a:pt x="1516" y="1597"/>
                  </a:cubicBezTo>
                  <a:cubicBezTo>
                    <a:pt x="1530" y="1590"/>
                    <a:pt x="1543" y="1584"/>
                    <a:pt x="1555" y="1581"/>
                  </a:cubicBezTo>
                  <a:lnTo>
                    <a:pt x="1949" y="1446"/>
                  </a:lnTo>
                  <a:lnTo>
                    <a:pt x="1974" y="1479"/>
                  </a:lnTo>
                  <a:cubicBezTo>
                    <a:pt x="2032" y="1442"/>
                    <a:pt x="2091" y="1417"/>
                    <a:pt x="2150" y="1402"/>
                  </a:cubicBezTo>
                  <a:cubicBezTo>
                    <a:pt x="2210" y="1386"/>
                    <a:pt x="2271" y="1365"/>
                    <a:pt x="2332" y="1340"/>
                  </a:cubicBezTo>
                  <a:cubicBezTo>
                    <a:pt x="2336" y="1342"/>
                    <a:pt x="2340" y="1342"/>
                    <a:pt x="2344" y="1342"/>
                  </a:cubicBezTo>
                  <a:cubicBezTo>
                    <a:pt x="2355" y="1342"/>
                    <a:pt x="2365" y="1337"/>
                    <a:pt x="2374" y="1328"/>
                  </a:cubicBezTo>
                  <a:lnTo>
                    <a:pt x="2416" y="1282"/>
                  </a:lnTo>
                  <a:cubicBezTo>
                    <a:pt x="2432" y="1264"/>
                    <a:pt x="2448" y="1249"/>
                    <a:pt x="2465" y="1237"/>
                  </a:cubicBezTo>
                  <a:cubicBezTo>
                    <a:pt x="2474" y="1230"/>
                    <a:pt x="2485" y="1227"/>
                    <a:pt x="2497" y="1227"/>
                  </a:cubicBezTo>
                  <a:cubicBezTo>
                    <a:pt x="2508" y="1227"/>
                    <a:pt x="2521" y="1230"/>
                    <a:pt x="2534" y="1235"/>
                  </a:cubicBezTo>
                  <a:cubicBezTo>
                    <a:pt x="2557" y="1220"/>
                    <a:pt x="2579" y="1203"/>
                    <a:pt x="2598" y="1184"/>
                  </a:cubicBezTo>
                  <a:cubicBezTo>
                    <a:pt x="2617" y="1164"/>
                    <a:pt x="2638" y="1147"/>
                    <a:pt x="2659" y="1130"/>
                  </a:cubicBezTo>
                  <a:cubicBezTo>
                    <a:pt x="2684" y="1109"/>
                    <a:pt x="2701" y="1092"/>
                    <a:pt x="2712" y="1082"/>
                  </a:cubicBezTo>
                  <a:cubicBezTo>
                    <a:pt x="2726" y="1071"/>
                    <a:pt x="2736" y="1062"/>
                    <a:pt x="2745" y="1053"/>
                  </a:cubicBezTo>
                  <a:lnTo>
                    <a:pt x="2777" y="1021"/>
                  </a:lnTo>
                  <a:lnTo>
                    <a:pt x="2834" y="977"/>
                  </a:lnTo>
                  <a:cubicBezTo>
                    <a:pt x="2830" y="972"/>
                    <a:pt x="2829" y="964"/>
                    <a:pt x="2830" y="955"/>
                  </a:cubicBezTo>
                  <a:cubicBezTo>
                    <a:pt x="2833" y="945"/>
                    <a:pt x="2836" y="938"/>
                    <a:pt x="2839" y="934"/>
                  </a:cubicBezTo>
                  <a:lnTo>
                    <a:pt x="2843" y="898"/>
                  </a:lnTo>
                  <a:cubicBezTo>
                    <a:pt x="2845" y="884"/>
                    <a:pt x="2840" y="873"/>
                    <a:pt x="2829" y="867"/>
                  </a:cubicBezTo>
                  <a:cubicBezTo>
                    <a:pt x="2795" y="890"/>
                    <a:pt x="2759" y="910"/>
                    <a:pt x="2724" y="926"/>
                  </a:cubicBezTo>
                  <a:cubicBezTo>
                    <a:pt x="2690" y="944"/>
                    <a:pt x="2656" y="962"/>
                    <a:pt x="2619" y="980"/>
                  </a:cubicBezTo>
                  <a:cubicBezTo>
                    <a:pt x="2576" y="1001"/>
                    <a:pt x="2540" y="1018"/>
                    <a:pt x="2515" y="1029"/>
                  </a:cubicBezTo>
                  <a:cubicBezTo>
                    <a:pt x="2492" y="1039"/>
                    <a:pt x="2471" y="1049"/>
                    <a:pt x="2453" y="1062"/>
                  </a:cubicBezTo>
                  <a:cubicBezTo>
                    <a:pt x="2436" y="1071"/>
                    <a:pt x="2416" y="1084"/>
                    <a:pt x="2395" y="1097"/>
                  </a:cubicBezTo>
                  <a:cubicBezTo>
                    <a:pt x="2376" y="1112"/>
                    <a:pt x="2346" y="1134"/>
                    <a:pt x="2307" y="1163"/>
                  </a:cubicBezTo>
                  <a:lnTo>
                    <a:pt x="2294" y="1176"/>
                  </a:lnTo>
                  <a:lnTo>
                    <a:pt x="2270" y="1137"/>
                  </a:lnTo>
                  <a:cubicBezTo>
                    <a:pt x="2241" y="1160"/>
                    <a:pt x="2210" y="1182"/>
                    <a:pt x="2179" y="1202"/>
                  </a:cubicBezTo>
                  <a:cubicBezTo>
                    <a:pt x="2162" y="1213"/>
                    <a:pt x="2145" y="1218"/>
                    <a:pt x="2127" y="1218"/>
                  </a:cubicBezTo>
                  <a:cubicBezTo>
                    <a:pt x="2109" y="1218"/>
                    <a:pt x="2089" y="1213"/>
                    <a:pt x="2069" y="1203"/>
                  </a:cubicBezTo>
                  <a:cubicBezTo>
                    <a:pt x="2049" y="1213"/>
                    <a:pt x="2028" y="1218"/>
                    <a:pt x="2006" y="1218"/>
                  </a:cubicBezTo>
                  <a:cubicBezTo>
                    <a:pt x="1986" y="1218"/>
                    <a:pt x="1967" y="1219"/>
                    <a:pt x="1947" y="1221"/>
                  </a:cubicBezTo>
                  <a:cubicBezTo>
                    <a:pt x="1930" y="1224"/>
                    <a:pt x="1913" y="1230"/>
                    <a:pt x="1894" y="1240"/>
                  </a:cubicBezTo>
                  <a:cubicBezTo>
                    <a:pt x="1879" y="1248"/>
                    <a:pt x="1864" y="1266"/>
                    <a:pt x="1852" y="1293"/>
                  </a:cubicBezTo>
                  <a:lnTo>
                    <a:pt x="1847" y="1304"/>
                  </a:lnTo>
                  <a:lnTo>
                    <a:pt x="1839" y="1303"/>
                  </a:lnTo>
                  <a:cubicBezTo>
                    <a:pt x="1826" y="1303"/>
                    <a:pt x="1813" y="1303"/>
                    <a:pt x="1800" y="1303"/>
                  </a:cubicBezTo>
                  <a:cubicBezTo>
                    <a:pt x="1782" y="1303"/>
                    <a:pt x="1763" y="1303"/>
                    <a:pt x="1745" y="1302"/>
                  </a:cubicBezTo>
                  <a:cubicBezTo>
                    <a:pt x="1737" y="1301"/>
                    <a:pt x="1730" y="1301"/>
                    <a:pt x="1723" y="1301"/>
                  </a:cubicBezTo>
                  <a:cubicBezTo>
                    <a:pt x="1699" y="1301"/>
                    <a:pt x="1676" y="1303"/>
                    <a:pt x="1654" y="1306"/>
                  </a:cubicBezTo>
                  <a:cubicBezTo>
                    <a:pt x="1626" y="1310"/>
                    <a:pt x="1600" y="1317"/>
                    <a:pt x="1575" y="1329"/>
                  </a:cubicBezTo>
                  <a:cubicBezTo>
                    <a:pt x="1549" y="1340"/>
                    <a:pt x="1526" y="1358"/>
                    <a:pt x="1507" y="1382"/>
                  </a:cubicBezTo>
                  <a:cubicBezTo>
                    <a:pt x="1494" y="1398"/>
                    <a:pt x="1486" y="1413"/>
                    <a:pt x="1480" y="1426"/>
                  </a:cubicBezTo>
                  <a:cubicBezTo>
                    <a:pt x="1473" y="1438"/>
                    <a:pt x="1466" y="1452"/>
                    <a:pt x="1460" y="1467"/>
                  </a:cubicBezTo>
                  <a:lnTo>
                    <a:pt x="1456" y="1474"/>
                  </a:lnTo>
                  <a:cubicBezTo>
                    <a:pt x="1448" y="1475"/>
                    <a:pt x="1441" y="1475"/>
                    <a:pt x="1433" y="1475"/>
                  </a:cubicBezTo>
                  <a:cubicBezTo>
                    <a:pt x="1420" y="1475"/>
                    <a:pt x="1407" y="1474"/>
                    <a:pt x="1394" y="1470"/>
                  </a:cubicBezTo>
                  <a:cubicBezTo>
                    <a:pt x="1375" y="1465"/>
                    <a:pt x="1361" y="1453"/>
                    <a:pt x="1352" y="1433"/>
                  </a:cubicBezTo>
                  <a:cubicBezTo>
                    <a:pt x="1293" y="1435"/>
                    <a:pt x="1235" y="1444"/>
                    <a:pt x="1178" y="1459"/>
                  </a:cubicBezTo>
                  <a:cubicBezTo>
                    <a:pt x="1122" y="1471"/>
                    <a:pt x="1068" y="1486"/>
                    <a:pt x="1012" y="1504"/>
                  </a:cubicBezTo>
                  <a:cubicBezTo>
                    <a:pt x="960" y="1520"/>
                    <a:pt x="904" y="1534"/>
                    <a:pt x="847" y="1549"/>
                  </a:cubicBezTo>
                  <a:cubicBezTo>
                    <a:pt x="792" y="1562"/>
                    <a:pt x="736" y="1568"/>
                    <a:pt x="678" y="1569"/>
                  </a:cubicBezTo>
                  <a:lnTo>
                    <a:pt x="674" y="1572"/>
                  </a:lnTo>
                  <a:lnTo>
                    <a:pt x="671" y="1568"/>
                  </a:lnTo>
                  <a:cubicBezTo>
                    <a:pt x="644" y="1545"/>
                    <a:pt x="612" y="1531"/>
                    <a:pt x="574" y="1527"/>
                  </a:cubicBezTo>
                  <a:cubicBezTo>
                    <a:pt x="537" y="1523"/>
                    <a:pt x="501" y="1521"/>
                    <a:pt x="462" y="1521"/>
                  </a:cubicBezTo>
                  <a:cubicBezTo>
                    <a:pt x="423" y="1519"/>
                    <a:pt x="387" y="1514"/>
                    <a:pt x="351" y="1507"/>
                  </a:cubicBezTo>
                  <a:cubicBezTo>
                    <a:pt x="316" y="1498"/>
                    <a:pt x="288" y="1479"/>
                    <a:pt x="267" y="1449"/>
                  </a:cubicBezTo>
                  <a:cubicBezTo>
                    <a:pt x="291" y="1412"/>
                    <a:pt x="320" y="1383"/>
                    <a:pt x="354" y="1366"/>
                  </a:cubicBezTo>
                  <a:cubicBezTo>
                    <a:pt x="390" y="1346"/>
                    <a:pt x="426" y="1331"/>
                    <a:pt x="464" y="1322"/>
                  </a:cubicBezTo>
                  <a:cubicBezTo>
                    <a:pt x="505" y="1309"/>
                    <a:pt x="545" y="1301"/>
                    <a:pt x="584" y="1295"/>
                  </a:cubicBezTo>
                  <a:cubicBezTo>
                    <a:pt x="623" y="1288"/>
                    <a:pt x="658" y="1279"/>
                    <a:pt x="689" y="1265"/>
                  </a:cubicBezTo>
                  <a:cubicBezTo>
                    <a:pt x="722" y="1249"/>
                    <a:pt x="750" y="1228"/>
                    <a:pt x="773" y="1202"/>
                  </a:cubicBezTo>
                  <a:cubicBezTo>
                    <a:pt x="795" y="1176"/>
                    <a:pt x="810" y="1138"/>
                    <a:pt x="816" y="1088"/>
                  </a:cubicBezTo>
                  <a:cubicBezTo>
                    <a:pt x="837" y="1095"/>
                    <a:pt x="859" y="1103"/>
                    <a:pt x="882" y="1111"/>
                  </a:cubicBezTo>
                  <a:cubicBezTo>
                    <a:pt x="905" y="1118"/>
                    <a:pt x="927" y="1127"/>
                    <a:pt x="948" y="1136"/>
                  </a:cubicBezTo>
                  <a:cubicBezTo>
                    <a:pt x="968" y="1127"/>
                    <a:pt x="985" y="1111"/>
                    <a:pt x="998" y="1088"/>
                  </a:cubicBezTo>
                  <a:cubicBezTo>
                    <a:pt x="1012" y="1066"/>
                    <a:pt x="1030" y="1046"/>
                    <a:pt x="1052" y="1029"/>
                  </a:cubicBezTo>
                  <a:lnTo>
                    <a:pt x="1059" y="1023"/>
                  </a:lnTo>
                  <a:lnTo>
                    <a:pt x="1066" y="1031"/>
                  </a:lnTo>
                  <a:cubicBezTo>
                    <a:pt x="1085" y="1050"/>
                    <a:pt x="1100" y="1059"/>
                    <a:pt x="1111" y="1059"/>
                  </a:cubicBezTo>
                  <a:cubicBezTo>
                    <a:pt x="1117" y="1059"/>
                    <a:pt x="1122" y="1057"/>
                    <a:pt x="1125" y="1052"/>
                  </a:cubicBezTo>
                  <a:cubicBezTo>
                    <a:pt x="1136" y="1040"/>
                    <a:pt x="1147" y="1022"/>
                    <a:pt x="1157" y="999"/>
                  </a:cubicBezTo>
                  <a:cubicBezTo>
                    <a:pt x="1167" y="974"/>
                    <a:pt x="1181" y="951"/>
                    <a:pt x="1198" y="931"/>
                  </a:cubicBezTo>
                  <a:cubicBezTo>
                    <a:pt x="1208" y="921"/>
                    <a:pt x="1222" y="916"/>
                    <a:pt x="1238" y="916"/>
                  </a:cubicBezTo>
                  <a:cubicBezTo>
                    <a:pt x="1253" y="916"/>
                    <a:pt x="1270" y="920"/>
                    <a:pt x="1289" y="928"/>
                  </a:cubicBezTo>
                  <a:cubicBezTo>
                    <a:pt x="1346" y="900"/>
                    <a:pt x="1392" y="865"/>
                    <a:pt x="1425" y="821"/>
                  </a:cubicBezTo>
                  <a:cubicBezTo>
                    <a:pt x="1461" y="773"/>
                    <a:pt x="1493" y="724"/>
                    <a:pt x="1524" y="673"/>
                  </a:cubicBezTo>
                  <a:lnTo>
                    <a:pt x="1581" y="585"/>
                  </a:lnTo>
                  <a:cubicBezTo>
                    <a:pt x="1601" y="557"/>
                    <a:pt x="1624" y="528"/>
                    <a:pt x="1649" y="503"/>
                  </a:cubicBezTo>
                  <a:cubicBezTo>
                    <a:pt x="1671" y="479"/>
                    <a:pt x="1685" y="449"/>
                    <a:pt x="1689" y="413"/>
                  </a:cubicBezTo>
                  <a:cubicBezTo>
                    <a:pt x="1693" y="377"/>
                    <a:pt x="1684" y="345"/>
                    <a:pt x="1661" y="315"/>
                  </a:cubicBezTo>
                  <a:cubicBezTo>
                    <a:pt x="1704" y="304"/>
                    <a:pt x="1721" y="274"/>
                    <a:pt x="1711" y="227"/>
                  </a:cubicBezTo>
                  <a:cubicBezTo>
                    <a:pt x="1703" y="177"/>
                    <a:pt x="1678" y="132"/>
                    <a:pt x="1634" y="90"/>
                  </a:cubicBezTo>
                  <a:cubicBezTo>
                    <a:pt x="1593" y="49"/>
                    <a:pt x="1539" y="21"/>
                    <a:pt x="1473" y="5"/>
                  </a:cubicBezTo>
                  <a:cubicBezTo>
                    <a:pt x="1460" y="2"/>
                    <a:pt x="1447" y="1"/>
                    <a:pt x="1434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5"/>
            <p:cNvSpPr/>
            <p:nvPr/>
          </p:nvSpPr>
          <p:spPr>
            <a:xfrm>
              <a:off x="3248675" y="2961425"/>
              <a:ext cx="74375" cy="50500"/>
            </a:xfrm>
            <a:custGeom>
              <a:avLst/>
              <a:gdLst/>
              <a:ahLst/>
              <a:cxnLst/>
              <a:rect l="l" t="t" r="r" b="b"/>
              <a:pathLst>
                <a:path w="2975" h="2020" extrusionOk="0">
                  <a:moveTo>
                    <a:pt x="1324" y="0"/>
                  </a:moveTo>
                  <a:cubicBezTo>
                    <a:pt x="1280" y="31"/>
                    <a:pt x="1241" y="70"/>
                    <a:pt x="1209" y="116"/>
                  </a:cubicBezTo>
                  <a:cubicBezTo>
                    <a:pt x="1179" y="161"/>
                    <a:pt x="1148" y="207"/>
                    <a:pt x="1116" y="251"/>
                  </a:cubicBezTo>
                  <a:cubicBezTo>
                    <a:pt x="1084" y="296"/>
                    <a:pt x="1048" y="338"/>
                    <a:pt x="1011" y="376"/>
                  </a:cubicBezTo>
                  <a:cubicBezTo>
                    <a:pt x="974" y="413"/>
                    <a:pt x="929" y="436"/>
                    <a:pt x="874" y="447"/>
                  </a:cubicBezTo>
                  <a:cubicBezTo>
                    <a:pt x="870" y="465"/>
                    <a:pt x="867" y="484"/>
                    <a:pt x="868" y="504"/>
                  </a:cubicBezTo>
                  <a:cubicBezTo>
                    <a:pt x="868" y="521"/>
                    <a:pt x="877" y="536"/>
                    <a:pt x="895" y="547"/>
                  </a:cubicBezTo>
                  <a:cubicBezTo>
                    <a:pt x="895" y="586"/>
                    <a:pt x="885" y="618"/>
                    <a:pt x="865" y="646"/>
                  </a:cubicBezTo>
                  <a:cubicBezTo>
                    <a:pt x="847" y="670"/>
                    <a:pt x="823" y="690"/>
                    <a:pt x="793" y="705"/>
                  </a:cubicBezTo>
                  <a:cubicBezTo>
                    <a:pt x="764" y="719"/>
                    <a:pt x="733" y="730"/>
                    <a:pt x="697" y="738"/>
                  </a:cubicBezTo>
                  <a:cubicBezTo>
                    <a:pt x="671" y="742"/>
                    <a:pt x="644" y="744"/>
                    <a:pt x="618" y="744"/>
                  </a:cubicBezTo>
                  <a:cubicBezTo>
                    <a:pt x="613" y="744"/>
                    <a:pt x="608" y="744"/>
                    <a:pt x="603" y="744"/>
                  </a:cubicBezTo>
                  <a:cubicBezTo>
                    <a:pt x="600" y="828"/>
                    <a:pt x="577" y="899"/>
                    <a:pt x="533" y="957"/>
                  </a:cubicBezTo>
                  <a:cubicBezTo>
                    <a:pt x="490" y="1015"/>
                    <a:pt x="439" y="1069"/>
                    <a:pt x="383" y="1120"/>
                  </a:cubicBezTo>
                  <a:cubicBezTo>
                    <a:pt x="326" y="1170"/>
                    <a:pt x="269" y="1219"/>
                    <a:pt x="212" y="1270"/>
                  </a:cubicBezTo>
                  <a:cubicBezTo>
                    <a:pt x="155" y="1320"/>
                    <a:pt x="113" y="1377"/>
                    <a:pt x="85" y="1444"/>
                  </a:cubicBezTo>
                  <a:cubicBezTo>
                    <a:pt x="78" y="1465"/>
                    <a:pt x="67" y="1486"/>
                    <a:pt x="53" y="1509"/>
                  </a:cubicBezTo>
                  <a:cubicBezTo>
                    <a:pt x="38" y="1529"/>
                    <a:pt x="25" y="1550"/>
                    <a:pt x="15" y="1573"/>
                  </a:cubicBezTo>
                  <a:cubicBezTo>
                    <a:pt x="5" y="1594"/>
                    <a:pt x="0" y="1615"/>
                    <a:pt x="0" y="1637"/>
                  </a:cubicBezTo>
                  <a:cubicBezTo>
                    <a:pt x="0" y="1659"/>
                    <a:pt x="9" y="1680"/>
                    <a:pt x="25" y="1702"/>
                  </a:cubicBezTo>
                  <a:cubicBezTo>
                    <a:pt x="33" y="1703"/>
                    <a:pt x="40" y="1703"/>
                    <a:pt x="46" y="1703"/>
                  </a:cubicBezTo>
                  <a:cubicBezTo>
                    <a:pt x="73" y="1703"/>
                    <a:pt x="97" y="1697"/>
                    <a:pt x="118" y="1684"/>
                  </a:cubicBezTo>
                  <a:cubicBezTo>
                    <a:pt x="144" y="1671"/>
                    <a:pt x="167" y="1651"/>
                    <a:pt x="187" y="1627"/>
                  </a:cubicBezTo>
                  <a:cubicBezTo>
                    <a:pt x="207" y="1603"/>
                    <a:pt x="225" y="1577"/>
                    <a:pt x="239" y="1550"/>
                  </a:cubicBezTo>
                  <a:cubicBezTo>
                    <a:pt x="255" y="1521"/>
                    <a:pt x="271" y="1494"/>
                    <a:pt x="286" y="1468"/>
                  </a:cubicBezTo>
                  <a:cubicBezTo>
                    <a:pt x="301" y="1471"/>
                    <a:pt x="314" y="1473"/>
                    <a:pt x="326" y="1473"/>
                  </a:cubicBezTo>
                  <a:cubicBezTo>
                    <a:pt x="356" y="1473"/>
                    <a:pt x="380" y="1464"/>
                    <a:pt x="397" y="1445"/>
                  </a:cubicBezTo>
                  <a:cubicBezTo>
                    <a:pt x="423" y="1419"/>
                    <a:pt x="445" y="1391"/>
                    <a:pt x="462" y="1359"/>
                  </a:cubicBezTo>
                  <a:cubicBezTo>
                    <a:pt x="481" y="1325"/>
                    <a:pt x="503" y="1297"/>
                    <a:pt x="527" y="1272"/>
                  </a:cubicBezTo>
                  <a:cubicBezTo>
                    <a:pt x="546" y="1253"/>
                    <a:pt x="573" y="1243"/>
                    <a:pt x="607" y="1243"/>
                  </a:cubicBezTo>
                  <a:cubicBezTo>
                    <a:pt x="618" y="1243"/>
                    <a:pt x="630" y="1244"/>
                    <a:pt x="643" y="1246"/>
                  </a:cubicBezTo>
                  <a:cubicBezTo>
                    <a:pt x="701" y="1142"/>
                    <a:pt x="777" y="1042"/>
                    <a:pt x="869" y="943"/>
                  </a:cubicBezTo>
                  <a:cubicBezTo>
                    <a:pt x="963" y="844"/>
                    <a:pt x="1055" y="756"/>
                    <a:pt x="1144" y="679"/>
                  </a:cubicBezTo>
                  <a:lnTo>
                    <a:pt x="1112" y="643"/>
                  </a:lnTo>
                  <a:cubicBezTo>
                    <a:pt x="1110" y="615"/>
                    <a:pt x="1121" y="597"/>
                    <a:pt x="1141" y="588"/>
                  </a:cubicBezTo>
                  <a:cubicBezTo>
                    <a:pt x="1162" y="579"/>
                    <a:pt x="1178" y="566"/>
                    <a:pt x="1192" y="550"/>
                  </a:cubicBezTo>
                  <a:cubicBezTo>
                    <a:pt x="1246" y="620"/>
                    <a:pt x="1291" y="695"/>
                    <a:pt x="1325" y="774"/>
                  </a:cubicBezTo>
                  <a:cubicBezTo>
                    <a:pt x="1360" y="850"/>
                    <a:pt x="1408" y="920"/>
                    <a:pt x="1471" y="984"/>
                  </a:cubicBezTo>
                  <a:lnTo>
                    <a:pt x="1295" y="1326"/>
                  </a:lnTo>
                  <a:cubicBezTo>
                    <a:pt x="1295" y="1365"/>
                    <a:pt x="1296" y="1406"/>
                    <a:pt x="1298" y="1450"/>
                  </a:cubicBezTo>
                  <a:cubicBezTo>
                    <a:pt x="1300" y="1494"/>
                    <a:pt x="1304" y="1538"/>
                    <a:pt x="1310" y="1582"/>
                  </a:cubicBezTo>
                  <a:cubicBezTo>
                    <a:pt x="1318" y="1626"/>
                    <a:pt x="1328" y="1669"/>
                    <a:pt x="1343" y="1709"/>
                  </a:cubicBezTo>
                  <a:cubicBezTo>
                    <a:pt x="1356" y="1749"/>
                    <a:pt x="1376" y="1786"/>
                    <a:pt x="1402" y="1817"/>
                  </a:cubicBezTo>
                  <a:cubicBezTo>
                    <a:pt x="1412" y="1831"/>
                    <a:pt x="1423" y="1840"/>
                    <a:pt x="1431" y="1847"/>
                  </a:cubicBezTo>
                  <a:cubicBezTo>
                    <a:pt x="1442" y="1855"/>
                    <a:pt x="1453" y="1866"/>
                    <a:pt x="1463" y="1876"/>
                  </a:cubicBezTo>
                  <a:cubicBezTo>
                    <a:pt x="1494" y="1907"/>
                    <a:pt x="1526" y="1933"/>
                    <a:pt x="1560" y="1954"/>
                  </a:cubicBezTo>
                  <a:cubicBezTo>
                    <a:pt x="1610" y="1981"/>
                    <a:pt x="1665" y="2000"/>
                    <a:pt x="1723" y="2009"/>
                  </a:cubicBezTo>
                  <a:cubicBezTo>
                    <a:pt x="1764" y="2016"/>
                    <a:pt x="1804" y="2019"/>
                    <a:pt x="1845" y="2019"/>
                  </a:cubicBezTo>
                  <a:cubicBezTo>
                    <a:pt x="1865" y="2019"/>
                    <a:pt x="1884" y="2018"/>
                    <a:pt x="1905" y="2017"/>
                  </a:cubicBezTo>
                  <a:cubicBezTo>
                    <a:pt x="1968" y="2014"/>
                    <a:pt x="2028" y="2006"/>
                    <a:pt x="2085" y="1991"/>
                  </a:cubicBezTo>
                  <a:cubicBezTo>
                    <a:pt x="2146" y="1977"/>
                    <a:pt x="2200" y="1960"/>
                    <a:pt x="2252" y="1939"/>
                  </a:cubicBezTo>
                  <a:cubicBezTo>
                    <a:pt x="2258" y="1887"/>
                    <a:pt x="2277" y="1851"/>
                    <a:pt x="2308" y="1833"/>
                  </a:cubicBezTo>
                  <a:cubicBezTo>
                    <a:pt x="2342" y="1815"/>
                    <a:pt x="2378" y="1803"/>
                    <a:pt x="2418" y="1795"/>
                  </a:cubicBezTo>
                  <a:cubicBezTo>
                    <a:pt x="2458" y="1786"/>
                    <a:pt x="2496" y="1774"/>
                    <a:pt x="2530" y="1762"/>
                  </a:cubicBezTo>
                  <a:cubicBezTo>
                    <a:pt x="2568" y="1750"/>
                    <a:pt x="2596" y="1723"/>
                    <a:pt x="2613" y="1681"/>
                  </a:cubicBezTo>
                  <a:cubicBezTo>
                    <a:pt x="2667" y="1663"/>
                    <a:pt x="2702" y="1638"/>
                    <a:pt x="2721" y="1604"/>
                  </a:cubicBezTo>
                  <a:cubicBezTo>
                    <a:pt x="2742" y="1568"/>
                    <a:pt x="2760" y="1530"/>
                    <a:pt x="2775" y="1490"/>
                  </a:cubicBezTo>
                  <a:cubicBezTo>
                    <a:pt x="2791" y="1452"/>
                    <a:pt x="2811" y="1414"/>
                    <a:pt x="2835" y="1378"/>
                  </a:cubicBezTo>
                  <a:cubicBezTo>
                    <a:pt x="2858" y="1342"/>
                    <a:pt x="2899" y="1314"/>
                    <a:pt x="2958" y="1294"/>
                  </a:cubicBezTo>
                  <a:lnTo>
                    <a:pt x="2962" y="1256"/>
                  </a:lnTo>
                  <a:cubicBezTo>
                    <a:pt x="2967" y="1237"/>
                    <a:pt x="2971" y="1219"/>
                    <a:pt x="2973" y="1202"/>
                  </a:cubicBezTo>
                  <a:cubicBezTo>
                    <a:pt x="2975" y="1183"/>
                    <a:pt x="2975" y="1167"/>
                    <a:pt x="2972" y="1151"/>
                  </a:cubicBezTo>
                  <a:cubicBezTo>
                    <a:pt x="2968" y="1136"/>
                    <a:pt x="2960" y="1128"/>
                    <a:pt x="2945" y="1127"/>
                  </a:cubicBezTo>
                  <a:cubicBezTo>
                    <a:pt x="2866" y="1184"/>
                    <a:pt x="2786" y="1241"/>
                    <a:pt x="2707" y="1297"/>
                  </a:cubicBezTo>
                  <a:cubicBezTo>
                    <a:pt x="2630" y="1353"/>
                    <a:pt x="2551" y="1410"/>
                    <a:pt x="2472" y="1468"/>
                  </a:cubicBezTo>
                  <a:cubicBezTo>
                    <a:pt x="2445" y="1487"/>
                    <a:pt x="2420" y="1503"/>
                    <a:pt x="2397" y="1518"/>
                  </a:cubicBezTo>
                  <a:cubicBezTo>
                    <a:pt x="2376" y="1531"/>
                    <a:pt x="2350" y="1544"/>
                    <a:pt x="2320" y="1555"/>
                  </a:cubicBezTo>
                  <a:cubicBezTo>
                    <a:pt x="2282" y="1568"/>
                    <a:pt x="2242" y="1577"/>
                    <a:pt x="2200" y="1584"/>
                  </a:cubicBezTo>
                  <a:cubicBezTo>
                    <a:pt x="2160" y="1591"/>
                    <a:pt x="2121" y="1600"/>
                    <a:pt x="2081" y="1610"/>
                  </a:cubicBezTo>
                  <a:cubicBezTo>
                    <a:pt x="2043" y="1619"/>
                    <a:pt x="2006" y="1633"/>
                    <a:pt x="1971" y="1651"/>
                  </a:cubicBezTo>
                  <a:cubicBezTo>
                    <a:pt x="1937" y="1669"/>
                    <a:pt x="1906" y="1694"/>
                    <a:pt x="1877" y="1726"/>
                  </a:cubicBezTo>
                  <a:cubicBezTo>
                    <a:pt x="1827" y="1725"/>
                    <a:pt x="1779" y="1716"/>
                    <a:pt x="1733" y="1698"/>
                  </a:cubicBezTo>
                  <a:cubicBezTo>
                    <a:pt x="1689" y="1681"/>
                    <a:pt x="1653" y="1647"/>
                    <a:pt x="1625" y="1594"/>
                  </a:cubicBezTo>
                  <a:lnTo>
                    <a:pt x="1592" y="1627"/>
                  </a:lnTo>
                  <a:lnTo>
                    <a:pt x="1564" y="1587"/>
                  </a:lnTo>
                  <a:cubicBezTo>
                    <a:pt x="1584" y="1548"/>
                    <a:pt x="1598" y="1505"/>
                    <a:pt x="1605" y="1458"/>
                  </a:cubicBezTo>
                  <a:cubicBezTo>
                    <a:pt x="1614" y="1408"/>
                    <a:pt x="1625" y="1360"/>
                    <a:pt x="1637" y="1316"/>
                  </a:cubicBezTo>
                  <a:cubicBezTo>
                    <a:pt x="1650" y="1269"/>
                    <a:pt x="1670" y="1229"/>
                    <a:pt x="1695" y="1196"/>
                  </a:cubicBezTo>
                  <a:cubicBezTo>
                    <a:pt x="1721" y="1160"/>
                    <a:pt x="1762" y="1136"/>
                    <a:pt x="1817" y="1124"/>
                  </a:cubicBezTo>
                  <a:cubicBezTo>
                    <a:pt x="1821" y="1086"/>
                    <a:pt x="1835" y="1055"/>
                    <a:pt x="1860" y="1034"/>
                  </a:cubicBezTo>
                  <a:cubicBezTo>
                    <a:pt x="1887" y="1011"/>
                    <a:pt x="1915" y="992"/>
                    <a:pt x="1943" y="976"/>
                  </a:cubicBezTo>
                  <a:cubicBezTo>
                    <a:pt x="1975" y="958"/>
                    <a:pt x="2004" y="939"/>
                    <a:pt x="2034" y="921"/>
                  </a:cubicBezTo>
                  <a:cubicBezTo>
                    <a:pt x="2065" y="903"/>
                    <a:pt x="2088" y="879"/>
                    <a:pt x="2104" y="850"/>
                  </a:cubicBezTo>
                  <a:cubicBezTo>
                    <a:pt x="2113" y="834"/>
                    <a:pt x="2116" y="826"/>
                    <a:pt x="2114" y="826"/>
                  </a:cubicBezTo>
                  <a:cubicBezTo>
                    <a:pt x="2112" y="826"/>
                    <a:pt x="2114" y="816"/>
                    <a:pt x="2122" y="798"/>
                  </a:cubicBezTo>
                  <a:cubicBezTo>
                    <a:pt x="2128" y="782"/>
                    <a:pt x="2133" y="770"/>
                    <a:pt x="2136" y="763"/>
                  </a:cubicBezTo>
                  <a:cubicBezTo>
                    <a:pt x="2141" y="757"/>
                    <a:pt x="2145" y="743"/>
                    <a:pt x="2145" y="724"/>
                  </a:cubicBezTo>
                  <a:cubicBezTo>
                    <a:pt x="2145" y="707"/>
                    <a:pt x="2137" y="695"/>
                    <a:pt x="2124" y="689"/>
                  </a:cubicBezTo>
                  <a:cubicBezTo>
                    <a:pt x="2110" y="680"/>
                    <a:pt x="2093" y="674"/>
                    <a:pt x="2074" y="672"/>
                  </a:cubicBezTo>
                  <a:lnTo>
                    <a:pt x="2018" y="666"/>
                  </a:lnTo>
                  <a:cubicBezTo>
                    <a:pt x="1998" y="662"/>
                    <a:pt x="1984" y="656"/>
                    <a:pt x="1976" y="646"/>
                  </a:cubicBezTo>
                  <a:cubicBezTo>
                    <a:pt x="1951" y="676"/>
                    <a:pt x="1920" y="693"/>
                    <a:pt x="1887" y="696"/>
                  </a:cubicBezTo>
                  <a:cubicBezTo>
                    <a:pt x="1881" y="696"/>
                    <a:pt x="1875" y="696"/>
                    <a:pt x="1869" y="696"/>
                  </a:cubicBezTo>
                  <a:cubicBezTo>
                    <a:pt x="1840" y="696"/>
                    <a:pt x="1810" y="694"/>
                    <a:pt x="1778" y="691"/>
                  </a:cubicBezTo>
                  <a:cubicBezTo>
                    <a:pt x="1743" y="683"/>
                    <a:pt x="1707" y="679"/>
                    <a:pt x="1671" y="677"/>
                  </a:cubicBezTo>
                  <a:cubicBezTo>
                    <a:pt x="1664" y="676"/>
                    <a:pt x="1658" y="676"/>
                    <a:pt x="1652" y="676"/>
                  </a:cubicBezTo>
                  <a:cubicBezTo>
                    <a:pt x="1623" y="676"/>
                    <a:pt x="1596" y="684"/>
                    <a:pt x="1570" y="698"/>
                  </a:cubicBezTo>
                  <a:cubicBezTo>
                    <a:pt x="1534" y="662"/>
                    <a:pt x="1504" y="619"/>
                    <a:pt x="1484" y="571"/>
                  </a:cubicBezTo>
                  <a:cubicBezTo>
                    <a:pt x="1463" y="523"/>
                    <a:pt x="1436" y="480"/>
                    <a:pt x="1402" y="441"/>
                  </a:cubicBezTo>
                  <a:cubicBezTo>
                    <a:pt x="1419" y="415"/>
                    <a:pt x="1430" y="388"/>
                    <a:pt x="1433" y="362"/>
                  </a:cubicBezTo>
                  <a:lnTo>
                    <a:pt x="1442" y="283"/>
                  </a:lnTo>
                  <a:cubicBezTo>
                    <a:pt x="1447" y="255"/>
                    <a:pt x="1452" y="227"/>
                    <a:pt x="1460" y="201"/>
                  </a:cubicBezTo>
                  <a:cubicBezTo>
                    <a:pt x="1468" y="176"/>
                    <a:pt x="1484" y="150"/>
                    <a:pt x="1509" y="124"/>
                  </a:cubicBezTo>
                  <a:cubicBezTo>
                    <a:pt x="1481" y="99"/>
                    <a:pt x="1451" y="79"/>
                    <a:pt x="1418" y="62"/>
                  </a:cubicBezTo>
                  <a:cubicBezTo>
                    <a:pt x="1387" y="44"/>
                    <a:pt x="1355" y="23"/>
                    <a:pt x="1324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5"/>
            <p:cNvSpPr/>
            <p:nvPr/>
          </p:nvSpPr>
          <p:spPr>
            <a:xfrm>
              <a:off x="2880175" y="2321400"/>
              <a:ext cx="127875" cy="115650"/>
            </a:xfrm>
            <a:custGeom>
              <a:avLst/>
              <a:gdLst/>
              <a:ahLst/>
              <a:cxnLst/>
              <a:rect l="l" t="t" r="r" b="b"/>
              <a:pathLst>
                <a:path w="5115" h="4626" extrusionOk="0">
                  <a:moveTo>
                    <a:pt x="4712" y="300"/>
                  </a:moveTo>
                  <a:cubicBezTo>
                    <a:pt x="4731" y="300"/>
                    <a:pt x="4750" y="302"/>
                    <a:pt x="4770" y="305"/>
                  </a:cubicBezTo>
                  <a:cubicBezTo>
                    <a:pt x="4793" y="325"/>
                    <a:pt x="4808" y="348"/>
                    <a:pt x="4815" y="377"/>
                  </a:cubicBezTo>
                  <a:cubicBezTo>
                    <a:pt x="4822" y="403"/>
                    <a:pt x="4825" y="430"/>
                    <a:pt x="4825" y="460"/>
                  </a:cubicBezTo>
                  <a:cubicBezTo>
                    <a:pt x="4829" y="488"/>
                    <a:pt x="4833" y="517"/>
                    <a:pt x="4836" y="547"/>
                  </a:cubicBezTo>
                  <a:cubicBezTo>
                    <a:pt x="4842" y="579"/>
                    <a:pt x="4856" y="608"/>
                    <a:pt x="4877" y="636"/>
                  </a:cubicBezTo>
                  <a:cubicBezTo>
                    <a:pt x="4860" y="723"/>
                    <a:pt x="4822" y="794"/>
                    <a:pt x="4763" y="848"/>
                  </a:cubicBezTo>
                  <a:cubicBezTo>
                    <a:pt x="4708" y="904"/>
                    <a:pt x="4648" y="955"/>
                    <a:pt x="4585" y="1002"/>
                  </a:cubicBezTo>
                  <a:cubicBezTo>
                    <a:pt x="4567" y="1017"/>
                    <a:pt x="4542" y="1038"/>
                    <a:pt x="4511" y="1065"/>
                  </a:cubicBezTo>
                  <a:cubicBezTo>
                    <a:pt x="4481" y="1092"/>
                    <a:pt x="4458" y="1110"/>
                    <a:pt x="4442" y="1119"/>
                  </a:cubicBezTo>
                  <a:cubicBezTo>
                    <a:pt x="4435" y="1151"/>
                    <a:pt x="4426" y="1170"/>
                    <a:pt x="4412" y="1176"/>
                  </a:cubicBezTo>
                  <a:cubicBezTo>
                    <a:pt x="4402" y="1184"/>
                    <a:pt x="4384" y="1192"/>
                    <a:pt x="4358" y="1201"/>
                  </a:cubicBezTo>
                  <a:cubicBezTo>
                    <a:pt x="4336" y="1209"/>
                    <a:pt x="4312" y="1222"/>
                    <a:pt x="4288" y="1242"/>
                  </a:cubicBezTo>
                  <a:cubicBezTo>
                    <a:pt x="4266" y="1261"/>
                    <a:pt x="4247" y="1280"/>
                    <a:pt x="4231" y="1299"/>
                  </a:cubicBezTo>
                  <a:lnTo>
                    <a:pt x="4230" y="1303"/>
                  </a:lnTo>
                  <a:cubicBezTo>
                    <a:pt x="4215" y="1338"/>
                    <a:pt x="4198" y="1355"/>
                    <a:pt x="4181" y="1355"/>
                  </a:cubicBezTo>
                  <a:cubicBezTo>
                    <a:pt x="4181" y="1355"/>
                    <a:pt x="4180" y="1355"/>
                    <a:pt x="4180" y="1355"/>
                  </a:cubicBezTo>
                  <a:cubicBezTo>
                    <a:pt x="4162" y="1355"/>
                    <a:pt x="4140" y="1350"/>
                    <a:pt x="4116" y="1339"/>
                  </a:cubicBezTo>
                  <a:cubicBezTo>
                    <a:pt x="4094" y="1326"/>
                    <a:pt x="4069" y="1315"/>
                    <a:pt x="4040" y="1306"/>
                  </a:cubicBezTo>
                  <a:cubicBezTo>
                    <a:pt x="4032" y="1304"/>
                    <a:pt x="4024" y="1303"/>
                    <a:pt x="4015" y="1303"/>
                  </a:cubicBezTo>
                  <a:cubicBezTo>
                    <a:pt x="3994" y="1303"/>
                    <a:pt x="3972" y="1310"/>
                    <a:pt x="3947" y="1324"/>
                  </a:cubicBezTo>
                  <a:cubicBezTo>
                    <a:pt x="3953" y="1307"/>
                    <a:pt x="3955" y="1290"/>
                    <a:pt x="3953" y="1272"/>
                  </a:cubicBezTo>
                  <a:cubicBezTo>
                    <a:pt x="3954" y="1251"/>
                    <a:pt x="3957" y="1232"/>
                    <a:pt x="3964" y="1215"/>
                  </a:cubicBezTo>
                  <a:lnTo>
                    <a:pt x="3969" y="1212"/>
                  </a:lnTo>
                  <a:cubicBezTo>
                    <a:pt x="4017" y="1179"/>
                    <a:pt x="4051" y="1137"/>
                    <a:pt x="4070" y="1087"/>
                  </a:cubicBezTo>
                  <a:cubicBezTo>
                    <a:pt x="4088" y="1037"/>
                    <a:pt x="4104" y="985"/>
                    <a:pt x="4118" y="934"/>
                  </a:cubicBezTo>
                  <a:cubicBezTo>
                    <a:pt x="4134" y="884"/>
                    <a:pt x="4152" y="838"/>
                    <a:pt x="4175" y="797"/>
                  </a:cubicBezTo>
                  <a:cubicBezTo>
                    <a:pt x="4199" y="754"/>
                    <a:pt x="4243" y="723"/>
                    <a:pt x="4305" y="706"/>
                  </a:cubicBezTo>
                  <a:lnTo>
                    <a:pt x="4319" y="704"/>
                  </a:lnTo>
                  <a:cubicBezTo>
                    <a:pt x="4313" y="675"/>
                    <a:pt x="4317" y="654"/>
                    <a:pt x="4332" y="639"/>
                  </a:cubicBezTo>
                  <a:cubicBezTo>
                    <a:pt x="4349" y="624"/>
                    <a:pt x="4370" y="611"/>
                    <a:pt x="4393" y="601"/>
                  </a:cubicBezTo>
                  <a:cubicBezTo>
                    <a:pt x="4420" y="588"/>
                    <a:pt x="4443" y="577"/>
                    <a:pt x="4464" y="565"/>
                  </a:cubicBezTo>
                  <a:cubicBezTo>
                    <a:pt x="4487" y="552"/>
                    <a:pt x="4499" y="534"/>
                    <a:pt x="4501" y="510"/>
                  </a:cubicBezTo>
                  <a:cubicBezTo>
                    <a:pt x="4502" y="503"/>
                    <a:pt x="4501" y="493"/>
                    <a:pt x="4498" y="477"/>
                  </a:cubicBezTo>
                  <a:cubicBezTo>
                    <a:pt x="4495" y="462"/>
                    <a:pt x="4492" y="451"/>
                    <a:pt x="4487" y="444"/>
                  </a:cubicBezTo>
                  <a:lnTo>
                    <a:pt x="4489" y="435"/>
                  </a:lnTo>
                  <a:cubicBezTo>
                    <a:pt x="4512" y="377"/>
                    <a:pt x="4551" y="338"/>
                    <a:pt x="4605" y="319"/>
                  </a:cubicBezTo>
                  <a:cubicBezTo>
                    <a:pt x="4641" y="306"/>
                    <a:pt x="4677" y="300"/>
                    <a:pt x="4712" y="300"/>
                  </a:cubicBezTo>
                  <a:close/>
                  <a:moveTo>
                    <a:pt x="1652" y="2815"/>
                  </a:moveTo>
                  <a:cubicBezTo>
                    <a:pt x="1685" y="2815"/>
                    <a:pt x="1720" y="2821"/>
                    <a:pt x="1756" y="2834"/>
                  </a:cubicBezTo>
                  <a:cubicBezTo>
                    <a:pt x="1799" y="2845"/>
                    <a:pt x="1843" y="2855"/>
                    <a:pt x="1890" y="2865"/>
                  </a:cubicBezTo>
                  <a:cubicBezTo>
                    <a:pt x="1896" y="2865"/>
                    <a:pt x="1903" y="2866"/>
                    <a:pt x="1910" y="2866"/>
                  </a:cubicBezTo>
                  <a:cubicBezTo>
                    <a:pt x="1950" y="2866"/>
                    <a:pt x="1987" y="2853"/>
                    <a:pt x="2023" y="2827"/>
                  </a:cubicBezTo>
                  <a:lnTo>
                    <a:pt x="2024" y="2823"/>
                  </a:lnTo>
                  <a:lnTo>
                    <a:pt x="2028" y="2824"/>
                  </a:lnTo>
                  <a:cubicBezTo>
                    <a:pt x="2031" y="2823"/>
                    <a:pt x="2034" y="2822"/>
                    <a:pt x="2038" y="2822"/>
                  </a:cubicBezTo>
                  <a:cubicBezTo>
                    <a:pt x="2048" y="2822"/>
                    <a:pt x="2059" y="2827"/>
                    <a:pt x="2071" y="2836"/>
                  </a:cubicBezTo>
                  <a:cubicBezTo>
                    <a:pt x="2087" y="2846"/>
                    <a:pt x="2104" y="2855"/>
                    <a:pt x="2123" y="2865"/>
                  </a:cubicBezTo>
                  <a:cubicBezTo>
                    <a:pt x="2143" y="2874"/>
                    <a:pt x="2160" y="2879"/>
                    <a:pt x="2175" y="2879"/>
                  </a:cubicBezTo>
                  <a:cubicBezTo>
                    <a:pt x="2194" y="2876"/>
                    <a:pt x="2208" y="2862"/>
                    <a:pt x="2220" y="2833"/>
                  </a:cubicBezTo>
                  <a:lnTo>
                    <a:pt x="2227" y="2840"/>
                  </a:lnTo>
                  <a:cubicBezTo>
                    <a:pt x="2253" y="2845"/>
                    <a:pt x="2274" y="2853"/>
                    <a:pt x="2290" y="2866"/>
                  </a:cubicBezTo>
                  <a:cubicBezTo>
                    <a:pt x="2309" y="2875"/>
                    <a:pt x="2327" y="2886"/>
                    <a:pt x="2342" y="2898"/>
                  </a:cubicBezTo>
                  <a:cubicBezTo>
                    <a:pt x="2361" y="2908"/>
                    <a:pt x="2382" y="2917"/>
                    <a:pt x="2404" y="2928"/>
                  </a:cubicBezTo>
                  <a:cubicBezTo>
                    <a:pt x="2429" y="2936"/>
                    <a:pt x="2460" y="2940"/>
                    <a:pt x="2495" y="2941"/>
                  </a:cubicBezTo>
                  <a:cubicBezTo>
                    <a:pt x="2464" y="2980"/>
                    <a:pt x="2428" y="3014"/>
                    <a:pt x="2386" y="3042"/>
                  </a:cubicBezTo>
                  <a:cubicBezTo>
                    <a:pt x="2348" y="3070"/>
                    <a:pt x="2308" y="3096"/>
                    <a:pt x="2267" y="3121"/>
                  </a:cubicBezTo>
                  <a:cubicBezTo>
                    <a:pt x="2226" y="3147"/>
                    <a:pt x="2187" y="3174"/>
                    <a:pt x="2148" y="3202"/>
                  </a:cubicBezTo>
                  <a:cubicBezTo>
                    <a:pt x="2113" y="3232"/>
                    <a:pt x="2081" y="3267"/>
                    <a:pt x="2055" y="3310"/>
                  </a:cubicBezTo>
                  <a:cubicBezTo>
                    <a:pt x="2042" y="3320"/>
                    <a:pt x="2021" y="3329"/>
                    <a:pt x="1991" y="3338"/>
                  </a:cubicBezTo>
                  <a:cubicBezTo>
                    <a:pt x="1963" y="3348"/>
                    <a:pt x="1939" y="3353"/>
                    <a:pt x="1921" y="3356"/>
                  </a:cubicBezTo>
                  <a:cubicBezTo>
                    <a:pt x="1850" y="3378"/>
                    <a:pt x="1793" y="3400"/>
                    <a:pt x="1750" y="3422"/>
                  </a:cubicBezTo>
                  <a:cubicBezTo>
                    <a:pt x="1710" y="3441"/>
                    <a:pt x="1662" y="3476"/>
                    <a:pt x="1604" y="3524"/>
                  </a:cubicBezTo>
                  <a:lnTo>
                    <a:pt x="1599" y="3527"/>
                  </a:lnTo>
                  <a:cubicBezTo>
                    <a:pt x="1590" y="3526"/>
                    <a:pt x="1581" y="3525"/>
                    <a:pt x="1573" y="3525"/>
                  </a:cubicBezTo>
                  <a:cubicBezTo>
                    <a:pt x="1553" y="3525"/>
                    <a:pt x="1535" y="3529"/>
                    <a:pt x="1521" y="3540"/>
                  </a:cubicBezTo>
                  <a:cubicBezTo>
                    <a:pt x="1504" y="3551"/>
                    <a:pt x="1487" y="3563"/>
                    <a:pt x="1473" y="3575"/>
                  </a:cubicBezTo>
                  <a:cubicBezTo>
                    <a:pt x="1459" y="3587"/>
                    <a:pt x="1444" y="3596"/>
                    <a:pt x="1427" y="3603"/>
                  </a:cubicBezTo>
                  <a:cubicBezTo>
                    <a:pt x="1424" y="3604"/>
                    <a:pt x="1420" y="3605"/>
                    <a:pt x="1417" y="3605"/>
                  </a:cubicBezTo>
                  <a:cubicBezTo>
                    <a:pt x="1406" y="3605"/>
                    <a:pt x="1395" y="3598"/>
                    <a:pt x="1381" y="3585"/>
                  </a:cubicBezTo>
                  <a:cubicBezTo>
                    <a:pt x="1375" y="3589"/>
                    <a:pt x="1366" y="3592"/>
                    <a:pt x="1353" y="3592"/>
                  </a:cubicBezTo>
                  <a:cubicBezTo>
                    <a:pt x="1347" y="3591"/>
                    <a:pt x="1341" y="3591"/>
                    <a:pt x="1334" y="3591"/>
                  </a:cubicBezTo>
                  <a:cubicBezTo>
                    <a:pt x="1331" y="3591"/>
                    <a:pt x="1328" y="3591"/>
                    <a:pt x="1326" y="3591"/>
                  </a:cubicBezTo>
                  <a:cubicBezTo>
                    <a:pt x="1318" y="3633"/>
                    <a:pt x="1296" y="3654"/>
                    <a:pt x="1261" y="3654"/>
                  </a:cubicBezTo>
                  <a:cubicBezTo>
                    <a:pt x="1259" y="3654"/>
                    <a:pt x="1257" y="3654"/>
                    <a:pt x="1255" y="3654"/>
                  </a:cubicBezTo>
                  <a:cubicBezTo>
                    <a:pt x="1220" y="3651"/>
                    <a:pt x="1182" y="3644"/>
                    <a:pt x="1142" y="3637"/>
                  </a:cubicBezTo>
                  <a:cubicBezTo>
                    <a:pt x="1117" y="3632"/>
                    <a:pt x="1092" y="3629"/>
                    <a:pt x="1068" y="3629"/>
                  </a:cubicBezTo>
                  <a:cubicBezTo>
                    <a:pt x="1054" y="3629"/>
                    <a:pt x="1040" y="3630"/>
                    <a:pt x="1026" y="3632"/>
                  </a:cubicBezTo>
                  <a:cubicBezTo>
                    <a:pt x="989" y="3634"/>
                    <a:pt x="969" y="3661"/>
                    <a:pt x="965" y="3715"/>
                  </a:cubicBezTo>
                  <a:lnTo>
                    <a:pt x="952" y="3713"/>
                  </a:lnTo>
                  <a:cubicBezTo>
                    <a:pt x="928" y="3708"/>
                    <a:pt x="907" y="3701"/>
                    <a:pt x="889" y="3691"/>
                  </a:cubicBezTo>
                  <a:cubicBezTo>
                    <a:pt x="872" y="3682"/>
                    <a:pt x="856" y="3674"/>
                    <a:pt x="839" y="3668"/>
                  </a:cubicBezTo>
                  <a:cubicBezTo>
                    <a:pt x="830" y="3666"/>
                    <a:pt x="822" y="3665"/>
                    <a:pt x="813" y="3665"/>
                  </a:cubicBezTo>
                  <a:cubicBezTo>
                    <a:pt x="805" y="3665"/>
                    <a:pt x="797" y="3666"/>
                    <a:pt x="789" y="3668"/>
                  </a:cubicBezTo>
                  <a:cubicBezTo>
                    <a:pt x="770" y="3673"/>
                    <a:pt x="750" y="3686"/>
                    <a:pt x="727" y="3709"/>
                  </a:cubicBezTo>
                  <a:cubicBezTo>
                    <a:pt x="686" y="3690"/>
                    <a:pt x="651" y="3664"/>
                    <a:pt x="620" y="3635"/>
                  </a:cubicBezTo>
                  <a:cubicBezTo>
                    <a:pt x="587" y="3607"/>
                    <a:pt x="539" y="3593"/>
                    <a:pt x="476" y="3593"/>
                  </a:cubicBezTo>
                  <a:lnTo>
                    <a:pt x="470" y="3596"/>
                  </a:lnTo>
                  <a:lnTo>
                    <a:pt x="322" y="3415"/>
                  </a:lnTo>
                  <a:lnTo>
                    <a:pt x="327" y="3407"/>
                  </a:lnTo>
                  <a:cubicBezTo>
                    <a:pt x="333" y="3393"/>
                    <a:pt x="337" y="3379"/>
                    <a:pt x="340" y="3365"/>
                  </a:cubicBezTo>
                  <a:cubicBezTo>
                    <a:pt x="339" y="3349"/>
                    <a:pt x="340" y="3337"/>
                    <a:pt x="343" y="3329"/>
                  </a:cubicBezTo>
                  <a:cubicBezTo>
                    <a:pt x="340" y="3323"/>
                    <a:pt x="334" y="3315"/>
                    <a:pt x="324" y="3307"/>
                  </a:cubicBezTo>
                  <a:cubicBezTo>
                    <a:pt x="410" y="3222"/>
                    <a:pt x="500" y="3145"/>
                    <a:pt x="594" y="3076"/>
                  </a:cubicBezTo>
                  <a:cubicBezTo>
                    <a:pt x="688" y="3007"/>
                    <a:pt x="787" y="2944"/>
                    <a:pt x="892" y="2887"/>
                  </a:cubicBezTo>
                  <a:lnTo>
                    <a:pt x="893" y="2883"/>
                  </a:lnTo>
                  <a:cubicBezTo>
                    <a:pt x="915" y="2890"/>
                    <a:pt x="943" y="2898"/>
                    <a:pt x="978" y="2908"/>
                  </a:cubicBezTo>
                  <a:cubicBezTo>
                    <a:pt x="1011" y="2917"/>
                    <a:pt x="1045" y="2923"/>
                    <a:pt x="1077" y="2927"/>
                  </a:cubicBezTo>
                  <a:cubicBezTo>
                    <a:pt x="1089" y="2928"/>
                    <a:pt x="1100" y="2929"/>
                    <a:pt x="1111" y="2929"/>
                  </a:cubicBezTo>
                  <a:cubicBezTo>
                    <a:pt x="1131" y="2929"/>
                    <a:pt x="1150" y="2926"/>
                    <a:pt x="1168" y="2922"/>
                  </a:cubicBezTo>
                  <a:cubicBezTo>
                    <a:pt x="1197" y="2913"/>
                    <a:pt x="1219" y="2893"/>
                    <a:pt x="1233" y="2863"/>
                  </a:cubicBezTo>
                  <a:cubicBezTo>
                    <a:pt x="1252" y="2872"/>
                    <a:pt x="1271" y="2887"/>
                    <a:pt x="1288" y="2905"/>
                  </a:cubicBezTo>
                  <a:cubicBezTo>
                    <a:pt x="1306" y="2920"/>
                    <a:pt x="1324" y="2933"/>
                    <a:pt x="1339" y="2942"/>
                  </a:cubicBezTo>
                  <a:cubicBezTo>
                    <a:pt x="1348" y="2947"/>
                    <a:pt x="1356" y="2949"/>
                    <a:pt x="1365" y="2949"/>
                  </a:cubicBezTo>
                  <a:cubicBezTo>
                    <a:pt x="1373" y="2949"/>
                    <a:pt x="1380" y="2947"/>
                    <a:pt x="1389" y="2942"/>
                  </a:cubicBezTo>
                  <a:cubicBezTo>
                    <a:pt x="1405" y="2934"/>
                    <a:pt x="1421" y="2909"/>
                    <a:pt x="1436" y="2866"/>
                  </a:cubicBezTo>
                  <a:cubicBezTo>
                    <a:pt x="1448" y="2874"/>
                    <a:pt x="1461" y="2886"/>
                    <a:pt x="1473" y="2900"/>
                  </a:cubicBezTo>
                  <a:cubicBezTo>
                    <a:pt x="1486" y="2915"/>
                    <a:pt x="1501" y="2922"/>
                    <a:pt x="1519" y="2922"/>
                  </a:cubicBezTo>
                  <a:cubicBezTo>
                    <a:pt x="1537" y="2917"/>
                    <a:pt x="1552" y="2906"/>
                    <a:pt x="1562" y="2886"/>
                  </a:cubicBezTo>
                  <a:cubicBezTo>
                    <a:pt x="1580" y="2838"/>
                    <a:pt x="1606" y="2815"/>
                    <a:pt x="1638" y="2815"/>
                  </a:cubicBezTo>
                  <a:cubicBezTo>
                    <a:pt x="1643" y="2815"/>
                    <a:pt x="1647" y="2815"/>
                    <a:pt x="1652" y="2815"/>
                  </a:cubicBezTo>
                  <a:close/>
                  <a:moveTo>
                    <a:pt x="4770" y="0"/>
                  </a:moveTo>
                  <a:cubicBezTo>
                    <a:pt x="4756" y="0"/>
                    <a:pt x="4742" y="4"/>
                    <a:pt x="4729" y="10"/>
                  </a:cubicBezTo>
                  <a:cubicBezTo>
                    <a:pt x="4709" y="18"/>
                    <a:pt x="4689" y="27"/>
                    <a:pt x="4669" y="38"/>
                  </a:cubicBezTo>
                  <a:cubicBezTo>
                    <a:pt x="4654" y="46"/>
                    <a:pt x="4638" y="51"/>
                    <a:pt x="4622" y="51"/>
                  </a:cubicBezTo>
                  <a:cubicBezTo>
                    <a:pt x="4620" y="51"/>
                    <a:pt x="4618" y="51"/>
                    <a:pt x="4617" y="51"/>
                  </a:cubicBezTo>
                  <a:cubicBezTo>
                    <a:pt x="4599" y="51"/>
                    <a:pt x="4580" y="35"/>
                    <a:pt x="4559" y="3"/>
                  </a:cubicBezTo>
                  <a:cubicBezTo>
                    <a:pt x="4535" y="32"/>
                    <a:pt x="4507" y="54"/>
                    <a:pt x="4474" y="68"/>
                  </a:cubicBezTo>
                  <a:cubicBezTo>
                    <a:pt x="4445" y="80"/>
                    <a:pt x="4432" y="108"/>
                    <a:pt x="4435" y="150"/>
                  </a:cubicBezTo>
                  <a:cubicBezTo>
                    <a:pt x="4408" y="169"/>
                    <a:pt x="4383" y="183"/>
                    <a:pt x="4361" y="190"/>
                  </a:cubicBezTo>
                  <a:cubicBezTo>
                    <a:pt x="4338" y="197"/>
                    <a:pt x="4310" y="207"/>
                    <a:pt x="4274" y="218"/>
                  </a:cubicBezTo>
                  <a:lnTo>
                    <a:pt x="4273" y="222"/>
                  </a:lnTo>
                  <a:cubicBezTo>
                    <a:pt x="4241" y="250"/>
                    <a:pt x="4216" y="285"/>
                    <a:pt x="4199" y="329"/>
                  </a:cubicBezTo>
                  <a:cubicBezTo>
                    <a:pt x="4184" y="374"/>
                    <a:pt x="4154" y="412"/>
                    <a:pt x="4109" y="443"/>
                  </a:cubicBezTo>
                  <a:lnTo>
                    <a:pt x="4104" y="469"/>
                  </a:lnTo>
                  <a:cubicBezTo>
                    <a:pt x="4105" y="478"/>
                    <a:pt x="4105" y="487"/>
                    <a:pt x="4103" y="495"/>
                  </a:cubicBezTo>
                  <a:lnTo>
                    <a:pt x="4083" y="510"/>
                  </a:lnTo>
                  <a:lnTo>
                    <a:pt x="4058" y="496"/>
                  </a:lnTo>
                  <a:cubicBezTo>
                    <a:pt x="4042" y="517"/>
                    <a:pt x="4029" y="538"/>
                    <a:pt x="4019" y="560"/>
                  </a:cubicBezTo>
                  <a:cubicBezTo>
                    <a:pt x="4009" y="582"/>
                    <a:pt x="3996" y="602"/>
                    <a:pt x="3981" y="620"/>
                  </a:cubicBezTo>
                  <a:cubicBezTo>
                    <a:pt x="3960" y="649"/>
                    <a:pt x="3939" y="679"/>
                    <a:pt x="3918" y="711"/>
                  </a:cubicBezTo>
                  <a:cubicBezTo>
                    <a:pt x="3900" y="741"/>
                    <a:pt x="3887" y="775"/>
                    <a:pt x="3880" y="813"/>
                  </a:cubicBezTo>
                  <a:cubicBezTo>
                    <a:pt x="3868" y="813"/>
                    <a:pt x="3856" y="821"/>
                    <a:pt x="3844" y="837"/>
                  </a:cubicBezTo>
                  <a:cubicBezTo>
                    <a:pt x="3833" y="849"/>
                    <a:pt x="3820" y="865"/>
                    <a:pt x="3808" y="884"/>
                  </a:cubicBezTo>
                  <a:cubicBezTo>
                    <a:pt x="3799" y="900"/>
                    <a:pt x="3788" y="915"/>
                    <a:pt x="3776" y="931"/>
                  </a:cubicBezTo>
                  <a:cubicBezTo>
                    <a:pt x="3767" y="948"/>
                    <a:pt x="3757" y="957"/>
                    <a:pt x="3748" y="961"/>
                  </a:cubicBezTo>
                  <a:cubicBezTo>
                    <a:pt x="3761" y="982"/>
                    <a:pt x="3757" y="1011"/>
                    <a:pt x="3736" y="1045"/>
                  </a:cubicBezTo>
                  <a:cubicBezTo>
                    <a:pt x="3714" y="1080"/>
                    <a:pt x="3686" y="1116"/>
                    <a:pt x="3651" y="1154"/>
                  </a:cubicBezTo>
                  <a:lnTo>
                    <a:pt x="3550" y="1261"/>
                  </a:lnTo>
                  <a:cubicBezTo>
                    <a:pt x="3519" y="1297"/>
                    <a:pt x="3499" y="1327"/>
                    <a:pt x="3492" y="1353"/>
                  </a:cubicBezTo>
                  <a:lnTo>
                    <a:pt x="3487" y="1378"/>
                  </a:lnTo>
                  <a:cubicBezTo>
                    <a:pt x="3488" y="1391"/>
                    <a:pt x="3487" y="1400"/>
                    <a:pt x="3486" y="1406"/>
                  </a:cubicBezTo>
                  <a:cubicBezTo>
                    <a:pt x="3489" y="1409"/>
                    <a:pt x="3489" y="1414"/>
                    <a:pt x="3488" y="1419"/>
                  </a:cubicBezTo>
                  <a:cubicBezTo>
                    <a:pt x="3478" y="1469"/>
                    <a:pt x="3451" y="1498"/>
                    <a:pt x="3408" y="1507"/>
                  </a:cubicBezTo>
                  <a:cubicBezTo>
                    <a:pt x="3364" y="1515"/>
                    <a:pt x="3322" y="1518"/>
                    <a:pt x="3279" y="1519"/>
                  </a:cubicBezTo>
                  <a:cubicBezTo>
                    <a:pt x="3255" y="1520"/>
                    <a:pt x="3231" y="1524"/>
                    <a:pt x="3205" y="1532"/>
                  </a:cubicBezTo>
                  <a:cubicBezTo>
                    <a:pt x="3184" y="1536"/>
                    <a:pt x="3160" y="1542"/>
                    <a:pt x="3135" y="1549"/>
                  </a:cubicBezTo>
                  <a:cubicBezTo>
                    <a:pt x="3128" y="1548"/>
                    <a:pt x="3110" y="1547"/>
                    <a:pt x="3076" y="1547"/>
                  </a:cubicBezTo>
                  <a:cubicBezTo>
                    <a:pt x="3054" y="1545"/>
                    <a:pt x="3038" y="1544"/>
                    <a:pt x="3027" y="1544"/>
                  </a:cubicBezTo>
                  <a:cubicBezTo>
                    <a:pt x="3024" y="1544"/>
                    <a:pt x="3021" y="1544"/>
                    <a:pt x="3018" y="1544"/>
                  </a:cubicBezTo>
                  <a:cubicBezTo>
                    <a:pt x="2949" y="1543"/>
                    <a:pt x="2888" y="1537"/>
                    <a:pt x="2833" y="1526"/>
                  </a:cubicBezTo>
                  <a:cubicBezTo>
                    <a:pt x="2778" y="1513"/>
                    <a:pt x="2737" y="1470"/>
                    <a:pt x="2710" y="1395"/>
                  </a:cubicBezTo>
                  <a:cubicBezTo>
                    <a:pt x="2708" y="1389"/>
                    <a:pt x="2706" y="1384"/>
                    <a:pt x="2704" y="1381"/>
                  </a:cubicBezTo>
                  <a:cubicBezTo>
                    <a:pt x="2705" y="1374"/>
                    <a:pt x="2703" y="1368"/>
                    <a:pt x="2699" y="1361"/>
                  </a:cubicBezTo>
                  <a:lnTo>
                    <a:pt x="2667" y="1382"/>
                  </a:lnTo>
                  <a:cubicBezTo>
                    <a:pt x="2656" y="1352"/>
                    <a:pt x="2643" y="1322"/>
                    <a:pt x="2632" y="1289"/>
                  </a:cubicBezTo>
                  <a:cubicBezTo>
                    <a:pt x="2623" y="1255"/>
                    <a:pt x="2610" y="1222"/>
                    <a:pt x="2592" y="1192"/>
                  </a:cubicBezTo>
                  <a:lnTo>
                    <a:pt x="2579" y="1190"/>
                  </a:lnTo>
                  <a:cubicBezTo>
                    <a:pt x="2560" y="1183"/>
                    <a:pt x="2543" y="1180"/>
                    <a:pt x="2529" y="1180"/>
                  </a:cubicBezTo>
                  <a:cubicBezTo>
                    <a:pt x="2514" y="1180"/>
                    <a:pt x="2502" y="1183"/>
                    <a:pt x="2493" y="1191"/>
                  </a:cubicBezTo>
                  <a:cubicBezTo>
                    <a:pt x="2479" y="1206"/>
                    <a:pt x="2456" y="1224"/>
                    <a:pt x="2424" y="1245"/>
                  </a:cubicBezTo>
                  <a:cubicBezTo>
                    <a:pt x="2450" y="1267"/>
                    <a:pt x="2462" y="1284"/>
                    <a:pt x="2460" y="1293"/>
                  </a:cubicBezTo>
                  <a:cubicBezTo>
                    <a:pt x="2459" y="1298"/>
                    <a:pt x="2457" y="1320"/>
                    <a:pt x="2451" y="1359"/>
                  </a:cubicBezTo>
                  <a:lnTo>
                    <a:pt x="2448" y="1375"/>
                  </a:lnTo>
                  <a:cubicBezTo>
                    <a:pt x="2450" y="1382"/>
                    <a:pt x="2450" y="1388"/>
                    <a:pt x="2449" y="1394"/>
                  </a:cubicBezTo>
                  <a:cubicBezTo>
                    <a:pt x="2458" y="1429"/>
                    <a:pt x="2478" y="1467"/>
                    <a:pt x="2508" y="1508"/>
                  </a:cubicBezTo>
                  <a:cubicBezTo>
                    <a:pt x="2539" y="1547"/>
                    <a:pt x="2570" y="1578"/>
                    <a:pt x="2599" y="1599"/>
                  </a:cubicBezTo>
                  <a:cubicBezTo>
                    <a:pt x="2632" y="1647"/>
                    <a:pt x="2667" y="1680"/>
                    <a:pt x="2705" y="1699"/>
                  </a:cubicBezTo>
                  <a:cubicBezTo>
                    <a:pt x="2747" y="1717"/>
                    <a:pt x="2790" y="1729"/>
                    <a:pt x="2833" y="1734"/>
                  </a:cubicBezTo>
                  <a:cubicBezTo>
                    <a:pt x="2878" y="1736"/>
                    <a:pt x="2923" y="1737"/>
                    <a:pt x="2968" y="1737"/>
                  </a:cubicBezTo>
                  <a:cubicBezTo>
                    <a:pt x="3015" y="1737"/>
                    <a:pt x="3063" y="1744"/>
                    <a:pt x="3113" y="1756"/>
                  </a:cubicBezTo>
                  <a:lnTo>
                    <a:pt x="3116" y="1761"/>
                  </a:lnTo>
                  <a:cubicBezTo>
                    <a:pt x="3151" y="1780"/>
                    <a:pt x="3185" y="1799"/>
                    <a:pt x="3217" y="1817"/>
                  </a:cubicBezTo>
                  <a:cubicBezTo>
                    <a:pt x="3250" y="1832"/>
                    <a:pt x="3275" y="1859"/>
                    <a:pt x="3292" y="1894"/>
                  </a:cubicBezTo>
                  <a:cubicBezTo>
                    <a:pt x="3207" y="1917"/>
                    <a:pt x="3142" y="1957"/>
                    <a:pt x="3098" y="2015"/>
                  </a:cubicBezTo>
                  <a:cubicBezTo>
                    <a:pt x="3054" y="2071"/>
                    <a:pt x="3016" y="2135"/>
                    <a:pt x="2985" y="2203"/>
                  </a:cubicBezTo>
                  <a:cubicBezTo>
                    <a:pt x="2957" y="2274"/>
                    <a:pt x="2928" y="2344"/>
                    <a:pt x="2899" y="2416"/>
                  </a:cubicBezTo>
                  <a:cubicBezTo>
                    <a:pt x="2870" y="2488"/>
                    <a:pt x="2830" y="2551"/>
                    <a:pt x="2777" y="2605"/>
                  </a:cubicBezTo>
                  <a:cubicBezTo>
                    <a:pt x="2752" y="2579"/>
                    <a:pt x="2724" y="2561"/>
                    <a:pt x="2692" y="2552"/>
                  </a:cubicBezTo>
                  <a:cubicBezTo>
                    <a:pt x="2685" y="2549"/>
                    <a:pt x="2678" y="2548"/>
                    <a:pt x="2671" y="2548"/>
                  </a:cubicBezTo>
                  <a:cubicBezTo>
                    <a:pt x="2650" y="2548"/>
                    <a:pt x="2628" y="2560"/>
                    <a:pt x="2605" y="2585"/>
                  </a:cubicBezTo>
                  <a:lnTo>
                    <a:pt x="2604" y="2589"/>
                  </a:lnTo>
                  <a:cubicBezTo>
                    <a:pt x="2603" y="2589"/>
                    <a:pt x="2601" y="2589"/>
                    <a:pt x="2599" y="2589"/>
                  </a:cubicBezTo>
                  <a:cubicBezTo>
                    <a:pt x="2591" y="2589"/>
                    <a:pt x="2577" y="2590"/>
                    <a:pt x="2558" y="2593"/>
                  </a:cubicBezTo>
                  <a:cubicBezTo>
                    <a:pt x="2548" y="2594"/>
                    <a:pt x="2536" y="2595"/>
                    <a:pt x="2525" y="2595"/>
                  </a:cubicBezTo>
                  <a:cubicBezTo>
                    <a:pt x="2513" y="2595"/>
                    <a:pt x="2500" y="2594"/>
                    <a:pt x="2487" y="2593"/>
                  </a:cubicBezTo>
                  <a:cubicBezTo>
                    <a:pt x="2460" y="2591"/>
                    <a:pt x="2436" y="2585"/>
                    <a:pt x="2414" y="2574"/>
                  </a:cubicBezTo>
                  <a:cubicBezTo>
                    <a:pt x="2392" y="2564"/>
                    <a:pt x="2380" y="2545"/>
                    <a:pt x="2380" y="2519"/>
                  </a:cubicBezTo>
                  <a:cubicBezTo>
                    <a:pt x="2359" y="2502"/>
                    <a:pt x="2341" y="2492"/>
                    <a:pt x="2328" y="2485"/>
                  </a:cubicBezTo>
                  <a:cubicBezTo>
                    <a:pt x="2319" y="2499"/>
                    <a:pt x="2310" y="2509"/>
                    <a:pt x="2299" y="2517"/>
                  </a:cubicBezTo>
                  <a:lnTo>
                    <a:pt x="2268" y="2538"/>
                  </a:lnTo>
                  <a:lnTo>
                    <a:pt x="2239" y="2504"/>
                  </a:lnTo>
                  <a:cubicBezTo>
                    <a:pt x="2231" y="2494"/>
                    <a:pt x="2224" y="2481"/>
                    <a:pt x="2214" y="2464"/>
                  </a:cubicBezTo>
                  <a:cubicBezTo>
                    <a:pt x="2192" y="2502"/>
                    <a:pt x="2165" y="2525"/>
                    <a:pt x="2134" y="2533"/>
                  </a:cubicBezTo>
                  <a:cubicBezTo>
                    <a:pt x="2117" y="2539"/>
                    <a:pt x="2099" y="2542"/>
                    <a:pt x="2080" y="2542"/>
                  </a:cubicBezTo>
                  <a:cubicBezTo>
                    <a:pt x="2067" y="2542"/>
                    <a:pt x="2053" y="2540"/>
                    <a:pt x="2038" y="2538"/>
                  </a:cubicBezTo>
                  <a:cubicBezTo>
                    <a:pt x="2007" y="2531"/>
                    <a:pt x="1973" y="2521"/>
                    <a:pt x="1937" y="2504"/>
                  </a:cubicBezTo>
                  <a:cubicBezTo>
                    <a:pt x="1904" y="2489"/>
                    <a:pt x="1874" y="2476"/>
                    <a:pt x="1846" y="2464"/>
                  </a:cubicBezTo>
                  <a:cubicBezTo>
                    <a:pt x="1840" y="2463"/>
                    <a:pt x="1835" y="2460"/>
                    <a:pt x="1830" y="2457"/>
                  </a:cubicBezTo>
                  <a:cubicBezTo>
                    <a:pt x="1802" y="2494"/>
                    <a:pt x="1771" y="2513"/>
                    <a:pt x="1738" y="2516"/>
                  </a:cubicBezTo>
                  <a:cubicBezTo>
                    <a:pt x="1704" y="2515"/>
                    <a:pt x="1668" y="2513"/>
                    <a:pt x="1631" y="2508"/>
                  </a:cubicBezTo>
                  <a:cubicBezTo>
                    <a:pt x="1606" y="2503"/>
                    <a:pt x="1582" y="2501"/>
                    <a:pt x="1558" y="2501"/>
                  </a:cubicBezTo>
                  <a:cubicBezTo>
                    <a:pt x="1548" y="2501"/>
                    <a:pt x="1538" y="2501"/>
                    <a:pt x="1528" y="2502"/>
                  </a:cubicBezTo>
                  <a:cubicBezTo>
                    <a:pt x="1494" y="2504"/>
                    <a:pt x="1464" y="2524"/>
                    <a:pt x="1436" y="2561"/>
                  </a:cubicBezTo>
                  <a:cubicBezTo>
                    <a:pt x="1428" y="2552"/>
                    <a:pt x="1421" y="2544"/>
                    <a:pt x="1414" y="2533"/>
                  </a:cubicBezTo>
                  <a:cubicBezTo>
                    <a:pt x="1411" y="2524"/>
                    <a:pt x="1404" y="2514"/>
                    <a:pt x="1398" y="2503"/>
                  </a:cubicBezTo>
                  <a:cubicBezTo>
                    <a:pt x="1359" y="2529"/>
                    <a:pt x="1324" y="2552"/>
                    <a:pt x="1290" y="2572"/>
                  </a:cubicBezTo>
                  <a:cubicBezTo>
                    <a:pt x="1255" y="2593"/>
                    <a:pt x="1220" y="2614"/>
                    <a:pt x="1183" y="2637"/>
                  </a:cubicBezTo>
                  <a:lnTo>
                    <a:pt x="1178" y="2636"/>
                  </a:lnTo>
                  <a:cubicBezTo>
                    <a:pt x="1115" y="2624"/>
                    <a:pt x="1055" y="2618"/>
                    <a:pt x="997" y="2618"/>
                  </a:cubicBezTo>
                  <a:cubicBezTo>
                    <a:pt x="964" y="2618"/>
                    <a:pt x="933" y="2620"/>
                    <a:pt x="902" y="2624"/>
                  </a:cubicBezTo>
                  <a:cubicBezTo>
                    <a:pt x="814" y="2630"/>
                    <a:pt x="732" y="2673"/>
                    <a:pt x="657" y="2751"/>
                  </a:cubicBezTo>
                  <a:lnTo>
                    <a:pt x="647" y="2736"/>
                  </a:lnTo>
                  <a:lnTo>
                    <a:pt x="633" y="2715"/>
                  </a:lnTo>
                  <a:cubicBezTo>
                    <a:pt x="611" y="2735"/>
                    <a:pt x="595" y="2749"/>
                    <a:pt x="588" y="2760"/>
                  </a:cubicBezTo>
                  <a:cubicBezTo>
                    <a:pt x="580" y="2767"/>
                    <a:pt x="560" y="2775"/>
                    <a:pt x="525" y="2780"/>
                  </a:cubicBezTo>
                  <a:cubicBezTo>
                    <a:pt x="490" y="2788"/>
                    <a:pt x="468" y="2796"/>
                    <a:pt x="458" y="2803"/>
                  </a:cubicBezTo>
                  <a:cubicBezTo>
                    <a:pt x="447" y="2809"/>
                    <a:pt x="431" y="2826"/>
                    <a:pt x="408" y="2851"/>
                  </a:cubicBezTo>
                  <a:lnTo>
                    <a:pt x="398" y="2854"/>
                  </a:lnTo>
                  <a:cubicBezTo>
                    <a:pt x="354" y="2867"/>
                    <a:pt x="316" y="2885"/>
                    <a:pt x="285" y="2909"/>
                  </a:cubicBezTo>
                  <a:cubicBezTo>
                    <a:pt x="250" y="2929"/>
                    <a:pt x="218" y="2953"/>
                    <a:pt x="185" y="2979"/>
                  </a:cubicBezTo>
                  <a:cubicBezTo>
                    <a:pt x="169" y="2990"/>
                    <a:pt x="151" y="3004"/>
                    <a:pt x="133" y="3019"/>
                  </a:cubicBezTo>
                  <a:lnTo>
                    <a:pt x="81" y="3053"/>
                  </a:lnTo>
                  <a:cubicBezTo>
                    <a:pt x="80" y="3059"/>
                    <a:pt x="80" y="3067"/>
                    <a:pt x="82" y="3075"/>
                  </a:cubicBezTo>
                  <a:cubicBezTo>
                    <a:pt x="83" y="3082"/>
                    <a:pt x="84" y="3088"/>
                    <a:pt x="82" y="3094"/>
                  </a:cubicBezTo>
                  <a:cubicBezTo>
                    <a:pt x="78" y="3111"/>
                    <a:pt x="71" y="3129"/>
                    <a:pt x="59" y="3148"/>
                  </a:cubicBezTo>
                  <a:cubicBezTo>
                    <a:pt x="46" y="3167"/>
                    <a:pt x="34" y="3186"/>
                    <a:pt x="24" y="3208"/>
                  </a:cubicBezTo>
                  <a:cubicBezTo>
                    <a:pt x="15" y="3227"/>
                    <a:pt x="9" y="3247"/>
                    <a:pt x="8" y="3268"/>
                  </a:cubicBezTo>
                  <a:cubicBezTo>
                    <a:pt x="4" y="3286"/>
                    <a:pt x="11" y="3305"/>
                    <a:pt x="28" y="3326"/>
                  </a:cubicBezTo>
                  <a:lnTo>
                    <a:pt x="35" y="3332"/>
                  </a:lnTo>
                  <a:cubicBezTo>
                    <a:pt x="24" y="3345"/>
                    <a:pt x="18" y="3364"/>
                    <a:pt x="17" y="3387"/>
                  </a:cubicBezTo>
                  <a:cubicBezTo>
                    <a:pt x="16" y="3408"/>
                    <a:pt x="15" y="3428"/>
                    <a:pt x="15" y="3445"/>
                  </a:cubicBezTo>
                  <a:cubicBezTo>
                    <a:pt x="16" y="3455"/>
                    <a:pt x="13" y="3463"/>
                    <a:pt x="9" y="3472"/>
                  </a:cubicBezTo>
                  <a:cubicBezTo>
                    <a:pt x="5" y="3477"/>
                    <a:pt x="2" y="3483"/>
                    <a:pt x="1" y="3491"/>
                  </a:cubicBezTo>
                  <a:cubicBezTo>
                    <a:pt x="16" y="3491"/>
                    <a:pt x="30" y="3494"/>
                    <a:pt x="45" y="3496"/>
                  </a:cubicBezTo>
                  <a:lnTo>
                    <a:pt x="88" y="3504"/>
                  </a:lnTo>
                  <a:cubicBezTo>
                    <a:pt x="89" y="3517"/>
                    <a:pt x="87" y="3527"/>
                    <a:pt x="82" y="3534"/>
                  </a:cubicBezTo>
                  <a:cubicBezTo>
                    <a:pt x="77" y="3543"/>
                    <a:pt x="74" y="3552"/>
                    <a:pt x="72" y="3564"/>
                  </a:cubicBezTo>
                  <a:cubicBezTo>
                    <a:pt x="63" y="3613"/>
                    <a:pt x="76" y="3651"/>
                    <a:pt x="113" y="3676"/>
                  </a:cubicBezTo>
                  <a:cubicBezTo>
                    <a:pt x="150" y="3704"/>
                    <a:pt x="180" y="3734"/>
                    <a:pt x="204" y="3765"/>
                  </a:cubicBezTo>
                  <a:lnTo>
                    <a:pt x="207" y="3770"/>
                  </a:lnTo>
                  <a:cubicBezTo>
                    <a:pt x="225" y="3801"/>
                    <a:pt x="253" y="3819"/>
                    <a:pt x="291" y="3827"/>
                  </a:cubicBezTo>
                  <a:cubicBezTo>
                    <a:pt x="309" y="3832"/>
                    <a:pt x="328" y="3835"/>
                    <a:pt x="347" y="3835"/>
                  </a:cubicBezTo>
                  <a:cubicBezTo>
                    <a:pt x="362" y="3835"/>
                    <a:pt x="378" y="3833"/>
                    <a:pt x="394" y="3829"/>
                  </a:cubicBezTo>
                  <a:cubicBezTo>
                    <a:pt x="395" y="3856"/>
                    <a:pt x="404" y="3882"/>
                    <a:pt x="423" y="3906"/>
                  </a:cubicBezTo>
                  <a:cubicBezTo>
                    <a:pt x="440" y="3934"/>
                    <a:pt x="458" y="3957"/>
                    <a:pt x="478" y="3976"/>
                  </a:cubicBezTo>
                  <a:cubicBezTo>
                    <a:pt x="498" y="3998"/>
                    <a:pt x="517" y="4017"/>
                    <a:pt x="534" y="4032"/>
                  </a:cubicBezTo>
                  <a:cubicBezTo>
                    <a:pt x="552" y="4047"/>
                    <a:pt x="564" y="4060"/>
                    <a:pt x="568" y="4070"/>
                  </a:cubicBezTo>
                  <a:cubicBezTo>
                    <a:pt x="580" y="4074"/>
                    <a:pt x="592" y="4076"/>
                    <a:pt x="604" y="4076"/>
                  </a:cubicBezTo>
                  <a:cubicBezTo>
                    <a:pt x="612" y="4076"/>
                    <a:pt x="621" y="4075"/>
                    <a:pt x="630" y="4073"/>
                  </a:cubicBezTo>
                  <a:cubicBezTo>
                    <a:pt x="652" y="4068"/>
                    <a:pt x="674" y="4062"/>
                    <a:pt x="697" y="4054"/>
                  </a:cubicBezTo>
                  <a:cubicBezTo>
                    <a:pt x="719" y="4049"/>
                    <a:pt x="742" y="4045"/>
                    <a:pt x="767" y="4041"/>
                  </a:cubicBezTo>
                  <a:cubicBezTo>
                    <a:pt x="778" y="4039"/>
                    <a:pt x="789" y="4038"/>
                    <a:pt x="800" y="4038"/>
                  </a:cubicBezTo>
                  <a:cubicBezTo>
                    <a:pt x="814" y="4038"/>
                    <a:pt x="828" y="4039"/>
                    <a:pt x="843" y="4042"/>
                  </a:cubicBezTo>
                  <a:lnTo>
                    <a:pt x="847" y="4043"/>
                  </a:lnTo>
                  <a:cubicBezTo>
                    <a:pt x="883" y="4058"/>
                    <a:pt x="915" y="4068"/>
                    <a:pt x="941" y="4070"/>
                  </a:cubicBezTo>
                  <a:cubicBezTo>
                    <a:pt x="954" y="4071"/>
                    <a:pt x="969" y="4072"/>
                    <a:pt x="984" y="4072"/>
                  </a:cubicBezTo>
                  <a:cubicBezTo>
                    <a:pt x="1000" y="4072"/>
                    <a:pt x="1017" y="4071"/>
                    <a:pt x="1035" y="4070"/>
                  </a:cubicBezTo>
                  <a:cubicBezTo>
                    <a:pt x="1049" y="4069"/>
                    <a:pt x="1062" y="4069"/>
                    <a:pt x="1075" y="4069"/>
                  </a:cubicBezTo>
                  <a:cubicBezTo>
                    <a:pt x="1104" y="4069"/>
                    <a:pt x="1132" y="4071"/>
                    <a:pt x="1156" y="4076"/>
                  </a:cubicBezTo>
                  <a:cubicBezTo>
                    <a:pt x="1173" y="4064"/>
                    <a:pt x="1189" y="4049"/>
                    <a:pt x="1205" y="4031"/>
                  </a:cubicBezTo>
                  <a:cubicBezTo>
                    <a:pt x="1220" y="4017"/>
                    <a:pt x="1234" y="4000"/>
                    <a:pt x="1250" y="3982"/>
                  </a:cubicBezTo>
                  <a:cubicBezTo>
                    <a:pt x="1282" y="3988"/>
                    <a:pt x="1314" y="3991"/>
                    <a:pt x="1346" y="3991"/>
                  </a:cubicBezTo>
                  <a:cubicBezTo>
                    <a:pt x="1406" y="3991"/>
                    <a:pt x="1466" y="3980"/>
                    <a:pt x="1525" y="3959"/>
                  </a:cubicBezTo>
                  <a:cubicBezTo>
                    <a:pt x="1615" y="3925"/>
                    <a:pt x="1701" y="3887"/>
                    <a:pt x="1782" y="3842"/>
                  </a:cubicBezTo>
                  <a:lnTo>
                    <a:pt x="1761" y="3811"/>
                  </a:lnTo>
                  <a:cubicBezTo>
                    <a:pt x="1807" y="3789"/>
                    <a:pt x="1852" y="3767"/>
                    <a:pt x="1895" y="3742"/>
                  </a:cubicBezTo>
                  <a:cubicBezTo>
                    <a:pt x="1927" y="3722"/>
                    <a:pt x="1962" y="3712"/>
                    <a:pt x="1999" y="3712"/>
                  </a:cubicBezTo>
                  <a:cubicBezTo>
                    <a:pt x="2014" y="3712"/>
                    <a:pt x="2028" y="3714"/>
                    <a:pt x="2044" y="3717"/>
                  </a:cubicBezTo>
                  <a:cubicBezTo>
                    <a:pt x="2085" y="3692"/>
                    <a:pt x="2124" y="3666"/>
                    <a:pt x="2162" y="3641"/>
                  </a:cubicBezTo>
                  <a:cubicBezTo>
                    <a:pt x="2201" y="3613"/>
                    <a:pt x="2240" y="3587"/>
                    <a:pt x="2280" y="3565"/>
                  </a:cubicBezTo>
                  <a:cubicBezTo>
                    <a:pt x="2354" y="3528"/>
                    <a:pt x="2428" y="3477"/>
                    <a:pt x="2504" y="3411"/>
                  </a:cubicBezTo>
                  <a:cubicBezTo>
                    <a:pt x="2583" y="3342"/>
                    <a:pt x="2648" y="3277"/>
                    <a:pt x="2699" y="3215"/>
                  </a:cubicBezTo>
                  <a:lnTo>
                    <a:pt x="2701" y="3205"/>
                  </a:lnTo>
                  <a:cubicBezTo>
                    <a:pt x="2711" y="3209"/>
                    <a:pt x="2720" y="3210"/>
                    <a:pt x="2728" y="3210"/>
                  </a:cubicBezTo>
                  <a:cubicBezTo>
                    <a:pt x="2741" y="3210"/>
                    <a:pt x="2752" y="3207"/>
                    <a:pt x="2761" y="3199"/>
                  </a:cubicBezTo>
                  <a:cubicBezTo>
                    <a:pt x="2775" y="3187"/>
                    <a:pt x="2784" y="3171"/>
                    <a:pt x="2788" y="3151"/>
                  </a:cubicBezTo>
                  <a:cubicBezTo>
                    <a:pt x="2795" y="3128"/>
                    <a:pt x="2798" y="3105"/>
                    <a:pt x="2797" y="3081"/>
                  </a:cubicBezTo>
                  <a:cubicBezTo>
                    <a:pt x="2796" y="3056"/>
                    <a:pt x="2795" y="3037"/>
                    <a:pt x="2795" y="3022"/>
                  </a:cubicBezTo>
                  <a:lnTo>
                    <a:pt x="2795" y="3022"/>
                  </a:lnTo>
                  <a:cubicBezTo>
                    <a:pt x="2805" y="3032"/>
                    <a:pt x="2813" y="3043"/>
                    <a:pt x="2820" y="3053"/>
                  </a:cubicBezTo>
                  <a:cubicBezTo>
                    <a:pt x="2828" y="3061"/>
                    <a:pt x="2835" y="3070"/>
                    <a:pt x="2842" y="3081"/>
                  </a:cubicBezTo>
                  <a:cubicBezTo>
                    <a:pt x="2851" y="3070"/>
                    <a:pt x="2859" y="3061"/>
                    <a:pt x="2870" y="3054"/>
                  </a:cubicBezTo>
                  <a:lnTo>
                    <a:pt x="2906" y="3029"/>
                  </a:lnTo>
                  <a:cubicBezTo>
                    <a:pt x="2924" y="3030"/>
                    <a:pt x="2943" y="3040"/>
                    <a:pt x="2963" y="3059"/>
                  </a:cubicBezTo>
                  <a:cubicBezTo>
                    <a:pt x="2984" y="3074"/>
                    <a:pt x="3004" y="3095"/>
                    <a:pt x="3024" y="3120"/>
                  </a:cubicBezTo>
                  <a:cubicBezTo>
                    <a:pt x="3046" y="3146"/>
                    <a:pt x="3064" y="3170"/>
                    <a:pt x="3081" y="3194"/>
                  </a:cubicBezTo>
                  <a:cubicBezTo>
                    <a:pt x="3101" y="3216"/>
                    <a:pt x="3115" y="3234"/>
                    <a:pt x="3124" y="3247"/>
                  </a:cubicBezTo>
                  <a:cubicBezTo>
                    <a:pt x="3156" y="3287"/>
                    <a:pt x="3186" y="3324"/>
                    <a:pt x="3215" y="3359"/>
                  </a:cubicBezTo>
                  <a:cubicBezTo>
                    <a:pt x="3247" y="3396"/>
                    <a:pt x="3282" y="3430"/>
                    <a:pt x="3321" y="3461"/>
                  </a:cubicBezTo>
                  <a:cubicBezTo>
                    <a:pt x="3323" y="3485"/>
                    <a:pt x="3322" y="3505"/>
                    <a:pt x="3319" y="3519"/>
                  </a:cubicBezTo>
                  <a:lnTo>
                    <a:pt x="3303" y="3529"/>
                  </a:lnTo>
                  <a:lnTo>
                    <a:pt x="3268" y="3531"/>
                  </a:lnTo>
                  <a:lnTo>
                    <a:pt x="3299" y="3574"/>
                  </a:lnTo>
                  <a:cubicBezTo>
                    <a:pt x="3271" y="3598"/>
                    <a:pt x="3256" y="3622"/>
                    <a:pt x="3254" y="3646"/>
                  </a:cubicBezTo>
                  <a:cubicBezTo>
                    <a:pt x="3253" y="3670"/>
                    <a:pt x="3255" y="3694"/>
                    <a:pt x="3263" y="3720"/>
                  </a:cubicBezTo>
                  <a:cubicBezTo>
                    <a:pt x="3272" y="3745"/>
                    <a:pt x="3281" y="3771"/>
                    <a:pt x="3288" y="3796"/>
                  </a:cubicBezTo>
                  <a:cubicBezTo>
                    <a:pt x="3298" y="3819"/>
                    <a:pt x="3301" y="3843"/>
                    <a:pt x="3297" y="3866"/>
                  </a:cubicBezTo>
                  <a:cubicBezTo>
                    <a:pt x="3293" y="3889"/>
                    <a:pt x="3282" y="3903"/>
                    <a:pt x="3266" y="3910"/>
                  </a:cubicBezTo>
                  <a:cubicBezTo>
                    <a:pt x="3250" y="3915"/>
                    <a:pt x="3233" y="3924"/>
                    <a:pt x="3216" y="3936"/>
                  </a:cubicBezTo>
                  <a:cubicBezTo>
                    <a:pt x="3220" y="3948"/>
                    <a:pt x="3220" y="3964"/>
                    <a:pt x="3215" y="3985"/>
                  </a:cubicBezTo>
                  <a:lnTo>
                    <a:pt x="3206" y="4032"/>
                  </a:lnTo>
                  <a:cubicBezTo>
                    <a:pt x="3203" y="4083"/>
                    <a:pt x="3193" y="4132"/>
                    <a:pt x="3178" y="4180"/>
                  </a:cubicBezTo>
                  <a:cubicBezTo>
                    <a:pt x="3165" y="4231"/>
                    <a:pt x="3132" y="4268"/>
                    <a:pt x="3079" y="4291"/>
                  </a:cubicBezTo>
                  <a:cubicBezTo>
                    <a:pt x="3077" y="4293"/>
                    <a:pt x="3074" y="4294"/>
                    <a:pt x="3070" y="4294"/>
                  </a:cubicBezTo>
                  <a:cubicBezTo>
                    <a:pt x="3069" y="4294"/>
                    <a:pt x="3067" y="4294"/>
                    <a:pt x="3066" y="4293"/>
                  </a:cubicBezTo>
                  <a:lnTo>
                    <a:pt x="3066" y="4293"/>
                  </a:lnTo>
                  <a:cubicBezTo>
                    <a:pt x="3067" y="4317"/>
                    <a:pt x="3066" y="4341"/>
                    <a:pt x="3061" y="4365"/>
                  </a:cubicBezTo>
                  <a:cubicBezTo>
                    <a:pt x="3059" y="4391"/>
                    <a:pt x="3055" y="4416"/>
                    <a:pt x="3051" y="4439"/>
                  </a:cubicBezTo>
                  <a:cubicBezTo>
                    <a:pt x="3085" y="4448"/>
                    <a:pt x="3118" y="4466"/>
                    <a:pt x="3148" y="4493"/>
                  </a:cubicBezTo>
                  <a:cubicBezTo>
                    <a:pt x="3182" y="4524"/>
                    <a:pt x="3199" y="4557"/>
                    <a:pt x="3201" y="4594"/>
                  </a:cubicBezTo>
                  <a:lnTo>
                    <a:pt x="3204" y="4625"/>
                  </a:lnTo>
                  <a:lnTo>
                    <a:pt x="3254" y="4599"/>
                  </a:lnTo>
                  <a:cubicBezTo>
                    <a:pt x="3271" y="4591"/>
                    <a:pt x="3286" y="4580"/>
                    <a:pt x="3300" y="4568"/>
                  </a:cubicBezTo>
                  <a:cubicBezTo>
                    <a:pt x="3306" y="4572"/>
                    <a:pt x="3313" y="4575"/>
                    <a:pt x="3321" y="4576"/>
                  </a:cubicBezTo>
                  <a:cubicBezTo>
                    <a:pt x="3330" y="4581"/>
                    <a:pt x="3336" y="4586"/>
                    <a:pt x="3341" y="4590"/>
                  </a:cubicBezTo>
                  <a:cubicBezTo>
                    <a:pt x="3341" y="4574"/>
                    <a:pt x="3338" y="4551"/>
                    <a:pt x="3332" y="4521"/>
                  </a:cubicBezTo>
                  <a:cubicBezTo>
                    <a:pt x="3337" y="4512"/>
                    <a:pt x="3353" y="4506"/>
                    <a:pt x="3381" y="4503"/>
                  </a:cubicBezTo>
                  <a:cubicBezTo>
                    <a:pt x="3408" y="4499"/>
                    <a:pt x="3430" y="4491"/>
                    <a:pt x="3448" y="4480"/>
                  </a:cubicBezTo>
                  <a:cubicBezTo>
                    <a:pt x="3475" y="4356"/>
                    <a:pt x="3502" y="4233"/>
                    <a:pt x="3528" y="4113"/>
                  </a:cubicBezTo>
                  <a:cubicBezTo>
                    <a:pt x="3558" y="3989"/>
                    <a:pt x="3586" y="3868"/>
                    <a:pt x="3613" y="3747"/>
                  </a:cubicBezTo>
                  <a:lnTo>
                    <a:pt x="3609" y="3738"/>
                  </a:lnTo>
                  <a:cubicBezTo>
                    <a:pt x="3580" y="3657"/>
                    <a:pt x="3558" y="3573"/>
                    <a:pt x="3541" y="3486"/>
                  </a:cubicBezTo>
                  <a:cubicBezTo>
                    <a:pt x="3526" y="3399"/>
                    <a:pt x="3505" y="3315"/>
                    <a:pt x="3477" y="3235"/>
                  </a:cubicBezTo>
                  <a:cubicBezTo>
                    <a:pt x="3454" y="3153"/>
                    <a:pt x="3418" y="3080"/>
                    <a:pt x="3367" y="3016"/>
                  </a:cubicBezTo>
                  <a:cubicBezTo>
                    <a:pt x="3320" y="2950"/>
                    <a:pt x="3248" y="2898"/>
                    <a:pt x="3150" y="2862"/>
                  </a:cubicBezTo>
                  <a:lnTo>
                    <a:pt x="3145" y="2860"/>
                  </a:lnTo>
                  <a:cubicBezTo>
                    <a:pt x="3127" y="2832"/>
                    <a:pt x="3117" y="2809"/>
                    <a:pt x="3114" y="2791"/>
                  </a:cubicBezTo>
                  <a:cubicBezTo>
                    <a:pt x="3112" y="2772"/>
                    <a:pt x="3112" y="2757"/>
                    <a:pt x="3115" y="2742"/>
                  </a:cubicBezTo>
                  <a:cubicBezTo>
                    <a:pt x="3121" y="2725"/>
                    <a:pt x="3127" y="2706"/>
                    <a:pt x="3135" y="2688"/>
                  </a:cubicBezTo>
                  <a:cubicBezTo>
                    <a:pt x="3144" y="2668"/>
                    <a:pt x="3151" y="2644"/>
                    <a:pt x="3157" y="2615"/>
                  </a:cubicBezTo>
                  <a:cubicBezTo>
                    <a:pt x="3202" y="2585"/>
                    <a:pt x="3236" y="2548"/>
                    <a:pt x="3259" y="2504"/>
                  </a:cubicBezTo>
                  <a:cubicBezTo>
                    <a:pt x="3286" y="2461"/>
                    <a:pt x="3307" y="2417"/>
                    <a:pt x="3321" y="2372"/>
                  </a:cubicBezTo>
                  <a:cubicBezTo>
                    <a:pt x="3339" y="2325"/>
                    <a:pt x="3357" y="2279"/>
                    <a:pt x="3375" y="2235"/>
                  </a:cubicBezTo>
                  <a:cubicBezTo>
                    <a:pt x="3393" y="2190"/>
                    <a:pt x="3420" y="2152"/>
                    <a:pt x="3455" y="2119"/>
                  </a:cubicBezTo>
                  <a:lnTo>
                    <a:pt x="3456" y="2115"/>
                  </a:lnTo>
                  <a:cubicBezTo>
                    <a:pt x="3486" y="2056"/>
                    <a:pt x="3526" y="1998"/>
                    <a:pt x="3575" y="1944"/>
                  </a:cubicBezTo>
                  <a:cubicBezTo>
                    <a:pt x="3627" y="1892"/>
                    <a:pt x="3685" y="1843"/>
                    <a:pt x="3748" y="1799"/>
                  </a:cubicBezTo>
                  <a:cubicBezTo>
                    <a:pt x="3810" y="1754"/>
                    <a:pt x="3875" y="1714"/>
                    <a:pt x="3942" y="1678"/>
                  </a:cubicBezTo>
                  <a:cubicBezTo>
                    <a:pt x="4009" y="1641"/>
                    <a:pt x="4074" y="1608"/>
                    <a:pt x="4136" y="1582"/>
                  </a:cubicBezTo>
                  <a:lnTo>
                    <a:pt x="4145" y="1579"/>
                  </a:lnTo>
                  <a:lnTo>
                    <a:pt x="4160" y="1600"/>
                  </a:lnTo>
                  <a:cubicBezTo>
                    <a:pt x="4167" y="1607"/>
                    <a:pt x="4173" y="1614"/>
                    <a:pt x="4178" y="1621"/>
                  </a:cubicBezTo>
                  <a:cubicBezTo>
                    <a:pt x="4182" y="1615"/>
                    <a:pt x="4184" y="1611"/>
                    <a:pt x="4185" y="1609"/>
                  </a:cubicBezTo>
                  <a:lnTo>
                    <a:pt x="4196" y="1593"/>
                  </a:lnTo>
                  <a:cubicBezTo>
                    <a:pt x="4205" y="1583"/>
                    <a:pt x="4218" y="1574"/>
                    <a:pt x="4237" y="1569"/>
                  </a:cubicBezTo>
                  <a:cubicBezTo>
                    <a:pt x="4256" y="1561"/>
                    <a:pt x="4276" y="1555"/>
                    <a:pt x="4295" y="1549"/>
                  </a:cubicBezTo>
                  <a:cubicBezTo>
                    <a:pt x="4314" y="1544"/>
                    <a:pt x="4331" y="1537"/>
                    <a:pt x="4344" y="1527"/>
                  </a:cubicBezTo>
                  <a:cubicBezTo>
                    <a:pt x="4361" y="1519"/>
                    <a:pt x="4369" y="1506"/>
                    <a:pt x="4369" y="1492"/>
                  </a:cubicBezTo>
                  <a:lnTo>
                    <a:pt x="4375" y="1489"/>
                  </a:lnTo>
                  <a:cubicBezTo>
                    <a:pt x="4444" y="1454"/>
                    <a:pt x="4506" y="1423"/>
                    <a:pt x="4559" y="1393"/>
                  </a:cubicBezTo>
                  <a:cubicBezTo>
                    <a:pt x="4614" y="1362"/>
                    <a:pt x="4662" y="1328"/>
                    <a:pt x="4705" y="1291"/>
                  </a:cubicBezTo>
                  <a:cubicBezTo>
                    <a:pt x="4751" y="1255"/>
                    <a:pt x="4792" y="1212"/>
                    <a:pt x="4828" y="1163"/>
                  </a:cubicBezTo>
                  <a:cubicBezTo>
                    <a:pt x="4865" y="1112"/>
                    <a:pt x="4903" y="1050"/>
                    <a:pt x="4942" y="977"/>
                  </a:cubicBezTo>
                  <a:cubicBezTo>
                    <a:pt x="4942" y="974"/>
                    <a:pt x="4946" y="971"/>
                    <a:pt x="4952" y="966"/>
                  </a:cubicBezTo>
                  <a:cubicBezTo>
                    <a:pt x="5012" y="951"/>
                    <a:pt x="5052" y="928"/>
                    <a:pt x="5068" y="898"/>
                  </a:cubicBezTo>
                  <a:cubicBezTo>
                    <a:pt x="5089" y="869"/>
                    <a:pt x="5099" y="837"/>
                    <a:pt x="5097" y="801"/>
                  </a:cubicBezTo>
                  <a:cubicBezTo>
                    <a:pt x="5099" y="762"/>
                    <a:pt x="5096" y="722"/>
                    <a:pt x="5088" y="681"/>
                  </a:cubicBezTo>
                  <a:cubicBezTo>
                    <a:pt x="5082" y="639"/>
                    <a:pt x="5082" y="599"/>
                    <a:pt x="5089" y="561"/>
                  </a:cubicBezTo>
                  <a:cubicBezTo>
                    <a:pt x="5085" y="550"/>
                    <a:pt x="5086" y="539"/>
                    <a:pt x="5091" y="525"/>
                  </a:cubicBezTo>
                  <a:cubicBezTo>
                    <a:pt x="5098" y="509"/>
                    <a:pt x="5103" y="496"/>
                    <a:pt x="5108" y="488"/>
                  </a:cubicBezTo>
                  <a:lnTo>
                    <a:pt x="5115" y="476"/>
                  </a:lnTo>
                  <a:lnTo>
                    <a:pt x="5077" y="418"/>
                  </a:lnTo>
                  <a:cubicBezTo>
                    <a:pt x="5065" y="399"/>
                    <a:pt x="5062" y="374"/>
                    <a:pt x="5068" y="345"/>
                  </a:cubicBezTo>
                  <a:cubicBezTo>
                    <a:pt x="5076" y="304"/>
                    <a:pt x="5081" y="265"/>
                    <a:pt x="5082" y="227"/>
                  </a:cubicBezTo>
                  <a:cubicBezTo>
                    <a:pt x="5084" y="188"/>
                    <a:pt x="5067" y="150"/>
                    <a:pt x="5032" y="113"/>
                  </a:cubicBezTo>
                  <a:cubicBezTo>
                    <a:pt x="5030" y="110"/>
                    <a:pt x="5028" y="108"/>
                    <a:pt x="5024" y="107"/>
                  </a:cubicBezTo>
                  <a:lnTo>
                    <a:pt x="4868" y="77"/>
                  </a:lnTo>
                  <a:cubicBezTo>
                    <a:pt x="4856" y="63"/>
                    <a:pt x="4846" y="51"/>
                    <a:pt x="4840" y="40"/>
                  </a:cubicBezTo>
                  <a:cubicBezTo>
                    <a:pt x="4833" y="26"/>
                    <a:pt x="4820" y="15"/>
                    <a:pt x="4801" y="5"/>
                  </a:cubicBezTo>
                  <a:cubicBezTo>
                    <a:pt x="4791" y="2"/>
                    <a:pt x="4780" y="0"/>
                    <a:pt x="4770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5"/>
            <p:cNvSpPr/>
            <p:nvPr/>
          </p:nvSpPr>
          <p:spPr>
            <a:xfrm>
              <a:off x="2985725" y="2378550"/>
              <a:ext cx="87750" cy="55850"/>
            </a:xfrm>
            <a:custGeom>
              <a:avLst/>
              <a:gdLst/>
              <a:ahLst/>
              <a:cxnLst/>
              <a:rect l="l" t="t" r="r" b="b"/>
              <a:pathLst>
                <a:path w="3510" h="2234" extrusionOk="0">
                  <a:moveTo>
                    <a:pt x="1605" y="337"/>
                  </a:moveTo>
                  <a:cubicBezTo>
                    <a:pt x="1617" y="337"/>
                    <a:pt x="1630" y="338"/>
                    <a:pt x="1643" y="341"/>
                  </a:cubicBezTo>
                  <a:cubicBezTo>
                    <a:pt x="1684" y="346"/>
                    <a:pt x="1732" y="370"/>
                    <a:pt x="1787" y="414"/>
                  </a:cubicBezTo>
                  <a:lnTo>
                    <a:pt x="1790" y="419"/>
                  </a:lnTo>
                  <a:cubicBezTo>
                    <a:pt x="1793" y="419"/>
                    <a:pt x="1795" y="421"/>
                    <a:pt x="1798" y="426"/>
                  </a:cubicBezTo>
                  <a:cubicBezTo>
                    <a:pt x="1792" y="439"/>
                    <a:pt x="1777" y="461"/>
                    <a:pt x="1753" y="493"/>
                  </a:cubicBezTo>
                  <a:cubicBezTo>
                    <a:pt x="1732" y="522"/>
                    <a:pt x="1717" y="544"/>
                    <a:pt x="1708" y="561"/>
                  </a:cubicBezTo>
                  <a:cubicBezTo>
                    <a:pt x="1660" y="638"/>
                    <a:pt x="1605" y="712"/>
                    <a:pt x="1544" y="781"/>
                  </a:cubicBezTo>
                  <a:cubicBezTo>
                    <a:pt x="1483" y="850"/>
                    <a:pt x="1403" y="889"/>
                    <a:pt x="1305" y="896"/>
                  </a:cubicBezTo>
                  <a:cubicBezTo>
                    <a:pt x="1270" y="943"/>
                    <a:pt x="1223" y="978"/>
                    <a:pt x="1164" y="1000"/>
                  </a:cubicBezTo>
                  <a:cubicBezTo>
                    <a:pt x="1106" y="1021"/>
                    <a:pt x="1046" y="1041"/>
                    <a:pt x="982" y="1059"/>
                  </a:cubicBezTo>
                  <a:cubicBezTo>
                    <a:pt x="922" y="1074"/>
                    <a:pt x="861" y="1092"/>
                    <a:pt x="800" y="1113"/>
                  </a:cubicBezTo>
                  <a:cubicBezTo>
                    <a:pt x="743" y="1135"/>
                    <a:pt x="692" y="1166"/>
                    <a:pt x="653" y="1206"/>
                  </a:cubicBezTo>
                  <a:lnTo>
                    <a:pt x="627" y="1170"/>
                  </a:lnTo>
                  <a:cubicBezTo>
                    <a:pt x="618" y="1156"/>
                    <a:pt x="608" y="1149"/>
                    <a:pt x="598" y="1149"/>
                  </a:cubicBezTo>
                  <a:cubicBezTo>
                    <a:pt x="595" y="1149"/>
                    <a:pt x="593" y="1149"/>
                    <a:pt x="591" y="1150"/>
                  </a:cubicBezTo>
                  <a:lnTo>
                    <a:pt x="578" y="1125"/>
                  </a:lnTo>
                  <a:cubicBezTo>
                    <a:pt x="612" y="1092"/>
                    <a:pt x="639" y="1057"/>
                    <a:pt x="661" y="1019"/>
                  </a:cubicBezTo>
                  <a:cubicBezTo>
                    <a:pt x="687" y="979"/>
                    <a:pt x="712" y="942"/>
                    <a:pt x="737" y="908"/>
                  </a:cubicBezTo>
                  <a:cubicBezTo>
                    <a:pt x="765" y="874"/>
                    <a:pt x="794" y="844"/>
                    <a:pt x="827" y="818"/>
                  </a:cubicBezTo>
                  <a:cubicBezTo>
                    <a:pt x="861" y="791"/>
                    <a:pt x="905" y="774"/>
                    <a:pt x="958" y="766"/>
                  </a:cubicBezTo>
                  <a:cubicBezTo>
                    <a:pt x="970" y="720"/>
                    <a:pt x="983" y="676"/>
                    <a:pt x="997" y="634"/>
                  </a:cubicBezTo>
                  <a:lnTo>
                    <a:pt x="1050" y="501"/>
                  </a:lnTo>
                  <a:cubicBezTo>
                    <a:pt x="1094" y="524"/>
                    <a:pt x="1135" y="535"/>
                    <a:pt x="1172" y="535"/>
                  </a:cubicBezTo>
                  <a:cubicBezTo>
                    <a:pt x="1180" y="535"/>
                    <a:pt x="1188" y="535"/>
                    <a:pt x="1196" y="534"/>
                  </a:cubicBezTo>
                  <a:cubicBezTo>
                    <a:pt x="1239" y="527"/>
                    <a:pt x="1278" y="514"/>
                    <a:pt x="1312" y="493"/>
                  </a:cubicBezTo>
                  <a:cubicBezTo>
                    <a:pt x="1350" y="471"/>
                    <a:pt x="1384" y="446"/>
                    <a:pt x="1417" y="418"/>
                  </a:cubicBezTo>
                  <a:cubicBezTo>
                    <a:pt x="1452" y="390"/>
                    <a:pt x="1488" y="368"/>
                    <a:pt x="1523" y="354"/>
                  </a:cubicBezTo>
                  <a:cubicBezTo>
                    <a:pt x="1550" y="343"/>
                    <a:pt x="1577" y="337"/>
                    <a:pt x="1605" y="337"/>
                  </a:cubicBezTo>
                  <a:close/>
                  <a:moveTo>
                    <a:pt x="1844" y="1"/>
                  </a:moveTo>
                  <a:cubicBezTo>
                    <a:pt x="1786" y="1"/>
                    <a:pt x="1723" y="24"/>
                    <a:pt x="1656" y="69"/>
                  </a:cubicBezTo>
                  <a:lnTo>
                    <a:pt x="1648" y="59"/>
                  </a:lnTo>
                  <a:cubicBezTo>
                    <a:pt x="1619" y="28"/>
                    <a:pt x="1593" y="13"/>
                    <a:pt x="1570" y="13"/>
                  </a:cubicBezTo>
                  <a:cubicBezTo>
                    <a:pt x="1562" y="13"/>
                    <a:pt x="1555" y="14"/>
                    <a:pt x="1549" y="17"/>
                  </a:cubicBezTo>
                  <a:cubicBezTo>
                    <a:pt x="1519" y="29"/>
                    <a:pt x="1489" y="47"/>
                    <a:pt x="1456" y="71"/>
                  </a:cubicBezTo>
                  <a:cubicBezTo>
                    <a:pt x="1426" y="92"/>
                    <a:pt x="1390" y="111"/>
                    <a:pt x="1352" y="127"/>
                  </a:cubicBezTo>
                  <a:cubicBezTo>
                    <a:pt x="1339" y="133"/>
                    <a:pt x="1326" y="136"/>
                    <a:pt x="1313" y="136"/>
                  </a:cubicBezTo>
                  <a:cubicBezTo>
                    <a:pt x="1285" y="136"/>
                    <a:pt x="1255" y="124"/>
                    <a:pt x="1222" y="102"/>
                  </a:cubicBezTo>
                  <a:cubicBezTo>
                    <a:pt x="1163" y="138"/>
                    <a:pt x="1103" y="172"/>
                    <a:pt x="1040" y="202"/>
                  </a:cubicBezTo>
                  <a:cubicBezTo>
                    <a:pt x="977" y="232"/>
                    <a:pt x="916" y="263"/>
                    <a:pt x="856" y="297"/>
                  </a:cubicBezTo>
                  <a:cubicBezTo>
                    <a:pt x="795" y="327"/>
                    <a:pt x="736" y="362"/>
                    <a:pt x="678" y="402"/>
                  </a:cubicBezTo>
                  <a:cubicBezTo>
                    <a:pt x="622" y="439"/>
                    <a:pt x="572" y="484"/>
                    <a:pt x="525" y="539"/>
                  </a:cubicBezTo>
                  <a:cubicBezTo>
                    <a:pt x="527" y="578"/>
                    <a:pt x="523" y="608"/>
                    <a:pt x="512" y="630"/>
                  </a:cubicBezTo>
                  <a:cubicBezTo>
                    <a:pt x="502" y="649"/>
                    <a:pt x="490" y="667"/>
                    <a:pt x="475" y="681"/>
                  </a:cubicBezTo>
                  <a:cubicBezTo>
                    <a:pt x="461" y="694"/>
                    <a:pt x="443" y="707"/>
                    <a:pt x="422" y="721"/>
                  </a:cubicBezTo>
                  <a:cubicBezTo>
                    <a:pt x="405" y="733"/>
                    <a:pt x="385" y="750"/>
                    <a:pt x="363" y="773"/>
                  </a:cubicBezTo>
                  <a:cubicBezTo>
                    <a:pt x="364" y="782"/>
                    <a:pt x="368" y="791"/>
                    <a:pt x="375" y="802"/>
                  </a:cubicBezTo>
                  <a:cubicBezTo>
                    <a:pt x="385" y="812"/>
                    <a:pt x="388" y="825"/>
                    <a:pt x="385" y="840"/>
                  </a:cubicBezTo>
                  <a:cubicBezTo>
                    <a:pt x="381" y="866"/>
                    <a:pt x="372" y="884"/>
                    <a:pt x="357" y="893"/>
                  </a:cubicBezTo>
                  <a:cubicBezTo>
                    <a:pt x="348" y="899"/>
                    <a:pt x="333" y="903"/>
                    <a:pt x="315" y="903"/>
                  </a:cubicBezTo>
                  <a:lnTo>
                    <a:pt x="268" y="893"/>
                  </a:lnTo>
                  <a:cubicBezTo>
                    <a:pt x="251" y="887"/>
                    <a:pt x="235" y="883"/>
                    <a:pt x="221" y="879"/>
                  </a:cubicBezTo>
                  <a:cubicBezTo>
                    <a:pt x="217" y="899"/>
                    <a:pt x="214" y="919"/>
                    <a:pt x="214" y="937"/>
                  </a:cubicBezTo>
                  <a:lnTo>
                    <a:pt x="203" y="994"/>
                  </a:lnTo>
                  <a:cubicBezTo>
                    <a:pt x="191" y="1051"/>
                    <a:pt x="175" y="1101"/>
                    <a:pt x="152" y="1140"/>
                  </a:cubicBezTo>
                  <a:cubicBezTo>
                    <a:pt x="126" y="1180"/>
                    <a:pt x="97" y="1217"/>
                    <a:pt x="64" y="1249"/>
                  </a:cubicBezTo>
                  <a:cubicBezTo>
                    <a:pt x="30" y="1282"/>
                    <a:pt x="11" y="1325"/>
                    <a:pt x="7" y="1378"/>
                  </a:cubicBezTo>
                  <a:cubicBezTo>
                    <a:pt x="1" y="1428"/>
                    <a:pt x="3" y="1479"/>
                    <a:pt x="13" y="1532"/>
                  </a:cubicBezTo>
                  <a:cubicBezTo>
                    <a:pt x="21" y="1585"/>
                    <a:pt x="33" y="1635"/>
                    <a:pt x="51" y="1683"/>
                  </a:cubicBezTo>
                  <a:cubicBezTo>
                    <a:pt x="69" y="1732"/>
                    <a:pt x="84" y="1769"/>
                    <a:pt x="97" y="1796"/>
                  </a:cubicBezTo>
                  <a:cubicBezTo>
                    <a:pt x="116" y="1835"/>
                    <a:pt x="134" y="1879"/>
                    <a:pt x="148" y="1928"/>
                  </a:cubicBezTo>
                  <a:cubicBezTo>
                    <a:pt x="166" y="1973"/>
                    <a:pt x="186" y="2015"/>
                    <a:pt x="209" y="2051"/>
                  </a:cubicBezTo>
                  <a:cubicBezTo>
                    <a:pt x="232" y="2086"/>
                    <a:pt x="261" y="2112"/>
                    <a:pt x="293" y="2131"/>
                  </a:cubicBezTo>
                  <a:cubicBezTo>
                    <a:pt x="314" y="2144"/>
                    <a:pt x="338" y="2151"/>
                    <a:pt x="366" y="2151"/>
                  </a:cubicBezTo>
                  <a:cubicBezTo>
                    <a:pt x="384" y="2151"/>
                    <a:pt x="404" y="2148"/>
                    <a:pt x="425" y="2142"/>
                  </a:cubicBezTo>
                  <a:lnTo>
                    <a:pt x="435" y="2145"/>
                  </a:lnTo>
                  <a:cubicBezTo>
                    <a:pt x="473" y="2161"/>
                    <a:pt x="510" y="2173"/>
                    <a:pt x="545" y="2179"/>
                  </a:cubicBezTo>
                  <a:cubicBezTo>
                    <a:pt x="579" y="2186"/>
                    <a:pt x="617" y="2191"/>
                    <a:pt x="659" y="2193"/>
                  </a:cubicBezTo>
                  <a:cubicBezTo>
                    <a:pt x="698" y="2194"/>
                    <a:pt x="734" y="2197"/>
                    <a:pt x="770" y="2200"/>
                  </a:cubicBezTo>
                  <a:cubicBezTo>
                    <a:pt x="808" y="2207"/>
                    <a:pt x="843" y="2218"/>
                    <a:pt x="877" y="2230"/>
                  </a:cubicBezTo>
                  <a:cubicBezTo>
                    <a:pt x="897" y="2223"/>
                    <a:pt x="922" y="2219"/>
                    <a:pt x="950" y="2219"/>
                  </a:cubicBezTo>
                  <a:cubicBezTo>
                    <a:pt x="967" y="2219"/>
                    <a:pt x="985" y="2220"/>
                    <a:pt x="1004" y="2223"/>
                  </a:cubicBezTo>
                  <a:cubicBezTo>
                    <a:pt x="1056" y="2230"/>
                    <a:pt x="1105" y="2234"/>
                    <a:pt x="1150" y="2234"/>
                  </a:cubicBezTo>
                  <a:cubicBezTo>
                    <a:pt x="1195" y="2230"/>
                    <a:pt x="1232" y="2220"/>
                    <a:pt x="1259" y="2201"/>
                  </a:cubicBezTo>
                  <a:cubicBezTo>
                    <a:pt x="1288" y="2182"/>
                    <a:pt x="1295" y="2142"/>
                    <a:pt x="1283" y="2080"/>
                  </a:cubicBezTo>
                  <a:lnTo>
                    <a:pt x="1343" y="2073"/>
                  </a:lnTo>
                  <a:cubicBezTo>
                    <a:pt x="1414" y="2063"/>
                    <a:pt x="1486" y="2051"/>
                    <a:pt x="1557" y="2039"/>
                  </a:cubicBezTo>
                  <a:cubicBezTo>
                    <a:pt x="1631" y="2023"/>
                    <a:pt x="1705" y="2004"/>
                    <a:pt x="1775" y="1982"/>
                  </a:cubicBezTo>
                  <a:cubicBezTo>
                    <a:pt x="1791" y="1976"/>
                    <a:pt x="1808" y="1968"/>
                    <a:pt x="1824" y="1960"/>
                  </a:cubicBezTo>
                  <a:cubicBezTo>
                    <a:pt x="1841" y="1951"/>
                    <a:pt x="1857" y="1945"/>
                    <a:pt x="1873" y="1942"/>
                  </a:cubicBezTo>
                  <a:lnTo>
                    <a:pt x="2365" y="1812"/>
                  </a:lnTo>
                  <a:lnTo>
                    <a:pt x="2393" y="1854"/>
                  </a:lnTo>
                  <a:cubicBezTo>
                    <a:pt x="2467" y="1814"/>
                    <a:pt x="2541" y="1788"/>
                    <a:pt x="2616" y="1776"/>
                  </a:cubicBezTo>
                  <a:cubicBezTo>
                    <a:pt x="2690" y="1760"/>
                    <a:pt x="2767" y="1741"/>
                    <a:pt x="2843" y="1717"/>
                  </a:cubicBezTo>
                  <a:cubicBezTo>
                    <a:pt x="2849" y="1719"/>
                    <a:pt x="2854" y="1720"/>
                    <a:pt x="2860" y="1720"/>
                  </a:cubicBezTo>
                  <a:cubicBezTo>
                    <a:pt x="2872" y="1720"/>
                    <a:pt x="2884" y="1715"/>
                    <a:pt x="2894" y="1704"/>
                  </a:cubicBezTo>
                  <a:lnTo>
                    <a:pt x="2950" y="1652"/>
                  </a:lnTo>
                  <a:cubicBezTo>
                    <a:pt x="2972" y="1632"/>
                    <a:pt x="2993" y="1615"/>
                    <a:pt x="3014" y="1601"/>
                  </a:cubicBezTo>
                  <a:cubicBezTo>
                    <a:pt x="3025" y="1595"/>
                    <a:pt x="3036" y="1592"/>
                    <a:pt x="3049" y="1592"/>
                  </a:cubicBezTo>
                  <a:cubicBezTo>
                    <a:pt x="3064" y="1592"/>
                    <a:pt x="3081" y="1596"/>
                    <a:pt x="3099" y="1604"/>
                  </a:cubicBezTo>
                  <a:cubicBezTo>
                    <a:pt x="3128" y="1589"/>
                    <a:pt x="3156" y="1570"/>
                    <a:pt x="3182" y="1548"/>
                  </a:cubicBezTo>
                  <a:cubicBezTo>
                    <a:pt x="3207" y="1526"/>
                    <a:pt x="3233" y="1505"/>
                    <a:pt x="3260" y="1487"/>
                  </a:cubicBezTo>
                  <a:cubicBezTo>
                    <a:pt x="3292" y="1463"/>
                    <a:pt x="3315" y="1445"/>
                    <a:pt x="3329" y="1433"/>
                  </a:cubicBezTo>
                  <a:cubicBezTo>
                    <a:pt x="3347" y="1421"/>
                    <a:pt x="3361" y="1411"/>
                    <a:pt x="3371" y="1400"/>
                  </a:cubicBezTo>
                  <a:lnTo>
                    <a:pt x="3415" y="1364"/>
                  </a:lnTo>
                  <a:lnTo>
                    <a:pt x="3488" y="1315"/>
                  </a:lnTo>
                  <a:cubicBezTo>
                    <a:pt x="3482" y="1308"/>
                    <a:pt x="3481" y="1299"/>
                    <a:pt x="3483" y="1287"/>
                  </a:cubicBezTo>
                  <a:cubicBezTo>
                    <a:pt x="3489" y="1277"/>
                    <a:pt x="3493" y="1268"/>
                    <a:pt x="3497" y="1263"/>
                  </a:cubicBezTo>
                  <a:lnTo>
                    <a:pt x="3505" y="1220"/>
                  </a:lnTo>
                  <a:cubicBezTo>
                    <a:pt x="3510" y="1202"/>
                    <a:pt x="3504" y="1190"/>
                    <a:pt x="3491" y="1181"/>
                  </a:cubicBezTo>
                  <a:cubicBezTo>
                    <a:pt x="3447" y="1205"/>
                    <a:pt x="3403" y="1226"/>
                    <a:pt x="3357" y="1245"/>
                  </a:cubicBezTo>
                  <a:cubicBezTo>
                    <a:pt x="3315" y="1263"/>
                    <a:pt x="3271" y="1282"/>
                    <a:pt x="3225" y="1300"/>
                  </a:cubicBezTo>
                  <a:cubicBezTo>
                    <a:pt x="3169" y="1323"/>
                    <a:pt x="3126" y="1340"/>
                    <a:pt x="3094" y="1351"/>
                  </a:cubicBezTo>
                  <a:cubicBezTo>
                    <a:pt x="3064" y="1361"/>
                    <a:pt x="3038" y="1372"/>
                    <a:pt x="3015" y="1386"/>
                  </a:cubicBezTo>
                  <a:cubicBezTo>
                    <a:pt x="2992" y="1396"/>
                    <a:pt x="2967" y="1409"/>
                    <a:pt x="2939" y="1424"/>
                  </a:cubicBezTo>
                  <a:cubicBezTo>
                    <a:pt x="2915" y="1441"/>
                    <a:pt x="2878" y="1465"/>
                    <a:pt x="2826" y="1498"/>
                  </a:cubicBezTo>
                  <a:lnTo>
                    <a:pt x="2811" y="1513"/>
                  </a:lnTo>
                  <a:lnTo>
                    <a:pt x="2784" y="1462"/>
                  </a:lnTo>
                  <a:cubicBezTo>
                    <a:pt x="2747" y="1487"/>
                    <a:pt x="2707" y="1511"/>
                    <a:pt x="2667" y="1533"/>
                  </a:cubicBezTo>
                  <a:cubicBezTo>
                    <a:pt x="2648" y="1543"/>
                    <a:pt x="2629" y="1548"/>
                    <a:pt x="2609" y="1548"/>
                  </a:cubicBezTo>
                  <a:cubicBezTo>
                    <a:pt x="2585" y="1548"/>
                    <a:pt x="2560" y="1541"/>
                    <a:pt x="2533" y="1526"/>
                  </a:cubicBezTo>
                  <a:cubicBezTo>
                    <a:pt x="2512" y="1534"/>
                    <a:pt x="2490" y="1538"/>
                    <a:pt x="2468" y="1538"/>
                  </a:cubicBezTo>
                  <a:cubicBezTo>
                    <a:pt x="2463" y="1538"/>
                    <a:pt x="2459" y="1538"/>
                    <a:pt x="2454" y="1538"/>
                  </a:cubicBezTo>
                  <a:cubicBezTo>
                    <a:pt x="2443" y="1537"/>
                    <a:pt x="2431" y="1536"/>
                    <a:pt x="2419" y="1536"/>
                  </a:cubicBezTo>
                  <a:cubicBezTo>
                    <a:pt x="2407" y="1536"/>
                    <a:pt x="2395" y="1537"/>
                    <a:pt x="2383" y="1538"/>
                  </a:cubicBezTo>
                  <a:cubicBezTo>
                    <a:pt x="2361" y="1539"/>
                    <a:pt x="2339" y="1545"/>
                    <a:pt x="2316" y="1556"/>
                  </a:cubicBezTo>
                  <a:cubicBezTo>
                    <a:pt x="2297" y="1564"/>
                    <a:pt x="2277" y="1584"/>
                    <a:pt x="2259" y="1616"/>
                  </a:cubicBezTo>
                  <a:lnTo>
                    <a:pt x="2252" y="1629"/>
                  </a:lnTo>
                  <a:lnTo>
                    <a:pt x="2244" y="1627"/>
                  </a:lnTo>
                  <a:cubicBezTo>
                    <a:pt x="2205" y="1626"/>
                    <a:pt x="2167" y="1623"/>
                    <a:pt x="2128" y="1618"/>
                  </a:cubicBezTo>
                  <a:cubicBezTo>
                    <a:pt x="2103" y="1616"/>
                    <a:pt x="2078" y="1614"/>
                    <a:pt x="2053" y="1614"/>
                  </a:cubicBezTo>
                  <a:cubicBezTo>
                    <a:pt x="2041" y="1614"/>
                    <a:pt x="2029" y="1615"/>
                    <a:pt x="2017" y="1615"/>
                  </a:cubicBezTo>
                  <a:cubicBezTo>
                    <a:pt x="1984" y="1617"/>
                    <a:pt x="1950" y="1625"/>
                    <a:pt x="1919" y="1636"/>
                  </a:cubicBezTo>
                  <a:cubicBezTo>
                    <a:pt x="1886" y="1648"/>
                    <a:pt x="1857" y="1668"/>
                    <a:pt x="1831" y="1696"/>
                  </a:cubicBezTo>
                  <a:cubicBezTo>
                    <a:pt x="1815" y="1714"/>
                    <a:pt x="1802" y="1731"/>
                    <a:pt x="1793" y="1747"/>
                  </a:cubicBezTo>
                  <a:cubicBezTo>
                    <a:pt x="1784" y="1760"/>
                    <a:pt x="1775" y="1777"/>
                    <a:pt x="1766" y="1796"/>
                  </a:cubicBezTo>
                  <a:lnTo>
                    <a:pt x="1759" y="1803"/>
                  </a:lnTo>
                  <a:cubicBezTo>
                    <a:pt x="1754" y="1803"/>
                    <a:pt x="1750" y="1803"/>
                    <a:pt x="1745" y="1803"/>
                  </a:cubicBezTo>
                  <a:cubicBezTo>
                    <a:pt x="1725" y="1803"/>
                    <a:pt x="1706" y="1800"/>
                    <a:pt x="1685" y="1793"/>
                  </a:cubicBezTo>
                  <a:cubicBezTo>
                    <a:pt x="1663" y="1786"/>
                    <a:pt x="1646" y="1769"/>
                    <a:pt x="1637" y="1743"/>
                  </a:cubicBezTo>
                  <a:cubicBezTo>
                    <a:pt x="1628" y="1743"/>
                    <a:pt x="1618" y="1743"/>
                    <a:pt x="1609" y="1743"/>
                  </a:cubicBezTo>
                  <a:cubicBezTo>
                    <a:pt x="1546" y="1743"/>
                    <a:pt x="1484" y="1749"/>
                    <a:pt x="1422" y="1760"/>
                  </a:cubicBezTo>
                  <a:cubicBezTo>
                    <a:pt x="1354" y="1771"/>
                    <a:pt x="1286" y="1785"/>
                    <a:pt x="1216" y="1802"/>
                  </a:cubicBezTo>
                  <a:cubicBezTo>
                    <a:pt x="1150" y="1815"/>
                    <a:pt x="1081" y="1829"/>
                    <a:pt x="1010" y="1843"/>
                  </a:cubicBezTo>
                  <a:cubicBezTo>
                    <a:pt x="964" y="1850"/>
                    <a:pt x="917" y="1854"/>
                    <a:pt x="869" y="1854"/>
                  </a:cubicBezTo>
                  <a:cubicBezTo>
                    <a:pt x="847" y="1854"/>
                    <a:pt x="824" y="1853"/>
                    <a:pt x="801" y="1851"/>
                  </a:cubicBezTo>
                  <a:lnTo>
                    <a:pt x="796" y="1855"/>
                  </a:lnTo>
                  <a:lnTo>
                    <a:pt x="793" y="1850"/>
                  </a:lnTo>
                  <a:cubicBezTo>
                    <a:pt x="763" y="1820"/>
                    <a:pt x="724" y="1801"/>
                    <a:pt x="678" y="1791"/>
                  </a:cubicBezTo>
                  <a:cubicBezTo>
                    <a:pt x="635" y="1783"/>
                    <a:pt x="590" y="1778"/>
                    <a:pt x="541" y="1775"/>
                  </a:cubicBezTo>
                  <a:cubicBezTo>
                    <a:pt x="495" y="1768"/>
                    <a:pt x="450" y="1759"/>
                    <a:pt x="407" y="1748"/>
                  </a:cubicBezTo>
                  <a:cubicBezTo>
                    <a:pt x="365" y="1734"/>
                    <a:pt x="333" y="1709"/>
                    <a:pt x="310" y="1671"/>
                  </a:cubicBezTo>
                  <a:cubicBezTo>
                    <a:pt x="342" y="1626"/>
                    <a:pt x="380" y="1594"/>
                    <a:pt x="423" y="1575"/>
                  </a:cubicBezTo>
                  <a:cubicBezTo>
                    <a:pt x="469" y="1554"/>
                    <a:pt x="515" y="1540"/>
                    <a:pt x="562" y="1530"/>
                  </a:cubicBezTo>
                  <a:cubicBezTo>
                    <a:pt x="613" y="1520"/>
                    <a:pt x="662" y="1513"/>
                    <a:pt x="710" y="1509"/>
                  </a:cubicBezTo>
                  <a:cubicBezTo>
                    <a:pt x="759" y="1504"/>
                    <a:pt x="803" y="1495"/>
                    <a:pt x="841" y="1481"/>
                  </a:cubicBezTo>
                  <a:cubicBezTo>
                    <a:pt x="884" y="1465"/>
                    <a:pt x="920" y="1442"/>
                    <a:pt x="949" y="1412"/>
                  </a:cubicBezTo>
                  <a:cubicBezTo>
                    <a:pt x="980" y="1383"/>
                    <a:pt x="1000" y="1336"/>
                    <a:pt x="1012" y="1276"/>
                  </a:cubicBezTo>
                  <a:cubicBezTo>
                    <a:pt x="1037" y="1287"/>
                    <a:pt x="1063" y="1298"/>
                    <a:pt x="1091" y="1309"/>
                  </a:cubicBezTo>
                  <a:cubicBezTo>
                    <a:pt x="1119" y="1321"/>
                    <a:pt x="1145" y="1333"/>
                    <a:pt x="1169" y="1347"/>
                  </a:cubicBezTo>
                  <a:cubicBezTo>
                    <a:pt x="1195" y="1336"/>
                    <a:pt x="1216" y="1319"/>
                    <a:pt x="1233" y="1292"/>
                  </a:cubicBezTo>
                  <a:cubicBezTo>
                    <a:pt x="1254" y="1266"/>
                    <a:pt x="1277" y="1243"/>
                    <a:pt x="1305" y="1225"/>
                  </a:cubicBezTo>
                  <a:lnTo>
                    <a:pt x="1316" y="1218"/>
                  </a:lnTo>
                  <a:lnTo>
                    <a:pt x="1322" y="1229"/>
                  </a:lnTo>
                  <a:cubicBezTo>
                    <a:pt x="1345" y="1254"/>
                    <a:pt x="1364" y="1266"/>
                    <a:pt x="1377" y="1266"/>
                  </a:cubicBezTo>
                  <a:cubicBezTo>
                    <a:pt x="1383" y="1266"/>
                    <a:pt x="1388" y="1264"/>
                    <a:pt x="1392" y="1260"/>
                  </a:cubicBezTo>
                  <a:cubicBezTo>
                    <a:pt x="1408" y="1245"/>
                    <a:pt x="1423" y="1223"/>
                    <a:pt x="1437" y="1196"/>
                  </a:cubicBezTo>
                  <a:cubicBezTo>
                    <a:pt x="1451" y="1167"/>
                    <a:pt x="1470" y="1139"/>
                    <a:pt x="1492" y="1117"/>
                  </a:cubicBezTo>
                  <a:cubicBezTo>
                    <a:pt x="1505" y="1107"/>
                    <a:pt x="1519" y="1102"/>
                    <a:pt x="1537" y="1102"/>
                  </a:cubicBezTo>
                  <a:cubicBezTo>
                    <a:pt x="1556" y="1102"/>
                    <a:pt x="1578" y="1108"/>
                    <a:pt x="1604" y="1121"/>
                  </a:cubicBezTo>
                  <a:cubicBezTo>
                    <a:pt x="1675" y="1093"/>
                    <a:pt x="1734" y="1053"/>
                    <a:pt x="1780" y="1002"/>
                  </a:cubicBezTo>
                  <a:cubicBezTo>
                    <a:pt x="1826" y="948"/>
                    <a:pt x="1870" y="891"/>
                    <a:pt x="1912" y="830"/>
                  </a:cubicBezTo>
                  <a:lnTo>
                    <a:pt x="1991" y="729"/>
                  </a:lnTo>
                  <a:cubicBezTo>
                    <a:pt x="2018" y="694"/>
                    <a:pt x="2049" y="663"/>
                    <a:pt x="2081" y="633"/>
                  </a:cubicBezTo>
                  <a:cubicBezTo>
                    <a:pt x="2110" y="606"/>
                    <a:pt x="2129" y="570"/>
                    <a:pt x="2138" y="527"/>
                  </a:cubicBezTo>
                  <a:cubicBezTo>
                    <a:pt x="2146" y="483"/>
                    <a:pt x="2138" y="443"/>
                    <a:pt x="2111" y="405"/>
                  </a:cubicBezTo>
                  <a:cubicBezTo>
                    <a:pt x="2165" y="394"/>
                    <a:pt x="2188" y="360"/>
                    <a:pt x="2182" y="302"/>
                  </a:cubicBezTo>
                  <a:cubicBezTo>
                    <a:pt x="2175" y="240"/>
                    <a:pt x="2147" y="183"/>
                    <a:pt x="2098" y="128"/>
                  </a:cubicBezTo>
                  <a:cubicBezTo>
                    <a:pt x="2052" y="75"/>
                    <a:pt x="1989" y="35"/>
                    <a:pt x="1909" y="11"/>
                  </a:cubicBezTo>
                  <a:cubicBezTo>
                    <a:pt x="1888" y="4"/>
                    <a:pt x="1867" y="1"/>
                    <a:pt x="1844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5"/>
            <p:cNvSpPr/>
            <p:nvPr/>
          </p:nvSpPr>
          <p:spPr>
            <a:xfrm>
              <a:off x="3058650" y="2336575"/>
              <a:ext cx="89200" cy="115100"/>
            </a:xfrm>
            <a:custGeom>
              <a:avLst/>
              <a:gdLst/>
              <a:ahLst/>
              <a:cxnLst/>
              <a:rect l="l" t="t" r="r" b="b"/>
              <a:pathLst>
                <a:path w="3568" h="4604" extrusionOk="0">
                  <a:moveTo>
                    <a:pt x="2156" y="0"/>
                  </a:moveTo>
                  <a:cubicBezTo>
                    <a:pt x="2043" y="38"/>
                    <a:pt x="1954" y="95"/>
                    <a:pt x="1888" y="173"/>
                  </a:cubicBezTo>
                  <a:cubicBezTo>
                    <a:pt x="1823" y="247"/>
                    <a:pt x="1764" y="332"/>
                    <a:pt x="1713" y="427"/>
                  </a:cubicBezTo>
                  <a:cubicBezTo>
                    <a:pt x="1666" y="520"/>
                    <a:pt x="1620" y="615"/>
                    <a:pt x="1577" y="715"/>
                  </a:cubicBezTo>
                  <a:cubicBezTo>
                    <a:pt x="1534" y="812"/>
                    <a:pt x="1480" y="900"/>
                    <a:pt x="1417" y="981"/>
                  </a:cubicBezTo>
                  <a:cubicBezTo>
                    <a:pt x="1342" y="1026"/>
                    <a:pt x="1269" y="1058"/>
                    <a:pt x="1196" y="1073"/>
                  </a:cubicBezTo>
                  <a:cubicBezTo>
                    <a:pt x="1142" y="1086"/>
                    <a:pt x="1087" y="1093"/>
                    <a:pt x="1032" y="1093"/>
                  </a:cubicBezTo>
                  <a:cubicBezTo>
                    <a:pt x="1017" y="1093"/>
                    <a:pt x="1002" y="1092"/>
                    <a:pt x="987" y="1091"/>
                  </a:cubicBezTo>
                  <a:cubicBezTo>
                    <a:pt x="919" y="1087"/>
                    <a:pt x="848" y="1074"/>
                    <a:pt x="777" y="1056"/>
                  </a:cubicBezTo>
                  <a:cubicBezTo>
                    <a:pt x="707" y="1032"/>
                    <a:pt x="632" y="1004"/>
                    <a:pt x="555" y="972"/>
                  </a:cubicBezTo>
                  <a:cubicBezTo>
                    <a:pt x="530" y="981"/>
                    <a:pt x="505" y="985"/>
                    <a:pt x="479" y="985"/>
                  </a:cubicBezTo>
                  <a:cubicBezTo>
                    <a:pt x="472" y="985"/>
                    <a:pt x="465" y="985"/>
                    <a:pt x="458" y="984"/>
                  </a:cubicBezTo>
                  <a:cubicBezTo>
                    <a:pt x="431" y="979"/>
                    <a:pt x="404" y="976"/>
                    <a:pt x="381" y="976"/>
                  </a:cubicBezTo>
                  <a:cubicBezTo>
                    <a:pt x="377" y="976"/>
                    <a:pt x="374" y="976"/>
                    <a:pt x="370" y="976"/>
                  </a:cubicBezTo>
                  <a:cubicBezTo>
                    <a:pt x="367" y="976"/>
                    <a:pt x="364" y="975"/>
                    <a:pt x="360" y="975"/>
                  </a:cubicBezTo>
                  <a:cubicBezTo>
                    <a:pt x="337" y="975"/>
                    <a:pt x="317" y="982"/>
                    <a:pt x="299" y="994"/>
                  </a:cubicBezTo>
                  <a:cubicBezTo>
                    <a:pt x="279" y="1005"/>
                    <a:pt x="262" y="1034"/>
                    <a:pt x="251" y="1079"/>
                  </a:cubicBezTo>
                  <a:lnTo>
                    <a:pt x="243" y="1123"/>
                  </a:lnTo>
                  <a:cubicBezTo>
                    <a:pt x="242" y="1144"/>
                    <a:pt x="252" y="1158"/>
                    <a:pt x="274" y="1169"/>
                  </a:cubicBezTo>
                  <a:cubicBezTo>
                    <a:pt x="293" y="1178"/>
                    <a:pt x="316" y="1185"/>
                    <a:pt x="342" y="1191"/>
                  </a:cubicBezTo>
                  <a:cubicBezTo>
                    <a:pt x="367" y="1196"/>
                    <a:pt x="395" y="1199"/>
                    <a:pt x="421" y="1202"/>
                  </a:cubicBezTo>
                  <a:cubicBezTo>
                    <a:pt x="428" y="1202"/>
                    <a:pt x="435" y="1202"/>
                    <a:pt x="441" y="1202"/>
                  </a:cubicBezTo>
                  <a:cubicBezTo>
                    <a:pt x="459" y="1202"/>
                    <a:pt x="473" y="1203"/>
                    <a:pt x="483" y="1204"/>
                  </a:cubicBezTo>
                  <a:cubicBezTo>
                    <a:pt x="506" y="1210"/>
                    <a:pt x="517" y="1213"/>
                    <a:pt x="517" y="1216"/>
                  </a:cubicBezTo>
                  <a:lnTo>
                    <a:pt x="544" y="1235"/>
                  </a:lnTo>
                  <a:cubicBezTo>
                    <a:pt x="587" y="1261"/>
                    <a:pt x="631" y="1280"/>
                    <a:pt x="678" y="1292"/>
                  </a:cubicBezTo>
                  <a:cubicBezTo>
                    <a:pt x="726" y="1305"/>
                    <a:pt x="774" y="1315"/>
                    <a:pt x="820" y="1324"/>
                  </a:cubicBezTo>
                  <a:cubicBezTo>
                    <a:pt x="869" y="1333"/>
                    <a:pt x="916" y="1346"/>
                    <a:pt x="962" y="1361"/>
                  </a:cubicBezTo>
                  <a:cubicBezTo>
                    <a:pt x="1007" y="1372"/>
                    <a:pt x="1051" y="1392"/>
                    <a:pt x="1094" y="1418"/>
                  </a:cubicBezTo>
                  <a:cubicBezTo>
                    <a:pt x="969" y="1612"/>
                    <a:pt x="847" y="1811"/>
                    <a:pt x="727" y="2012"/>
                  </a:cubicBezTo>
                  <a:cubicBezTo>
                    <a:pt x="610" y="2212"/>
                    <a:pt x="501" y="2416"/>
                    <a:pt x="401" y="2623"/>
                  </a:cubicBezTo>
                  <a:cubicBezTo>
                    <a:pt x="361" y="2709"/>
                    <a:pt x="322" y="2794"/>
                    <a:pt x="284" y="2880"/>
                  </a:cubicBezTo>
                  <a:cubicBezTo>
                    <a:pt x="247" y="2963"/>
                    <a:pt x="208" y="3048"/>
                    <a:pt x="167" y="3136"/>
                  </a:cubicBezTo>
                  <a:cubicBezTo>
                    <a:pt x="157" y="3158"/>
                    <a:pt x="147" y="3178"/>
                    <a:pt x="138" y="3194"/>
                  </a:cubicBezTo>
                  <a:cubicBezTo>
                    <a:pt x="131" y="3210"/>
                    <a:pt x="127" y="3232"/>
                    <a:pt x="125" y="3259"/>
                  </a:cubicBezTo>
                  <a:cubicBezTo>
                    <a:pt x="120" y="3299"/>
                    <a:pt x="118" y="3341"/>
                    <a:pt x="119" y="3383"/>
                  </a:cubicBezTo>
                  <a:cubicBezTo>
                    <a:pt x="123" y="3423"/>
                    <a:pt x="123" y="3462"/>
                    <a:pt x="119" y="3501"/>
                  </a:cubicBezTo>
                  <a:cubicBezTo>
                    <a:pt x="118" y="3536"/>
                    <a:pt x="108" y="3570"/>
                    <a:pt x="91" y="3602"/>
                  </a:cubicBezTo>
                  <a:cubicBezTo>
                    <a:pt x="75" y="3636"/>
                    <a:pt x="44" y="3666"/>
                    <a:pt x="0" y="3694"/>
                  </a:cubicBezTo>
                  <a:lnTo>
                    <a:pt x="29" y="3734"/>
                  </a:lnTo>
                  <a:cubicBezTo>
                    <a:pt x="9" y="3869"/>
                    <a:pt x="15" y="3998"/>
                    <a:pt x="48" y="4121"/>
                  </a:cubicBezTo>
                  <a:cubicBezTo>
                    <a:pt x="84" y="4242"/>
                    <a:pt x="152" y="4351"/>
                    <a:pt x="250" y="4448"/>
                  </a:cubicBezTo>
                  <a:cubicBezTo>
                    <a:pt x="266" y="4463"/>
                    <a:pt x="289" y="4481"/>
                    <a:pt x="320" y="4502"/>
                  </a:cubicBezTo>
                  <a:cubicBezTo>
                    <a:pt x="352" y="4526"/>
                    <a:pt x="377" y="4543"/>
                    <a:pt x="397" y="4553"/>
                  </a:cubicBezTo>
                  <a:cubicBezTo>
                    <a:pt x="446" y="4573"/>
                    <a:pt x="503" y="4584"/>
                    <a:pt x="567" y="4584"/>
                  </a:cubicBezTo>
                  <a:cubicBezTo>
                    <a:pt x="588" y="4584"/>
                    <a:pt x="611" y="4583"/>
                    <a:pt x="634" y="4580"/>
                  </a:cubicBezTo>
                  <a:cubicBezTo>
                    <a:pt x="728" y="4575"/>
                    <a:pt x="806" y="4557"/>
                    <a:pt x="869" y="4528"/>
                  </a:cubicBezTo>
                  <a:cubicBezTo>
                    <a:pt x="883" y="4533"/>
                    <a:pt x="899" y="4536"/>
                    <a:pt x="916" y="4536"/>
                  </a:cubicBezTo>
                  <a:cubicBezTo>
                    <a:pt x="937" y="4537"/>
                    <a:pt x="956" y="4539"/>
                    <a:pt x="974" y="4544"/>
                  </a:cubicBezTo>
                  <a:cubicBezTo>
                    <a:pt x="994" y="4547"/>
                    <a:pt x="1011" y="4553"/>
                    <a:pt x="1024" y="4562"/>
                  </a:cubicBezTo>
                  <a:cubicBezTo>
                    <a:pt x="1037" y="4571"/>
                    <a:pt x="1046" y="4584"/>
                    <a:pt x="1052" y="4603"/>
                  </a:cubicBezTo>
                  <a:cubicBezTo>
                    <a:pt x="1132" y="4544"/>
                    <a:pt x="1214" y="4492"/>
                    <a:pt x="1298" y="4448"/>
                  </a:cubicBezTo>
                  <a:cubicBezTo>
                    <a:pt x="1382" y="4402"/>
                    <a:pt x="1468" y="4360"/>
                    <a:pt x="1556" y="4323"/>
                  </a:cubicBezTo>
                  <a:cubicBezTo>
                    <a:pt x="1582" y="4313"/>
                    <a:pt x="1609" y="4304"/>
                    <a:pt x="1639" y="4294"/>
                  </a:cubicBezTo>
                  <a:cubicBezTo>
                    <a:pt x="1668" y="4282"/>
                    <a:pt x="1695" y="4271"/>
                    <a:pt x="1721" y="4261"/>
                  </a:cubicBezTo>
                  <a:cubicBezTo>
                    <a:pt x="1779" y="4239"/>
                    <a:pt x="1829" y="4211"/>
                    <a:pt x="1872" y="4178"/>
                  </a:cubicBezTo>
                  <a:cubicBezTo>
                    <a:pt x="2030" y="4079"/>
                    <a:pt x="2176" y="3962"/>
                    <a:pt x="2314" y="3827"/>
                  </a:cubicBezTo>
                  <a:cubicBezTo>
                    <a:pt x="2452" y="3688"/>
                    <a:pt x="2571" y="3543"/>
                    <a:pt x="2673" y="3389"/>
                  </a:cubicBezTo>
                  <a:lnTo>
                    <a:pt x="2673" y="3389"/>
                  </a:lnTo>
                  <a:cubicBezTo>
                    <a:pt x="2561" y="3394"/>
                    <a:pt x="2458" y="3421"/>
                    <a:pt x="2365" y="3472"/>
                  </a:cubicBezTo>
                  <a:cubicBezTo>
                    <a:pt x="2274" y="3524"/>
                    <a:pt x="2184" y="3582"/>
                    <a:pt x="2097" y="3650"/>
                  </a:cubicBezTo>
                  <a:cubicBezTo>
                    <a:pt x="2009" y="3713"/>
                    <a:pt x="1922" y="3780"/>
                    <a:pt x="1834" y="3847"/>
                  </a:cubicBezTo>
                  <a:cubicBezTo>
                    <a:pt x="1746" y="3911"/>
                    <a:pt x="1651" y="3959"/>
                    <a:pt x="1548" y="3993"/>
                  </a:cubicBezTo>
                  <a:cubicBezTo>
                    <a:pt x="1521" y="3978"/>
                    <a:pt x="1495" y="3971"/>
                    <a:pt x="1471" y="3971"/>
                  </a:cubicBezTo>
                  <a:cubicBezTo>
                    <a:pt x="1467" y="3971"/>
                    <a:pt x="1462" y="3971"/>
                    <a:pt x="1458" y="3971"/>
                  </a:cubicBezTo>
                  <a:cubicBezTo>
                    <a:pt x="1434" y="3972"/>
                    <a:pt x="1410" y="3980"/>
                    <a:pt x="1386" y="3993"/>
                  </a:cubicBezTo>
                  <a:cubicBezTo>
                    <a:pt x="1363" y="4004"/>
                    <a:pt x="1341" y="4020"/>
                    <a:pt x="1319" y="4038"/>
                  </a:cubicBezTo>
                  <a:cubicBezTo>
                    <a:pt x="1297" y="4058"/>
                    <a:pt x="1274" y="4077"/>
                    <a:pt x="1250" y="4093"/>
                  </a:cubicBezTo>
                  <a:cubicBezTo>
                    <a:pt x="1247" y="4093"/>
                    <a:pt x="1244" y="4093"/>
                    <a:pt x="1241" y="4093"/>
                  </a:cubicBezTo>
                  <a:cubicBezTo>
                    <a:pt x="1194" y="4093"/>
                    <a:pt x="1144" y="4101"/>
                    <a:pt x="1093" y="4116"/>
                  </a:cubicBezTo>
                  <a:cubicBezTo>
                    <a:pt x="1042" y="4131"/>
                    <a:pt x="991" y="4153"/>
                    <a:pt x="941" y="4181"/>
                  </a:cubicBezTo>
                  <a:cubicBezTo>
                    <a:pt x="890" y="4208"/>
                    <a:pt x="841" y="4239"/>
                    <a:pt x="792" y="4274"/>
                  </a:cubicBezTo>
                  <a:cubicBezTo>
                    <a:pt x="747" y="4308"/>
                    <a:pt x="706" y="4340"/>
                    <a:pt x="670" y="4372"/>
                  </a:cubicBezTo>
                  <a:lnTo>
                    <a:pt x="591" y="4199"/>
                  </a:lnTo>
                  <a:lnTo>
                    <a:pt x="498" y="4257"/>
                  </a:lnTo>
                  <a:cubicBezTo>
                    <a:pt x="480" y="4227"/>
                    <a:pt x="465" y="4194"/>
                    <a:pt x="450" y="4158"/>
                  </a:cubicBezTo>
                  <a:cubicBezTo>
                    <a:pt x="436" y="4120"/>
                    <a:pt x="426" y="4080"/>
                    <a:pt x="420" y="4039"/>
                  </a:cubicBezTo>
                  <a:cubicBezTo>
                    <a:pt x="412" y="4000"/>
                    <a:pt x="409" y="3960"/>
                    <a:pt x="410" y="3921"/>
                  </a:cubicBezTo>
                  <a:cubicBezTo>
                    <a:pt x="416" y="3883"/>
                    <a:pt x="426" y="3848"/>
                    <a:pt x="445" y="3815"/>
                  </a:cubicBezTo>
                  <a:cubicBezTo>
                    <a:pt x="455" y="3682"/>
                    <a:pt x="468" y="3549"/>
                    <a:pt x="483" y="3414"/>
                  </a:cubicBezTo>
                  <a:cubicBezTo>
                    <a:pt x="496" y="3279"/>
                    <a:pt x="519" y="3146"/>
                    <a:pt x="550" y="3018"/>
                  </a:cubicBezTo>
                  <a:cubicBezTo>
                    <a:pt x="663" y="2868"/>
                    <a:pt x="768" y="2716"/>
                    <a:pt x="863" y="2561"/>
                  </a:cubicBezTo>
                  <a:cubicBezTo>
                    <a:pt x="963" y="2403"/>
                    <a:pt x="1061" y="2244"/>
                    <a:pt x="1159" y="2083"/>
                  </a:cubicBezTo>
                  <a:lnTo>
                    <a:pt x="1267" y="1896"/>
                  </a:lnTo>
                  <a:cubicBezTo>
                    <a:pt x="1303" y="1832"/>
                    <a:pt x="1341" y="1768"/>
                    <a:pt x="1380" y="1707"/>
                  </a:cubicBezTo>
                  <a:cubicBezTo>
                    <a:pt x="1433" y="1618"/>
                    <a:pt x="1487" y="1567"/>
                    <a:pt x="1540" y="1553"/>
                  </a:cubicBezTo>
                  <a:cubicBezTo>
                    <a:pt x="1570" y="1545"/>
                    <a:pt x="1600" y="1541"/>
                    <a:pt x="1630" y="1541"/>
                  </a:cubicBezTo>
                  <a:cubicBezTo>
                    <a:pt x="1657" y="1541"/>
                    <a:pt x="1684" y="1544"/>
                    <a:pt x="1711" y="1551"/>
                  </a:cubicBezTo>
                  <a:cubicBezTo>
                    <a:pt x="1770" y="1562"/>
                    <a:pt x="1828" y="1575"/>
                    <a:pt x="1888" y="1590"/>
                  </a:cubicBezTo>
                  <a:cubicBezTo>
                    <a:pt x="1909" y="1595"/>
                    <a:pt x="1929" y="1597"/>
                    <a:pt x="1950" y="1597"/>
                  </a:cubicBezTo>
                  <a:cubicBezTo>
                    <a:pt x="1992" y="1597"/>
                    <a:pt x="2036" y="1588"/>
                    <a:pt x="2081" y="1569"/>
                  </a:cubicBezTo>
                  <a:cubicBezTo>
                    <a:pt x="2111" y="1598"/>
                    <a:pt x="2145" y="1614"/>
                    <a:pt x="2180" y="1615"/>
                  </a:cubicBezTo>
                  <a:cubicBezTo>
                    <a:pt x="2219" y="1613"/>
                    <a:pt x="2253" y="1598"/>
                    <a:pt x="2279" y="1571"/>
                  </a:cubicBezTo>
                  <a:lnTo>
                    <a:pt x="2338" y="1659"/>
                  </a:lnTo>
                  <a:cubicBezTo>
                    <a:pt x="2383" y="1670"/>
                    <a:pt x="2429" y="1676"/>
                    <a:pt x="2476" y="1676"/>
                  </a:cubicBezTo>
                  <a:cubicBezTo>
                    <a:pt x="2483" y="1676"/>
                    <a:pt x="2490" y="1676"/>
                    <a:pt x="2497" y="1676"/>
                  </a:cubicBezTo>
                  <a:lnTo>
                    <a:pt x="2659" y="1672"/>
                  </a:lnTo>
                  <a:cubicBezTo>
                    <a:pt x="2689" y="1670"/>
                    <a:pt x="2718" y="1669"/>
                    <a:pt x="2746" y="1669"/>
                  </a:cubicBezTo>
                  <a:cubicBezTo>
                    <a:pt x="2770" y="1669"/>
                    <a:pt x="2794" y="1669"/>
                    <a:pt x="2817" y="1671"/>
                  </a:cubicBezTo>
                  <a:cubicBezTo>
                    <a:pt x="2868" y="1672"/>
                    <a:pt x="2915" y="1682"/>
                    <a:pt x="2959" y="1703"/>
                  </a:cubicBezTo>
                  <a:cubicBezTo>
                    <a:pt x="2993" y="1670"/>
                    <a:pt x="3028" y="1653"/>
                    <a:pt x="3064" y="1653"/>
                  </a:cubicBezTo>
                  <a:cubicBezTo>
                    <a:pt x="3071" y="1653"/>
                    <a:pt x="3079" y="1654"/>
                    <a:pt x="3086" y="1655"/>
                  </a:cubicBezTo>
                  <a:cubicBezTo>
                    <a:pt x="3132" y="1661"/>
                    <a:pt x="3178" y="1674"/>
                    <a:pt x="3222" y="1691"/>
                  </a:cubicBezTo>
                  <a:cubicBezTo>
                    <a:pt x="3271" y="1710"/>
                    <a:pt x="3319" y="1723"/>
                    <a:pt x="3368" y="1733"/>
                  </a:cubicBezTo>
                  <a:cubicBezTo>
                    <a:pt x="3376" y="1734"/>
                    <a:pt x="3383" y="1734"/>
                    <a:pt x="3391" y="1734"/>
                  </a:cubicBezTo>
                  <a:cubicBezTo>
                    <a:pt x="3433" y="1734"/>
                    <a:pt x="3474" y="1720"/>
                    <a:pt x="3516" y="1690"/>
                  </a:cubicBezTo>
                  <a:cubicBezTo>
                    <a:pt x="3511" y="1650"/>
                    <a:pt x="3514" y="1618"/>
                    <a:pt x="3524" y="1596"/>
                  </a:cubicBezTo>
                  <a:cubicBezTo>
                    <a:pt x="3538" y="1572"/>
                    <a:pt x="3548" y="1550"/>
                    <a:pt x="3556" y="1530"/>
                  </a:cubicBezTo>
                  <a:cubicBezTo>
                    <a:pt x="3565" y="1511"/>
                    <a:pt x="3567" y="1490"/>
                    <a:pt x="3563" y="1470"/>
                  </a:cubicBezTo>
                  <a:cubicBezTo>
                    <a:pt x="3558" y="1448"/>
                    <a:pt x="3537" y="1419"/>
                    <a:pt x="3498" y="1385"/>
                  </a:cubicBezTo>
                  <a:cubicBezTo>
                    <a:pt x="3453" y="1385"/>
                    <a:pt x="3402" y="1387"/>
                    <a:pt x="3344" y="1391"/>
                  </a:cubicBezTo>
                  <a:cubicBezTo>
                    <a:pt x="3321" y="1391"/>
                    <a:pt x="3299" y="1392"/>
                    <a:pt x="3276" y="1392"/>
                  </a:cubicBezTo>
                  <a:cubicBezTo>
                    <a:pt x="3243" y="1392"/>
                    <a:pt x="3210" y="1391"/>
                    <a:pt x="3177" y="1390"/>
                  </a:cubicBezTo>
                  <a:cubicBezTo>
                    <a:pt x="3124" y="1389"/>
                    <a:pt x="3069" y="1384"/>
                    <a:pt x="3014" y="1376"/>
                  </a:cubicBezTo>
                  <a:cubicBezTo>
                    <a:pt x="2961" y="1369"/>
                    <a:pt x="2914" y="1358"/>
                    <a:pt x="2871" y="1344"/>
                  </a:cubicBezTo>
                  <a:cubicBezTo>
                    <a:pt x="2856" y="1350"/>
                    <a:pt x="2841" y="1354"/>
                    <a:pt x="2826" y="1354"/>
                  </a:cubicBezTo>
                  <a:cubicBezTo>
                    <a:pt x="2814" y="1354"/>
                    <a:pt x="2802" y="1351"/>
                    <a:pt x="2790" y="1346"/>
                  </a:cubicBezTo>
                  <a:cubicBezTo>
                    <a:pt x="2768" y="1333"/>
                    <a:pt x="2746" y="1319"/>
                    <a:pt x="2722" y="1302"/>
                  </a:cubicBezTo>
                  <a:cubicBezTo>
                    <a:pt x="2699" y="1282"/>
                    <a:pt x="2672" y="1265"/>
                    <a:pt x="2643" y="1250"/>
                  </a:cubicBezTo>
                  <a:cubicBezTo>
                    <a:pt x="2627" y="1242"/>
                    <a:pt x="2609" y="1238"/>
                    <a:pt x="2589" y="1238"/>
                  </a:cubicBezTo>
                  <a:cubicBezTo>
                    <a:pt x="2575" y="1238"/>
                    <a:pt x="2560" y="1240"/>
                    <a:pt x="2544" y="1244"/>
                  </a:cubicBezTo>
                  <a:cubicBezTo>
                    <a:pt x="2512" y="1280"/>
                    <a:pt x="2483" y="1298"/>
                    <a:pt x="2455" y="1298"/>
                  </a:cubicBezTo>
                  <a:cubicBezTo>
                    <a:pt x="2453" y="1298"/>
                    <a:pt x="2451" y="1298"/>
                    <a:pt x="2449" y="1298"/>
                  </a:cubicBezTo>
                  <a:cubicBezTo>
                    <a:pt x="2419" y="1292"/>
                    <a:pt x="2391" y="1283"/>
                    <a:pt x="2365" y="1268"/>
                  </a:cubicBezTo>
                  <a:cubicBezTo>
                    <a:pt x="2338" y="1252"/>
                    <a:pt x="2310" y="1238"/>
                    <a:pt x="2282" y="1230"/>
                  </a:cubicBezTo>
                  <a:cubicBezTo>
                    <a:pt x="2274" y="1226"/>
                    <a:pt x="2265" y="1224"/>
                    <a:pt x="2255" y="1224"/>
                  </a:cubicBezTo>
                  <a:cubicBezTo>
                    <a:pt x="2234" y="1224"/>
                    <a:pt x="2212" y="1233"/>
                    <a:pt x="2188" y="1252"/>
                  </a:cubicBezTo>
                  <a:cubicBezTo>
                    <a:pt x="2175" y="1225"/>
                    <a:pt x="2158" y="1211"/>
                    <a:pt x="2139" y="1206"/>
                  </a:cubicBezTo>
                  <a:cubicBezTo>
                    <a:pt x="2128" y="1204"/>
                    <a:pt x="2117" y="1203"/>
                    <a:pt x="2106" y="1203"/>
                  </a:cubicBezTo>
                  <a:cubicBezTo>
                    <a:pt x="2095" y="1203"/>
                    <a:pt x="2083" y="1204"/>
                    <a:pt x="2070" y="1206"/>
                  </a:cubicBezTo>
                  <a:cubicBezTo>
                    <a:pt x="2048" y="1212"/>
                    <a:pt x="2023" y="1216"/>
                    <a:pt x="1996" y="1219"/>
                  </a:cubicBezTo>
                  <a:cubicBezTo>
                    <a:pt x="1994" y="1219"/>
                    <a:pt x="1992" y="1219"/>
                    <a:pt x="1990" y="1219"/>
                  </a:cubicBezTo>
                  <a:cubicBezTo>
                    <a:pt x="1965" y="1219"/>
                    <a:pt x="1942" y="1213"/>
                    <a:pt x="1918" y="1200"/>
                  </a:cubicBezTo>
                  <a:cubicBezTo>
                    <a:pt x="1899" y="1163"/>
                    <a:pt x="1877" y="1125"/>
                    <a:pt x="1851" y="1084"/>
                  </a:cubicBezTo>
                  <a:cubicBezTo>
                    <a:pt x="1826" y="1043"/>
                    <a:pt x="1830" y="1000"/>
                    <a:pt x="1863" y="955"/>
                  </a:cubicBezTo>
                  <a:cubicBezTo>
                    <a:pt x="1890" y="939"/>
                    <a:pt x="1917" y="915"/>
                    <a:pt x="1945" y="882"/>
                  </a:cubicBezTo>
                  <a:cubicBezTo>
                    <a:pt x="1972" y="851"/>
                    <a:pt x="2001" y="836"/>
                    <a:pt x="2030" y="836"/>
                  </a:cubicBezTo>
                  <a:cubicBezTo>
                    <a:pt x="2033" y="836"/>
                    <a:pt x="2036" y="836"/>
                    <a:pt x="2039" y="836"/>
                  </a:cubicBezTo>
                  <a:cubicBezTo>
                    <a:pt x="2045" y="817"/>
                    <a:pt x="2060" y="796"/>
                    <a:pt x="2083" y="773"/>
                  </a:cubicBezTo>
                  <a:cubicBezTo>
                    <a:pt x="2105" y="751"/>
                    <a:pt x="2124" y="729"/>
                    <a:pt x="2141" y="708"/>
                  </a:cubicBezTo>
                  <a:cubicBezTo>
                    <a:pt x="2156" y="687"/>
                    <a:pt x="2164" y="666"/>
                    <a:pt x="2162" y="645"/>
                  </a:cubicBezTo>
                  <a:cubicBezTo>
                    <a:pt x="2160" y="623"/>
                    <a:pt x="2142" y="602"/>
                    <a:pt x="2107" y="580"/>
                  </a:cubicBezTo>
                  <a:cubicBezTo>
                    <a:pt x="2143" y="550"/>
                    <a:pt x="2171" y="517"/>
                    <a:pt x="2193" y="479"/>
                  </a:cubicBezTo>
                  <a:cubicBezTo>
                    <a:pt x="2216" y="441"/>
                    <a:pt x="2235" y="403"/>
                    <a:pt x="2253" y="361"/>
                  </a:cubicBezTo>
                  <a:cubicBezTo>
                    <a:pt x="2273" y="320"/>
                    <a:pt x="2291" y="278"/>
                    <a:pt x="2308" y="236"/>
                  </a:cubicBezTo>
                  <a:cubicBezTo>
                    <a:pt x="2325" y="195"/>
                    <a:pt x="2345" y="155"/>
                    <a:pt x="2367" y="117"/>
                  </a:cubicBezTo>
                  <a:cubicBezTo>
                    <a:pt x="2337" y="90"/>
                    <a:pt x="2305" y="65"/>
                    <a:pt x="2274" y="41"/>
                  </a:cubicBezTo>
                  <a:cubicBezTo>
                    <a:pt x="2242" y="17"/>
                    <a:pt x="2204" y="3"/>
                    <a:pt x="2156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5"/>
            <p:cNvSpPr/>
            <p:nvPr/>
          </p:nvSpPr>
          <p:spPr>
            <a:xfrm>
              <a:off x="3123550" y="2369100"/>
              <a:ext cx="36100" cy="37475"/>
            </a:xfrm>
            <a:custGeom>
              <a:avLst/>
              <a:gdLst/>
              <a:ahLst/>
              <a:cxnLst/>
              <a:rect l="l" t="t" r="r" b="b"/>
              <a:pathLst>
                <a:path w="1444" h="1499" extrusionOk="0">
                  <a:moveTo>
                    <a:pt x="1271" y="0"/>
                  </a:moveTo>
                  <a:cubicBezTo>
                    <a:pt x="1262" y="0"/>
                    <a:pt x="1253" y="1"/>
                    <a:pt x="1244" y="2"/>
                  </a:cubicBezTo>
                  <a:cubicBezTo>
                    <a:pt x="1208" y="3"/>
                    <a:pt x="1170" y="11"/>
                    <a:pt x="1131" y="25"/>
                  </a:cubicBezTo>
                  <a:cubicBezTo>
                    <a:pt x="1096" y="39"/>
                    <a:pt x="1065" y="56"/>
                    <a:pt x="1040" y="78"/>
                  </a:cubicBezTo>
                  <a:cubicBezTo>
                    <a:pt x="1052" y="141"/>
                    <a:pt x="1046" y="198"/>
                    <a:pt x="1020" y="250"/>
                  </a:cubicBezTo>
                  <a:cubicBezTo>
                    <a:pt x="998" y="303"/>
                    <a:pt x="966" y="352"/>
                    <a:pt x="924" y="398"/>
                  </a:cubicBezTo>
                  <a:cubicBezTo>
                    <a:pt x="885" y="444"/>
                    <a:pt x="841" y="487"/>
                    <a:pt x="792" y="526"/>
                  </a:cubicBezTo>
                  <a:cubicBezTo>
                    <a:pt x="742" y="564"/>
                    <a:pt x="698" y="600"/>
                    <a:pt x="658" y="635"/>
                  </a:cubicBezTo>
                  <a:cubicBezTo>
                    <a:pt x="646" y="665"/>
                    <a:pt x="630" y="700"/>
                    <a:pt x="611" y="738"/>
                  </a:cubicBezTo>
                  <a:cubicBezTo>
                    <a:pt x="595" y="773"/>
                    <a:pt x="573" y="809"/>
                    <a:pt x="546" y="842"/>
                  </a:cubicBezTo>
                  <a:cubicBezTo>
                    <a:pt x="521" y="874"/>
                    <a:pt x="493" y="901"/>
                    <a:pt x="462" y="925"/>
                  </a:cubicBezTo>
                  <a:cubicBezTo>
                    <a:pt x="430" y="948"/>
                    <a:pt x="395" y="963"/>
                    <a:pt x="355" y="967"/>
                  </a:cubicBezTo>
                  <a:cubicBezTo>
                    <a:pt x="342" y="986"/>
                    <a:pt x="323" y="1006"/>
                    <a:pt x="298" y="1028"/>
                  </a:cubicBezTo>
                  <a:cubicBezTo>
                    <a:pt x="273" y="1050"/>
                    <a:pt x="249" y="1073"/>
                    <a:pt x="227" y="1095"/>
                  </a:cubicBezTo>
                  <a:cubicBezTo>
                    <a:pt x="207" y="1118"/>
                    <a:pt x="192" y="1142"/>
                    <a:pt x="181" y="1167"/>
                  </a:cubicBezTo>
                  <a:cubicBezTo>
                    <a:pt x="170" y="1193"/>
                    <a:pt x="171" y="1218"/>
                    <a:pt x="184" y="1245"/>
                  </a:cubicBezTo>
                  <a:cubicBezTo>
                    <a:pt x="172" y="1262"/>
                    <a:pt x="156" y="1270"/>
                    <a:pt x="133" y="1270"/>
                  </a:cubicBezTo>
                  <a:cubicBezTo>
                    <a:pt x="132" y="1270"/>
                    <a:pt x="131" y="1270"/>
                    <a:pt x="130" y="1270"/>
                  </a:cubicBezTo>
                  <a:cubicBezTo>
                    <a:pt x="109" y="1269"/>
                    <a:pt x="88" y="1266"/>
                    <a:pt x="63" y="1262"/>
                  </a:cubicBezTo>
                  <a:cubicBezTo>
                    <a:pt x="26" y="1287"/>
                    <a:pt x="5" y="1326"/>
                    <a:pt x="2" y="1375"/>
                  </a:cubicBezTo>
                  <a:cubicBezTo>
                    <a:pt x="1" y="1426"/>
                    <a:pt x="18" y="1467"/>
                    <a:pt x="54" y="1499"/>
                  </a:cubicBezTo>
                  <a:cubicBezTo>
                    <a:pt x="115" y="1480"/>
                    <a:pt x="172" y="1452"/>
                    <a:pt x="228" y="1415"/>
                  </a:cubicBezTo>
                  <a:lnTo>
                    <a:pt x="399" y="1299"/>
                  </a:lnTo>
                  <a:cubicBezTo>
                    <a:pt x="454" y="1260"/>
                    <a:pt x="510" y="1225"/>
                    <a:pt x="567" y="1197"/>
                  </a:cubicBezTo>
                  <a:cubicBezTo>
                    <a:pt x="620" y="1172"/>
                    <a:pt x="675" y="1161"/>
                    <a:pt x="732" y="1161"/>
                  </a:cubicBezTo>
                  <a:cubicBezTo>
                    <a:pt x="739" y="1161"/>
                    <a:pt x="746" y="1161"/>
                    <a:pt x="753" y="1161"/>
                  </a:cubicBezTo>
                  <a:cubicBezTo>
                    <a:pt x="837" y="1025"/>
                    <a:pt x="933" y="898"/>
                    <a:pt x="1043" y="782"/>
                  </a:cubicBezTo>
                  <a:cubicBezTo>
                    <a:pt x="1156" y="665"/>
                    <a:pt x="1262" y="545"/>
                    <a:pt x="1365" y="421"/>
                  </a:cubicBezTo>
                  <a:lnTo>
                    <a:pt x="1334" y="374"/>
                  </a:lnTo>
                  <a:cubicBezTo>
                    <a:pt x="1346" y="356"/>
                    <a:pt x="1359" y="341"/>
                    <a:pt x="1374" y="332"/>
                  </a:cubicBezTo>
                  <a:cubicBezTo>
                    <a:pt x="1387" y="320"/>
                    <a:pt x="1400" y="309"/>
                    <a:pt x="1411" y="300"/>
                  </a:cubicBezTo>
                  <a:cubicBezTo>
                    <a:pt x="1422" y="289"/>
                    <a:pt x="1430" y="278"/>
                    <a:pt x="1436" y="264"/>
                  </a:cubicBezTo>
                  <a:cubicBezTo>
                    <a:pt x="1442" y="249"/>
                    <a:pt x="1444" y="229"/>
                    <a:pt x="1444" y="202"/>
                  </a:cubicBezTo>
                  <a:cubicBezTo>
                    <a:pt x="1442" y="178"/>
                    <a:pt x="1442" y="158"/>
                    <a:pt x="1442" y="143"/>
                  </a:cubicBezTo>
                  <a:cubicBezTo>
                    <a:pt x="1444" y="129"/>
                    <a:pt x="1440" y="112"/>
                    <a:pt x="1429" y="91"/>
                  </a:cubicBezTo>
                  <a:cubicBezTo>
                    <a:pt x="1412" y="55"/>
                    <a:pt x="1386" y="30"/>
                    <a:pt x="1353" y="18"/>
                  </a:cubicBezTo>
                  <a:cubicBezTo>
                    <a:pt x="1328" y="6"/>
                    <a:pt x="1300" y="0"/>
                    <a:pt x="1271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3116625" y="2414150"/>
              <a:ext cx="92700" cy="49725"/>
            </a:xfrm>
            <a:custGeom>
              <a:avLst/>
              <a:gdLst/>
              <a:ahLst/>
              <a:cxnLst/>
              <a:rect l="l" t="t" r="r" b="b"/>
              <a:pathLst>
                <a:path w="3708" h="1989" extrusionOk="0">
                  <a:moveTo>
                    <a:pt x="2080" y="361"/>
                  </a:moveTo>
                  <a:cubicBezTo>
                    <a:pt x="2098" y="361"/>
                    <a:pt x="2114" y="365"/>
                    <a:pt x="2127" y="373"/>
                  </a:cubicBezTo>
                  <a:cubicBezTo>
                    <a:pt x="2148" y="386"/>
                    <a:pt x="2170" y="404"/>
                    <a:pt x="2194" y="426"/>
                  </a:cubicBezTo>
                  <a:cubicBezTo>
                    <a:pt x="2206" y="438"/>
                    <a:pt x="2220" y="447"/>
                    <a:pt x="2232" y="456"/>
                  </a:cubicBezTo>
                  <a:cubicBezTo>
                    <a:pt x="2249" y="463"/>
                    <a:pt x="2265" y="470"/>
                    <a:pt x="2277" y="478"/>
                  </a:cubicBezTo>
                  <a:cubicBezTo>
                    <a:pt x="2263" y="554"/>
                    <a:pt x="2244" y="640"/>
                    <a:pt x="2219" y="736"/>
                  </a:cubicBezTo>
                  <a:cubicBezTo>
                    <a:pt x="2197" y="835"/>
                    <a:pt x="2166" y="930"/>
                    <a:pt x="2126" y="1024"/>
                  </a:cubicBezTo>
                  <a:cubicBezTo>
                    <a:pt x="2088" y="1119"/>
                    <a:pt x="2038" y="1204"/>
                    <a:pt x="1979" y="1279"/>
                  </a:cubicBezTo>
                  <a:cubicBezTo>
                    <a:pt x="1922" y="1356"/>
                    <a:pt x="1853" y="1408"/>
                    <a:pt x="1772" y="1437"/>
                  </a:cubicBezTo>
                  <a:cubicBezTo>
                    <a:pt x="1771" y="1437"/>
                    <a:pt x="1770" y="1437"/>
                    <a:pt x="1770" y="1437"/>
                  </a:cubicBezTo>
                  <a:cubicBezTo>
                    <a:pt x="1767" y="1437"/>
                    <a:pt x="1765" y="1438"/>
                    <a:pt x="1763" y="1440"/>
                  </a:cubicBezTo>
                  <a:lnTo>
                    <a:pt x="1759" y="1440"/>
                  </a:lnTo>
                  <a:lnTo>
                    <a:pt x="1734" y="1403"/>
                  </a:lnTo>
                  <a:cubicBezTo>
                    <a:pt x="1685" y="1453"/>
                    <a:pt x="1629" y="1486"/>
                    <a:pt x="1563" y="1500"/>
                  </a:cubicBezTo>
                  <a:cubicBezTo>
                    <a:pt x="1497" y="1514"/>
                    <a:pt x="1433" y="1528"/>
                    <a:pt x="1371" y="1539"/>
                  </a:cubicBezTo>
                  <a:cubicBezTo>
                    <a:pt x="1373" y="1498"/>
                    <a:pt x="1355" y="1472"/>
                    <a:pt x="1318" y="1462"/>
                  </a:cubicBezTo>
                  <a:cubicBezTo>
                    <a:pt x="1285" y="1449"/>
                    <a:pt x="1251" y="1443"/>
                    <a:pt x="1218" y="1443"/>
                  </a:cubicBezTo>
                  <a:cubicBezTo>
                    <a:pt x="1200" y="1442"/>
                    <a:pt x="1183" y="1440"/>
                    <a:pt x="1165" y="1436"/>
                  </a:cubicBezTo>
                  <a:lnTo>
                    <a:pt x="1122" y="1428"/>
                  </a:lnTo>
                  <a:cubicBezTo>
                    <a:pt x="1123" y="1420"/>
                    <a:pt x="1124" y="1409"/>
                    <a:pt x="1123" y="1397"/>
                  </a:cubicBezTo>
                  <a:cubicBezTo>
                    <a:pt x="1122" y="1385"/>
                    <a:pt x="1119" y="1376"/>
                    <a:pt x="1111" y="1367"/>
                  </a:cubicBezTo>
                  <a:cubicBezTo>
                    <a:pt x="1099" y="1354"/>
                    <a:pt x="1081" y="1345"/>
                    <a:pt x="1057" y="1344"/>
                  </a:cubicBezTo>
                  <a:cubicBezTo>
                    <a:pt x="1033" y="1342"/>
                    <a:pt x="1008" y="1340"/>
                    <a:pt x="982" y="1338"/>
                  </a:cubicBezTo>
                  <a:cubicBezTo>
                    <a:pt x="959" y="1334"/>
                    <a:pt x="937" y="1325"/>
                    <a:pt x="915" y="1312"/>
                  </a:cubicBezTo>
                  <a:cubicBezTo>
                    <a:pt x="897" y="1296"/>
                    <a:pt x="887" y="1267"/>
                    <a:pt x="882" y="1225"/>
                  </a:cubicBezTo>
                  <a:lnTo>
                    <a:pt x="897" y="1218"/>
                  </a:lnTo>
                  <a:cubicBezTo>
                    <a:pt x="931" y="1204"/>
                    <a:pt x="952" y="1185"/>
                    <a:pt x="962" y="1163"/>
                  </a:cubicBezTo>
                  <a:cubicBezTo>
                    <a:pt x="972" y="1141"/>
                    <a:pt x="980" y="1118"/>
                    <a:pt x="985" y="1092"/>
                  </a:cubicBezTo>
                  <a:lnTo>
                    <a:pt x="1001" y="1009"/>
                  </a:lnTo>
                  <a:cubicBezTo>
                    <a:pt x="1009" y="980"/>
                    <a:pt x="1026" y="955"/>
                    <a:pt x="1051" y="933"/>
                  </a:cubicBezTo>
                  <a:lnTo>
                    <a:pt x="1083" y="979"/>
                  </a:lnTo>
                  <a:cubicBezTo>
                    <a:pt x="1246" y="880"/>
                    <a:pt x="1403" y="775"/>
                    <a:pt x="1553" y="666"/>
                  </a:cubicBezTo>
                  <a:cubicBezTo>
                    <a:pt x="1706" y="555"/>
                    <a:pt x="1868" y="457"/>
                    <a:pt x="2037" y="374"/>
                  </a:cubicBezTo>
                  <a:lnTo>
                    <a:pt x="2042" y="374"/>
                  </a:lnTo>
                  <a:lnTo>
                    <a:pt x="2044" y="365"/>
                  </a:lnTo>
                  <a:cubicBezTo>
                    <a:pt x="2057" y="362"/>
                    <a:pt x="2069" y="361"/>
                    <a:pt x="2080" y="361"/>
                  </a:cubicBezTo>
                  <a:close/>
                  <a:moveTo>
                    <a:pt x="2370" y="0"/>
                  </a:moveTo>
                  <a:cubicBezTo>
                    <a:pt x="2260" y="0"/>
                    <a:pt x="2153" y="18"/>
                    <a:pt x="2050" y="52"/>
                  </a:cubicBezTo>
                  <a:cubicBezTo>
                    <a:pt x="1944" y="89"/>
                    <a:pt x="1839" y="133"/>
                    <a:pt x="1737" y="184"/>
                  </a:cubicBezTo>
                  <a:cubicBezTo>
                    <a:pt x="1634" y="236"/>
                    <a:pt x="1531" y="292"/>
                    <a:pt x="1430" y="350"/>
                  </a:cubicBezTo>
                  <a:cubicBezTo>
                    <a:pt x="1329" y="405"/>
                    <a:pt x="1228" y="454"/>
                    <a:pt x="1127" y="498"/>
                  </a:cubicBezTo>
                  <a:cubicBezTo>
                    <a:pt x="1117" y="550"/>
                    <a:pt x="1100" y="595"/>
                    <a:pt x="1078" y="632"/>
                  </a:cubicBezTo>
                  <a:cubicBezTo>
                    <a:pt x="1059" y="668"/>
                    <a:pt x="1034" y="699"/>
                    <a:pt x="1002" y="726"/>
                  </a:cubicBezTo>
                  <a:cubicBezTo>
                    <a:pt x="974" y="750"/>
                    <a:pt x="940" y="774"/>
                    <a:pt x="902" y="796"/>
                  </a:cubicBezTo>
                  <a:cubicBezTo>
                    <a:pt x="866" y="819"/>
                    <a:pt x="826" y="843"/>
                    <a:pt x="785" y="868"/>
                  </a:cubicBezTo>
                  <a:lnTo>
                    <a:pt x="754" y="889"/>
                  </a:lnTo>
                  <a:lnTo>
                    <a:pt x="707" y="921"/>
                  </a:lnTo>
                  <a:cubicBezTo>
                    <a:pt x="691" y="929"/>
                    <a:pt x="676" y="939"/>
                    <a:pt x="662" y="948"/>
                  </a:cubicBezTo>
                  <a:cubicBezTo>
                    <a:pt x="648" y="957"/>
                    <a:pt x="641" y="963"/>
                    <a:pt x="640" y="966"/>
                  </a:cubicBezTo>
                  <a:lnTo>
                    <a:pt x="630" y="950"/>
                  </a:lnTo>
                  <a:cubicBezTo>
                    <a:pt x="595" y="899"/>
                    <a:pt x="565" y="845"/>
                    <a:pt x="540" y="789"/>
                  </a:cubicBezTo>
                  <a:cubicBezTo>
                    <a:pt x="516" y="730"/>
                    <a:pt x="497" y="670"/>
                    <a:pt x="485" y="607"/>
                  </a:cubicBezTo>
                  <a:cubicBezTo>
                    <a:pt x="480" y="585"/>
                    <a:pt x="477" y="564"/>
                    <a:pt x="475" y="542"/>
                  </a:cubicBezTo>
                  <a:cubicBezTo>
                    <a:pt x="474" y="521"/>
                    <a:pt x="469" y="501"/>
                    <a:pt x="464" y="482"/>
                  </a:cubicBezTo>
                  <a:cubicBezTo>
                    <a:pt x="457" y="456"/>
                    <a:pt x="448" y="442"/>
                    <a:pt x="437" y="437"/>
                  </a:cubicBezTo>
                  <a:cubicBezTo>
                    <a:pt x="428" y="430"/>
                    <a:pt x="417" y="427"/>
                    <a:pt x="406" y="427"/>
                  </a:cubicBezTo>
                  <a:cubicBezTo>
                    <a:pt x="402" y="427"/>
                    <a:pt x="398" y="427"/>
                    <a:pt x="394" y="428"/>
                  </a:cubicBezTo>
                  <a:cubicBezTo>
                    <a:pt x="392" y="428"/>
                    <a:pt x="389" y="428"/>
                    <a:pt x="387" y="428"/>
                  </a:cubicBezTo>
                  <a:cubicBezTo>
                    <a:pt x="371" y="428"/>
                    <a:pt x="355" y="431"/>
                    <a:pt x="338" y="435"/>
                  </a:cubicBezTo>
                  <a:cubicBezTo>
                    <a:pt x="331" y="436"/>
                    <a:pt x="323" y="436"/>
                    <a:pt x="316" y="436"/>
                  </a:cubicBezTo>
                  <a:cubicBezTo>
                    <a:pt x="303" y="436"/>
                    <a:pt x="291" y="435"/>
                    <a:pt x="281" y="433"/>
                  </a:cubicBezTo>
                  <a:cubicBezTo>
                    <a:pt x="271" y="446"/>
                    <a:pt x="263" y="461"/>
                    <a:pt x="253" y="477"/>
                  </a:cubicBezTo>
                  <a:cubicBezTo>
                    <a:pt x="242" y="490"/>
                    <a:pt x="236" y="504"/>
                    <a:pt x="233" y="518"/>
                  </a:cubicBezTo>
                  <a:cubicBezTo>
                    <a:pt x="238" y="534"/>
                    <a:pt x="253" y="548"/>
                    <a:pt x="279" y="558"/>
                  </a:cubicBezTo>
                  <a:cubicBezTo>
                    <a:pt x="217" y="585"/>
                    <a:pt x="184" y="618"/>
                    <a:pt x="183" y="657"/>
                  </a:cubicBezTo>
                  <a:cubicBezTo>
                    <a:pt x="179" y="695"/>
                    <a:pt x="186" y="737"/>
                    <a:pt x="208" y="783"/>
                  </a:cubicBezTo>
                  <a:cubicBezTo>
                    <a:pt x="229" y="826"/>
                    <a:pt x="253" y="871"/>
                    <a:pt x="281" y="919"/>
                  </a:cubicBezTo>
                  <a:cubicBezTo>
                    <a:pt x="305" y="963"/>
                    <a:pt x="315" y="1005"/>
                    <a:pt x="310" y="1045"/>
                  </a:cubicBezTo>
                  <a:cubicBezTo>
                    <a:pt x="355" y="1124"/>
                    <a:pt x="367" y="1192"/>
                    <a:pt x="347" y="1251"/>
                  </a:cubicBezTo>
                  <a:cubicBezTo>
                    <a:pt x="324" y="1306"/>
                    <a:pt x="289" y="1360"/>
                    <a:pt x="244" y="1411"/>
                  </a:cubicBezTo>
                  <a:cubicBezTo>
                    <a:pt x="196" y="1458"/>
                    <a:pt x="147" y="1508"/>
                    <a:pt x="98" y="1558"/>
                  </a:cubicBezTo>
                  <a:cubicBezTo>
                    <a:pt x="47" y="1608"/>
                    <a:pt x="13" y="1668"/>
                    <a:pt x="1" y="1737"/>
                  </a:cubicBezTo>
                  <a:cubicBezTo>
                    <a:pt x="29" y="1746"/>
                    <a:pt x="57" y="1751"/>
                    <a:pt x="84" y="1751"/>
                  </a:cubicBezTo>
                  <a:cubicBezTo>
                    <a:pt x="98" y="1751"/>
                    <a:pt x="111" y="1750"/>
                    <a:pt x="125" y="1748"/>
                  </a:cubicBezTo>
                  <a:cubicBezTo>
                    <a:pt x="164" y="1743"/>
                    <a:pt x="204" y="1732"/>
                    <a:pt x="244" y="1712"/>
                  </a:cubicBezTo>
                  <a:cubicBezTo>
                    <a:pt x="280" y="1695"/>
                    <a:pt x="314" y="1673"/>
                    <a:pt x="347" y="1647"/>
                  </a:cubicBezTo>
                  <a:cubicBezTo>
                    <a:pt x="379" y="1617"/>
                    <a:pt x="411" y="1587"/>
                    <a:pt x="440" y="1557"/>
                  </a:cubicBezTo>
                  <a:cubicBezTo>
                    <a:pt x="455" y="1544"/>
                    <a:pt x="468" y="1531"/>
                    <a:pt x="480" y="1515"/>
                  </a:cubicBezTo>
                  <a:cubicBezTo>
                    <a:pt x="491" y="1499"/>
                    <a:pt x="506" y="1486"/>
                    <a:pt x="524" y="1474"/>
                  </a:cubicBezTo>
                  <a:lnTo>
                    <a:pt x="540" y="1464"/>
                  </a:lnTo>
                  <a:lnTo>
                    <a:pt x="615" y="1559"/>
                  </a:lnTo>
                  <a:lnTo>
                    <a:pt x="614" y="1564"/>
                  </a:lnTo>
                  <a:cubicBezTo>
                    <a:pt x="620" y="1612"/>
                    <a:pt x="642" y="1646"/>
                    <a:pt x="681" y="1662"/>
                  </a:cubicBezTo>
                  <a:cubicBezTo>
                    <a:pt x="720" y="1675"/>
                    <a:pt x="761" y="1688"/>
                    <a:pt x="804" y="1699"/>
                  </a:cubicBezTo>
                  <a:cubicBezTo>
                    <a:pt x="850" y="1709"/>
                    <a:pt x="894" y="1721"/>
                    <a:pt x="936" y="1738"/>
                  </a:cubicBezTo>
                  <a:cubicBezTo>
                    <a:pt x="978" y="1756"/>
                    <a:pt x="1004" y="1792"/>
                    <a:pt x="1013" y="1848"/>
                  </a:cubicBezTo>
                  <a:cubicBezTo>
                    <a:pt x="1055" y="1816"/>
                    <a:pt x="1093" y="1799"/>
                    <a:pt x="1128" y="1799"/>
                  </a:cubicBezTo>
                  <a:cubicBezTo>
                    <a:pt x="1129" y="1799"/>
                    <a:pt x="1130" y="1799"/>
                    <a:pt x="1131" y="1799"/>
                  </a:cubicBezTo>
                  <a:cubicBezTo>
                    <a:pt x="1134" y="1799"/>
                    <a:pt x="1138" y="1799"/>
                    <a:pt x="1142" y="1799"/>
                  </a:cubicBezTo>
                  <a:cubicBezTo>
                    <a:pt x="1174" y="1799"/>
                    <a:pt x="1203" y="1807"/>
                    <a:pt x="1230" y="1822"/>
                  </a:cubicBezTo>
                  <a:cubicBezTo>
                    <a:pt x="1263" y="1838"/>
                    <a:pt x="1293" y="1859"/>
                    <a:pt x="1321" y="1885"/>
                  </a:cubicBezTo>
                  <a:cubicBezTo>
                    <a:pt x="1352" y="1912"/>
                    <a:pt x="1382" y="1934"/>
                    <a:pt x="1412" y="1952"/>
                  </a:cubicBezTo>
                  <a:cubicBezTo>
                    <a:pt x="1441" y="1973"/>
                    <a:pt x="1471" y="1985"/>
                    <a:pt x="1504" y="1988"/>
                  </a:cubicBezTo>
                  <a:cubicBezTo>
                    <a:pt x="1508" y="1988"/>
                    <a:pt x="1512" y="1988"/>
                    <a:pt x="1516" y="1988"/>
                  </a:cubicBezTo>
                  <a:cubicBezTo>
                    <a:pt x="1548" y="1988"/>
                    <a:pt x="1581" y="1975"/>
                    <a:pt x="1615" y="1947"/>
                  </a:cubicBezTo>
                  <a:cubicBezTo>
                    <a:pt x="1622" y="1939"/>
                    <a:pt x="1626" y="1934"/>
                    <a:pt x="1628" y="1931"/>
                  </a:cubicBezTo>
                  <a:lnTo>
                    <a:pt x="1629" y="1927"/>
                  </a:lnTo>
                  <a:cubicBezTo>
                    <a:pt x="1631" y="1927"/>
                    <a:pt x="1636" y="1925"/>
                    <a:pt x="1643" y="1921"/>
                  </a:cubicBezTo>
                  <a:cubicBezTo>
                    <a:pt x="1674" y="1899"/>
                    <a:pt x="1708" y="1888"/>
                    <a:pt x="1743" y="1888"/>
                  </a:cubicBezTo>
                  <a:cubicBezTo>
                    <a:pt x="1746" y="1888"/>
                    <a:pt x="1749" y="1888"/>
                    <a:pt x="1752" y="1888"/>
                  </a:cubicBezTo>
                  <a:cubicBezTo>
                    <a:pt x="1794" y="1890"/>
                    <a:pt x="1834" y="1894"/>
                    <a:pt x="1872" y="1902"/>
                  </a:cubicBezTo>
                  <a:cubicBezTo>
                    <a:pt x="1895" y="1906"/>
                    <a:pt x="1928" y="1910"/>
                    <a:pt x="1972" y="1912"/>
                  </a:cubicBezTo>
                  <a:cubicBezTo>
                    <a:pt x="1979" y="1913"/>
                    <a:pt x="1984" y="1913"/>
                    <a:pt x="1990" y="1913"/>
                  </a:cubicBezTo>
                  <a:cubicBezTo>
                    <a:pt x="2026" y="1913"/>
                    <a:pt x="2053" y="1904"/>
                    <a:pt x="2072" y="1887"/>
                  </a:cubicBezTo>
                  <a:cubicBezTo>
                    <a:pt x="2097" y="1895"/>
                    <a:pt x="2128" y="1899"/>
                    <a:pt x="2163" y="1899"/>
                  </a:cubicBezTo>
                  <a:cubicBezTo>
                    <a:pt x="2195" y="1899"/>
                    <a:pt x="2230" y="1896"/>
                    <a:pt x="2270" y="1889"/>
                  </a:cubicBezTo>
                  <a:cubicBezTo>
                    <a:pt x="2356" y="1876"/>
                    <a:pt x="2446" y="1859"/>
                    <a:pt x="2540" y="1838"/>
                  </a:cubicBezTo>
                  <a:cubicBezTo>
                    <a:pt x="2638" y="1815"/>
                    <a:pt x="2732" y="1793"/>
                    <a:pt x="2823" y="1772"/>
                  </a:cubicBezTo>
                  <a:cubicBezTo>
                    <a:pt x="2915" y="1748"/>
                    <a:pt x="2991" y="1732"/>
                    <a:pt x="3053" y="1726"/>
                  </a:cubicBezTo>
                  <a:cubicBezTo>
                    <a:pt x="3077" y="1710"/>
                    <a:pt x="3100" y="1696"/>
                    <a:pt x="3123" y="1686"/>
                  </a:cubicBezTo>
                  <a:cubicBezTo>
                    <a:pt x="3146" y="1675"/>
                    <a:pt x="3171" y="1664"/>
                    <a:pt x="3198" y="1650"/>
                  </a:cubicBezTo>
                  <a:cubicBezTo>
                    <a:pt x="3271" y="1611"/>
                    <a:pt x="3334" y="1583"/>
                    <a:pt x="3385" y="1565"/>
                  </a:cubicBezTo>
                  <a:cubicBezTo>
                    <a:pt x="3437" y="1545"/>
                    <a:pt x="3480" y="1524"/>
                    <a:pt x="3514" y="1500"/>
                  </a:cubicBezTo>
                  <a:cubicBezTo>
                    <a:pt x="3553" y="1475"/>
                    <a:pt x="3586" y="1442"/>
                    <a:pt x="3615" y="1399"/>
                  </a:cubicBezTo>
                  <a:cubicBezTo>
                    <a:pt x="3645" y="1354"/>
                    <a:pt x="3676" y="1288"/>
                    <a:pt x="3708" y="1201"/>
                  </a:cubicBezTo>
                  <a:cubicBezTo>
                    <a:pt x="3702" y="1185"/>
                    <a:pt x="3688" y="1174"/>
                    <a:pt x="3668" y="1171"/>
                  </a:cubicBezTo>
                  <a:cubicBezTo>
                    <a:pt x="3657" y="1167"/>
                    <a:pt x="3646" y="1165"/>
                    <a:pt x="3635" y="1165"/>
                  </a:cubicBezTo>
                  <a:cubicBezTo>
                    <a:pt x="3630" y="1165"/>
                    <a:pt x="3625" y="1165"/>
                    <a:pt x="3620" y="1166"/>
                  </a:cubicBezTo>
                  <a:cubicBezTo>
                    <a:pt x="3568" y="1218"/>
                    <a:pt x="3524" y="1255"/>
                    <a:pt x="3486" y="1275"/>
                  </a:cubicBezTo>
                  <a:cubicBezTo>
                    <a:pt x="3449" y="1295"/>
                    <a:pt x="3413" y="1309"/>
                    <a:pt x="3379" y="1317"/>
                  </a:cubicBezTo>
                  <a:cubicBezTo>
                    <a:pt x="3344" y="1325"/>
                    <a:pt x="3307" y="1333"/>
                    <a:pt x="3267" y="1340"/>
                  </a:cubicBezTo>
                  <a:cubicBezTo>
                    <a:pt x="3226" y="1347"/>
                    <a:pt x="3177" y="1363"/>
                    <a:pt x="3118" y="1388"/>
                  </a:cubicBezTo>
                  <a:lnTo>
                    <a:pt x="3116" y="1424"/>
                  </a:lnTo>
                  <a:cubicBezTo>
                    <a:pt x="3079" y="1425"/>
                    <a:pt x="3042" y="1436"/>
                    <a:pt x="3006" y="1456"/>
                  </a:cubicBezTo>
                  <a:cubicBezTo>
                    <a:pt x="2969" y="1476"/>
                    <a:pt x="2932" y="1494"/>
                    <a:pt x="2896" y="1511"/>
                  </a:cubicBezTo>
                  <a:cubicBezTo>
                    <a:pt x="2860" y="1529"/>
                    <a:pt x="2823" y="1540"/>
                    <a:pt x="2786" y="1549"/>
                  </a:cubicBezTo>
                  <a:cubicBezTo>
                    <a:pt x="2779" y="1550"/>
                    <a:pt x="2772" y="1550"/>
                    <a:pt x="2766" y="1550"/>
                  </a:cubicBezTo>
                  <a:cubicBezTo>
                    <a:pt x="2738" y="1550"/>
                    <a:pt x="2711" y="1541"/>
                    <a:pt x="2682" y="1523"/>
                  </a:cubicBezTo>
                  <a:cubicBezTo>
                    <a:pt x="2653" y="1554"/>
                    <a:pt x="2619" y="1571"/>
                    <a:pt x="2583" y="1572"/>
                  </a:cubicBezTo>
                  <a:cubicBezTo>
                    <a:pt x="2550" y="1572"/>
                    <a:pt x="2516" y="1569"/>
                    <a:pt x="2481" y="1565"/>
                  </a:cubicBezTo>
                  <a:cubicBezTo>
                    <a:pt x="2458" y="1563"/>
                    <a:pt x="2435" y="1562"/>
                    <a:pt x="2412" y="1562"/>
                  </a:cubicBezTo>
                  <a:cubicBezTo>
                    <a:pt x="2399" y="1562"/>
                    <a:pt x="2386" y="1562"/>
                    <a:pt x="2374" y="1563"/>
                  </a:cubicBezTo>
                  <a:cubicBezTo>
                    <a:pt x="2340" y="1565"/>
                    <a:pt x="2307" y="1581"/>
                    <a:pt x="2274" y="1611"/>
                  </a:cubicBezTo>
                  <a:lnTo>
                    <a:pt x="2245" y="1597"/>
                  </a:lnTo>
                  <a:cubicBezTo>
                    <a:pt x="2260" y="1521"/>
                    <a:pt x="2283" y="1449"/>
                    <a:pt x="2314" y="1381"/>
                  </a:cubicBezTo>
                  <a:cubicBezTo>
                    <a:pt x="2349" y="1312"/>
                    <a:pt x="2384" y="1246"/>
                    <a:pt x="2421" y="1181"/>
                  </a:cubicBezTo>
                  <a:cubicBezTo>
                    <a:pt x="2484" y="1070"/>
                    <a:pt x="2536" y="962"/>
                    <a:pt x="2578" y="856"/>
                  </a:cubicBezTo>
                  <a:cubicBezTo>
                    <a:pt x="2622" y="751"/>
                    <a:pt x="2645" y="634"/>
                    <a:pt x="2646" y="505"/>
                  </a:cubicBezTo>
                  <a:cubicBezTo>
                    <a:pt x="2647" y="437"/>
                    <a:pt x="2637" y="380"/>
                    <a:pt x="2616" y="337"/>
                  </a:cubicBezTo>
                  <a:cubicBezTo>
                    <a:pt x="2597" y="294"/>
                    <a:pt x="2573" y="256"/>
                    <a:pt x="2543" y="224"/>
                  </a:cubicBezTo>
                  <a:cubicBezTo>
                    <a:pt x="2516" y="191"/>
                    <a:pt x="2488" y="159"/>
                    <a:pt x="2459" y="126"/>
                  </a:cubicBezTo>
                  <a:cubicBezTo>
                    <a:pt x="2428" y="94"/>
                    <a:pt x="2405" y="52"/>
                    <a:pt x="2388" y="0"/>
                  </a:cubicBezTo>
                  <a:cubicBezTo>
                    <a:pt x="2382" y="0"/>
                    <a:pt x="2376" y="0"/>
                    <a:pt x="2370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2760250" y="2639475"/>
              <a:ext cx="56775" cy="99300"/>
            </a:xfrm>
            <a:custGeom>
              <a:avLst/>
              <a:gdLst/>
              <a:ahLst/>
              <a:cxnLst/>
              <a:rect l="l" t="t" r="r" b="b"/>
              <a:pathLst>
                <a:path w="2271" h="3972" extrusionOk="0">
                  <a:moveTo>
                    <a:pt x="1966" y="0"/>
                  </a:moveTo>
                  <a:cubicBezTo>
                    <a:pt x="1945" y="0"/>
                    <a:pt x="1924" y="2"/>
                    <a:pt x="1902" y="6"/>
                  </a:cubicBezTo>
                  <a:lnTo>
                    <a:pt x="1" y="544"/>
                  </a:lnTo>
                  <a:lnTo>
                    <a:pt x="101" y="760"/>
                  </a:lnTo>
                  <a:cubicBezTo>
                    <a:pt x="312" y="724"/>
                    <a:pt x="611" y="677"/>
                    <a:pt x="996" y="619"/>
                  </a:cubicBezTo>
                  <a:cubicBezTo>
                    <a:pt x="1054" y="945"/>
                    <a:pt x="1127" y="1308"/>
                    <a:pt x="1217" y="1708"/>
                  </a:cubicBezTo>
                  <a:lnTo>
                    <a:pt x="1354" y="2329"/>
                  </a:lnTo>
                  <a:cubicBezTo>
                    <a:pt x="1419" y="2604"/>
                    <a:pt x="1466" y="2810"/>
                    <a:pt x="1496" y="2947"/>
                  </a:cubicBezTo>
                  <a:cubicBezTo>
                    <a:pt x="1579" y="3317"/>
                    <a:pt x="1637" y="3594"/>
                    <a:pt x="1670" y="3776"/>
                  </a:cubicBezTo>
                  <a:cubicBezTo>
                    <a:pt x="1700" y="3844"/>
                    <a:pt x="1748" y="3895"/>
                    <a:pt x="1815" y="3929"/>
                  </a:cubicBezTo>
                  <a:cubicBezTo>
                    <a:pt x="1865" y="3957"/>
                    <a:pt x="1914" y="3971"/>
                    <a:pt x="1960" y="3971"/>
                  </a:cubicBezTo>
                  <a:cubicBezTo>
                    <a:pt x="1977" y="3971"/>
                    <a:pt x="1993" y="3970"/>
                    <a:pt x="2009" y="3966"/>
                  </a:cubicBezTo>
                  <a:cubicBezTo>
                    <a:pt x="2093" y="3947"/>
                    <a:pt x="2139" y="3884"/>
                    <a:pt x="2146" y="3776"/>
                  </a:cubicBezTo>
                  <a:cubicBezTo>
                    <a:pt x="1890" y="2814"/>
                    <a:pt x="1589" y="1749"/>
                    <a:pt x="1242" y="582"/>
                  </a:cubicBezTo>
                  <a:lnTo>
                    <a:pt x="2099" y="439"/>
                  </a:lnTo>
                  <a:cubicBezTo>
                    <a:pt x="2164" y="417"/>
                    <a:pt x="2210" y="386"/>
                    <a:pt x="2236" y="345"/>
                  </a:cubicBezTo>
                  <a:cubicBezTo>
                    <a:pt x="2263" y="304"/>
                    <a:pt x="2271" y="261"/>
                    <a:pt x="2262" y="218"/>
                  </a:cubicBezTo>
                  <a:cubicBezTo>
                    <a:pt x="2247" y="150"/>
                    <a:pt x="2204" y="94"/>
                    <a:pt x="2134" y="50"/>
                  </a:cubicBezTo>
                  <a:cubicBezTo>
                    <a:pt x="2082" y="17"/>
                    <a:pt x="2026" y="0"/>
                    <a:pt x="1966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5"/>
            <p:cNvSpPr/>
            <p:nvPr/>
          </p:nvSpPr>
          <p:spPr>
            <a:xfrm>
              <a:off x="2848800" y="2624725"/>
              <a:ext cx="80175" cy="102425"/>
            </a:xfrm>
            <a:custGeom>
              <a:avLst/>
              <a:gdLst/>
              <a:ahLst/>
              <a:cxnLst/>
              <a:rect l="l" t="t" r="r" b="b"/>
              <a:pathLst>
                <a:path w="3207" h="4097" extrusionOk="0">
                  <a:moveTo>
                    <a:pt x="1130" y="334"/>
                  </a:moveTo>
                  <a:cubicBezTo>
                    <a:pt x="1317" y="334"/>
                    <a:pt x="1493" y="403"/>
                    <a:pt x="1658" y="542"/>
                  </a:cubicBezTo>
                  <a:cubicBezTo>
                    <a:pt x="1875" y="723"/>
                    <a:pt x="2014" y="950"/>
                    <a:pt x="2073" y="1222"/>
                  </a:cubicBezTo>
                  <a:cubicBezTo>
                    <a:pt x="2130" y="1474"/>
                    <a:pt x="2096" y="1705"/>
                    <a:pt x="1974" y="1916"/>
                  </a:cubicBezTo>
                  <a:cubicBezTo>
                    <a:pt x="1851" y="2127"/>
                    <a:pt x="1674" y="2258"/>
                    <a:pt x="1442" y="2309"/>
                  </a:cubicBezTo>
                  <a:cubicBezTo>
                    <a:pt x="1328" y="2334"/>
                    <a:pt x="1218" y="2347"/>
                    <a:pt x="1111" y="2347"/>
                  </a:cubicBezTo>
                  <a:cubicBezTo>
                    <a:pt x="992" y="2347"/>
                    <a:pt x="878" y="2331"/>
                    <a:pt x="769" y="2300"/>
                  </a:cubicBezTo>
                  <a:lnTo>
                    <a:pt x="379" y="736"/>
                  </a:lnTo>
                  <a:cubicBezTo>
                    <a:pt x="558" y="526"/>
                    <a:pt x="751" y="399"/>
                    <a:pt x="955" y="353"/>
                  </a:cubicBezTo>
                  <a:cubicBezTo>
                    <a:pt x="1014" y="340"/>
                    <a:pt x="1073" y="334"/>
                    <a:pt x="1130" y="334"/>
                  </a:cubicBezTo>
                  <a:close/>
                  <a:moveTo>
                    <a:pt x="1340" y="1"/>
                  </a:moveTo>
                  <a:cubicBezTo>
                    <a:pt x="1240" y="1"/>
                    <a:pt x="1135" y="13"/>
                    <a:pt x="1023" y="38"/>
                  </a:cubicBezTo>
                  <a:cubicBezTo>
                    <a:pt x="676" y="114"/>
                    <a:pt x="422" y="238"/>
                    <a:pt x="259" y="408"/>
                  </a:cubicBezTo>
                  <a:cubicBezTo>
                    <a:pt x="253" y="395"/>
                    <a:pt x="237" y="335"/>
                    <a:pt x="213" y="227"/>
                  </a:cubicBezTo>
                  <a:lnTo>
                    <a:pt x="0" y="339"/>
                  </a:lnTo>
                  <a:cubicBezTo>
                    <a:pt x="79" y="790"/>
                    <a:pt x="203" y="1425"/>
                    <a:pt x="370" y="2245"/>
                  </a:cubicBezTo>
                  <a:cubicBezTo>
                    <a:pt x="541" y="3064"/>
                    <a:pt x="653" y="3616"/>
                    <a:pt x="706" y="3900"/>
                  </a:cubicBezTo>
                  <a:cubicBezTo>
                    <a:pt x="735" y="3968"/>
                    <a:pt x="781" y="4019"/>
                    <a:pt x="846" y="4054"/>
                  </a:cubicBezTo>
                  <a:cubicBezTo>
                    <a:pt x="896" y="4082"/>
                    <a:pt x="944" y="4096"/>
                    <a:pt x="991" y="4096"/>
                  </a:cubicBezTo>
                  <a:cubicBezTo>
                    <a:pt x="1007" y="4096"/>
                    <a:pt x="1023" y="4094"/>
                    <a:pt x="1039" y="4091"/>
                  </a:cubicBezTo>
                  <a:cubicBezTo>
                    <a:pt x="1126" y="4072"/>
                    <a:pt x="1173" y="4007"/>
                    <a:pt x="1180" y="3896"/>
                  </a:cubicBezTo>
                  <a:cubicBezTo>
                    <a:pt x="1045" y="3382"/>
                    <a:pt x="948" y="3004"/>
                    <a:pt x="887" y="2760"/>
                  </a:cubicBezTo>
                  <a:lnTo>
                    <a:pt x="1295" y="2717"/>
                  </a:lnTo>
                  <a:cubicBezTo>
                    <a:pt x="1407" y="2840"/>
                    <a:pt x="1535" y="2964"/>
                    <a:pt x="1678" y="3087"/>
                  </a:cubicBezTo>
                  <a:cubicBezTo>
                    <a:pt x="1825" y="3206"/>
                    <a:pt x="1984" y="3322"/>
                    <a:pt x="2157" y="3436"/>
                  </a:cubicBezTo>
                  <a:cubicBezTo>
                    <a:pt x="2333" y="3545"/>
                    <a:pt x="2515" y="3627"/>
                    <a:pt x="2700" y="3685"/>
                  </a:cubicBezTo>
                  <a:cubicBezTo>
                    <a:pt x="2822" y="3723"/>
                    <a:pt x="2936" y="3742"/>
                    <a:pt x="3043" y="3742"/>
                  </a:cubicBezTo>
                  <a:cubicBezTo>
                    <a:pt x="3099" y="3742"/>
                    <a:pt x="3154" y="3736"/>
                    <a:pt x="3206" y="3726"/>
                  </a:cubicBezTo>
                  <a:lnTo>
                    <a:pt x="3080" y="3537"/>
                  </a:lnTo>
                  <a:cubicBezTo>
                    <a:pt x="2873" y="3527"/>
                    <a:pt x="2645" y="3428"/>
                    <a:pt x="2395" y="3240"/>
                  </a:cubicBezTo>
                  <a:cubicBezTo>
                    <a:pt x="2145" y="3052"/>
                    <a:pt x="1934" y="2849"/>
                    <a:pt x="1762" y="2630"/>
                  </a:cubicBezTo>
                  <a:cubicBezTo>
                    <a:pt x="1924" y="2579"/>
                    <a:pt x="2060" y="2500"/>
                    <a:pt x="2169" y="2391"/>
                  </a:cubicBezTo>
                  <a:cubicBezTo>
                    <a:pt x="2279" y="2282"/>
                    <a:pt x="2355" y="2157"/>
                    <a:pt x="2398" y="2018"/>
                  </a:cubicBezTo>
                  <a:cubicBezTo>
                    <a:pt x="2444" y="1876"/>
                    <a:pt x="2471" y="1731"/>
                    <a:pt x="2477" y="1582"/>
                  </a:cubicBezTo>
                  <a:cubicBezTo>
                    <a:pt x="2481" y="1430"/>
                    <a:pt x="2466" y="1276"/>
                    <a:pt x="2433" y="1121"/>
                  </a:cubicBezTo>
                  <a:cubicBezTo>
                    <a:pt x="2340" y="701"/>
                    <a:pt x="2174" y="395"/>
                    <a:pt x="1938" y="204"/>
                  </a:cubicBezTo>
                  <a:cubicBezTo>
                    <a:pt x="1772" y="68"/>
                    <a:pt x="1573" y="1"/>
                    <a:pt x="134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2953375" y="2605300"/>
              <a:ext cx="68700" cy="101400"/>
            </a:xfrm>
            <a:custGeom>
              <a:avLst/>
              <a:gdLst/>
              <a:ahLst/>
              <a:cxnLst/>
              <a:rect l="l" t="t" r="r" b="b"/>
              <a:pathLst>
                <a:path w="2748" h="4056" extrusionOk="0">
                  <a:moveTo>
                    <a:pt x="695" y="530"/>
                  </a:moveTo>
                  <a:lnTo>
                    <a:pt x="695" y="530"/>
                  </a:lnTo>
                  <a:cubicBezTo>
                    <a:pt x="883" y="978"/>
                    <a:pt x="1233" y="1536"/>
                    <a:pt x="1743" y="2201"/>
                  </a:cubicBezTo>
                  <a:cubicBezTo>
                    <a:pt x="1568" y="2223"/>
                    <a:pt x="1353" y="2262"/>
                    <a:pt x="1098" y="2319"/>
                  </a:cubicBezTo>
                  <a:lnTo>
                    <a:pt x="533" y="2445"/>
                  </a:lnTo>
                  <a:cubicBezTo>
                    <a:pt x="665" y="1589"/>
                    <a:pt x="718" y="952"/>
                    <a:pt x="695" y="530"/>
                  </a:cubicBezTo>
                  <a:close/>
                  <a:moveTo>
                    <a:pt x="795" y="0"/>
                  </a:moveTo>
                  <a:lnTo>
                    <a:pt x="406" y="60"/>
                  </a:lnTo>
                  <a:cubicBezTo>
                    <a:pt x="382" y="474"/>
                    <a:pt x="313" y="1095"/>
                    <a:pt x="200" y="1920"/>
                  </a:cubicBezTo>
                  <a:cubicBezTo>
                    <a:pt x="87" y="2745"/>
                    <a:pt x="20" y="3367"/>
                    <a:pt x="0" y="3784"/>
                  </a:cubicBezTo>
                  <a:cubicBezTo>
                    <a:pt x="20" y="3875"/>
                    <a:pt x="62" y="3945"/>
                    <a:pt x="126" y="3995"/>
                  </a:cubicBezTo>
                  <a:cubicBezTo>
                    <a:pt x="175" y="4035"/>
                    <a:pt x="227" y="4056"/>
                    <a:pt x="281" y="4056"/>
                  </a:cubicBezTo>
                  <a:cubicBezTo>
                    <a:pt x="296" y="4056"/>
                    <a:pt x="312" y="4054"/>
                    <a:pt x="328" y="4050"/>
                  </a:cubicBezTo>
                  <a:cubicBezTo>
                    <a:pt x="392" y="4036"/>
                    <a:pt x="443" y="3993"/>
                    <a:pt x="480" y="3921"/>
                  </a:cubicBezTo>
                  <a:cubicBezTo>
                    <a:pt x="494" y="3809"/>
                    <a:pt x="502" y="3609"/>
                    <a:pt x="505" y="3323"/>
                  </a:cubicBezTo>
                  <a:cubicBezTo>
                    <a:pt x="510" y="3037"/>
                    <a:pt x="519" y="2828"/>
                    <a:pt x="536" y="2697"/>
                  </a:cubicBezTo>
                  <a:cubicBezTo>
                    <a:pt x="719" y="2678"/>
                    <a:pt x="1166" y="2635"/>
                    <a:pt x="1878" y="2569"/>
                  </a:cubicBezTo>
                  <a:cubicBezTo>
                    <a:pt x="2141" y="2976"/>
                    <a:pt x="2304" y="3251"/>
                    <a:pt x="2367" y="3391"/>
                  </a:cubicBezTo>
                  <a:cubicBezTo>
                    <a:pt x="2395" y="3452"/>
                    <a:pt x="2431" y="3496"/>
                    <a:pt x="2475" y="3521"/>
                  </a:cubicBezTo>
                  <a:cubicBezTo>
                    <a:pt x="2511" y="3542"/>
                    <a:pt x="2546" y="3552"/>
                    <a:pt x="2579" y="3552"/>
                  </a:cubicBezTo>
                  <a:cubicBezTo>
                    <a:pt x="2590" y="3552"/>
                    <a:pt x="2602" y="3551"/>
                    <a:pt x="2613" y="3548"/>
                  </a:cubicBezTo>
                  <a:cubicBezTo>
                    <a:pt x="2664" y="3537"/>
                    <a:pt x="2700" y="3502"/>
                    <a:pt x="2723" y="3444"/>
                  </a:cubicBezTo>
                  <a:cubicBezTo>
                    <a:pt x="2746" y="3390"/>
                    <a:pt x="2747" y="3314"/>
                    <a:pt x="2725" y="3217"/>
                  </a:cubicBezTo>
                  <a:cubicBezTo>
                    <a:pt x="2547" y="2861"/>
                    <a:pt x="2228" y="2336"/>
                    <a:pt x="1767" y="1642"/>
                  </a:cubicBezTo>
                  <a:cubicBezTo>
                    <a:pt x="1305" y="943"/>
                    <a:pt x="981" y="397"/>
                    <a:pt x="79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5"/>
            <p:cNvSpPr/>
            <p:nvPr/>
          </p:nvSpPr>
          <p:spPr>
            <a:xfrm>
              <a:off x="3020350" y="2583200"/>
              <a:ext cx="54175" cy="97075"/>
            </a:xfrm>
            <a:custGeom>
              <a:avLst/>
              <a:gdLst/>
              <a:ahLst/>
              <a:cxnLst/>
              <a:rect l="l" t="t" r="r" b="b"/>
              <a:pathLst>
                <a:path w="2167" h="3883" extrusionOk="0">
                  <a:moveTo>
                    <a:pt x="2167" y="1"/>
                  </a:moveTo>
                  <a:lnTo>
                    <a:pt x="1861" y="53"/>
                  </a:lnTo>
                  <a:cubicBezTo>
                    <a:pt x="1834" y="158"/>
                    <a:pt x="1772" y="1212"/>
                    <a:pt x="1674" y="3215"/>
                  </a:cubicBezTo>
                  <a:cubicBezTo>
                    <a:pt x="1021" y="1928"/>
                    <a:pt x="560" y="991"/>
                    <a:pt x="287" y="402"/>
                  </a:cubicBezTo>
                  <a:lnTo>
                    <a:pt x="0" y="466"/>
                  </a:lnTo>
                  <a:cubicBezTo>
                    <a:pt x="13" y="491"/>
                    <a:pt x="79" y="639"/>
                    <a:pt x="199" y="908"/>
                  </a:cubicBezTo>
                  <a:cubicBezTo>
                    <a:pt x="319" y="1178"/>
                    <a:pt x="432" y="1431"/>
                    <a:pt x="537" y="1669"/>
                  </a:cubicBezTo>
                  <a:cubicBezTo>
                    <a:pt x="646" y="1903"/>
                    <a:pt x="770" y="2171"/>
                    <a:pt x="912" y="2475"/>
                  </a:cubicBezTo>
                  <a:cubicBezTo>
                    <a:pt x="1053" y="2778"/>
                    <a:pt x="1184" y="3055"/>
                    <a:pt x="1307" y="3302"/>
                  </a:cubicBezTo>
                  <a:cubicBezTo>
                    <a:pt x="1432" y="3550"/>
                    <a:pt x="1537" y="3744"/>
                    <a:pt x="1621" y="3883"/>
                  </a:cubicBezTo>
                  <a:cubicBezTo>
                    <a:pt x="1744" y="3881"/>
                    <a:pt x="1852" y="3869"/>
                    <a:pt x="1946" y="3848"/>
                  </a:cubicBezTo>
                  <a:cubicBezTo>
                    <a:pt x="1980" y="3841"/>
                    <a:pt x="2012" y="3830"/>
                    <a:pt x="2045" y="3816"/>
                  </a:cubicBezTo>
                  <a:cubicBezTo>
                    <a:pt x="2085" y="3553"/>
                    <a:pt x="2115" y="2854"/>
                    <a:pt x="2135" y="1717"/>
                  </a:cubicBezTo>
                  <a:cubicBezTo>
                    <a:pt x="2154" y="580"/>
                    <a:pt x="2164" y="9"/>
                    <a:pt x="216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5"/>
            <p:cNvSpPr/>
            <p:nvPr/>
          </p:nvSpPr>
          <p:spPr>
            <a:xfrm>
              <a:off x="3108325" y="2565625"/>
              <a:ext cx="66500" cy="101125"/>
            </a:xfrm>
            <a:custGeom>
              <a:avLst/>
              <a:gdLst/>
              <a:ahLst/>
              <a:cxnLst/>
              <a:rect l="l" t="t" r="r" b="b"/>
              <a:pathLst>
                <a:path w="2660" h="4045" extrusionOk="0">
                  <a:moveTo>
                    <a:pt x="1891" y="1"/>
                  </a:moveTo>
                  <a:cubicBezTo>
                    <a:pt x="1735" y="10"/>
                    <a:pt x="1409" y="67"/>
                    <a:pt x="914" y="169"/>
                  </a:cubicBezTo>
                  <a:cubicBezTo>
                    <a:pt x="421" y="272"/>
                    <a:pt x="117" y="331"/>
                    <a:pt x="1" y="346"/>
                  </a:cubicBezTo>
                  <a:cubicBezTo>
                    <a:pt x="39" y="696"/>
                    <a:pt x="152" y="1306"/>
                    <a:pt x="338" y="2175"/>
                  </a:cubicBezTo>
                  <a:cubicBezTo>
                    <a:pt x="524" y="3044"/>
                    <a:pt x="640" y="3667"/>
                    <a:pt x="689" y="4044"/>
                  </a:cubicBezTo>
                  <a:cubicBezTo>
                    <a:pt x="695" y="4044"/>
                    <a:pt x="700" y="4044"/>
                    <a:pt x="706" y="4044"/>
                  </a:cubicBezTo>
                  <a:cubicBezTo>
                    <a:pt x="804" y="4044"/>
                    <a:pt x="971" y="4019"/>
                    <a:pt x="1206" y="3967"/>
                  </a:cubicBezTo>
                  <a:cubicBezTo>
                    <a:pt x="1360" y="3932"/>
                    <a:pt x="1607" y="3870"/>
                    <a:pt x="1948" y="3781"/>
                  </a:cubicBezTo>
                  <a:cubicBezTo>
                    <a:pt x="2292" y="3694"/>
                    <a:pt x="2529" y="3636"/>
                    <a:pt x="2660" y="3607"/>
                  </a:cubicBezTo>
                  <a:lnTo>
                    <a:pt x="2559" y="3391"/>
                  </a:lnTo>
                  <a:cubicBezTo>
                    <a:pt x="2355" y="3405"/>
                    <a:pt x="1859" y="3461"/>
                    <a:pt x="1074" y="3562"/>
                  </a:cubicBezTo>
                  <a:cubicBezTo>
                    <a:pt x="1042" y="3420"/>
                    <a:pt x="995" y="3200"/>
                    <a:pt x="932" y="2901"/>
                  </a:cubicBezTo>
                  <a:cubicBezTo>
                    <a:pt x="872" y="2597"/>
                    <a:pt x="825" y="2370"/>
                    <a:pt x="793" y="2223"/>
                  </a:cubicBezTo>
                  <a:cubicBezTo>
                    <a:pt x="912" y="2192"/>
                    <a:pt x="1320" y="2066"/>
                    <a:pt x="2015" y="1845"/>
                  </a:cubicBezTo>
                  <a:lnTo>
                    <a:pt x="1913" y="1625"/>
                  </a:lnTo>
                  <a:cubicBezTo>
                    <a:pt x="1832" y="1636"/>
                    <a:pt x="1637" y="1664"/>
                    <a:pt x="1329" y="1707"/>
                  </a:cubicBezTo>
                  <a:cubicBezTo>
                    <a:pt x="1020" y="1748"/>
                    <a:pt x="808" y="1773"/>
                    <a:pt x="690" y="1785"/>
                  </a:cubicBezTo>
                  <a:cubicBezTo>
                    <a:pt x="653" y="1631"/>
                    <a:pt x="600" y="1436"/>
                    <a:pt x="534" y="1201"/>
                  </a:cubicBezTo>
                  <a:cubicBezTo>
                    <a:pt x="471" y="965"/>
                    <a:pt x="429" y="808"/>
                    <a:pt x="408" y="731"/>
                  </a:cubicBezTo>
                  <a:cubicBezTo>
                    <a:pt x="431" y="723"/>
                    <a:pt x="666" y="649"/>
                    <a:pt x="1112" y="512"/>
                  </a:cubicBezTo>
                  <a:cubicBezTo>
                    <a:pt x="1557" y="375"/>
                    <a:pt x="1853" y="275"/>
                    <a:pt x="1997" y="215"/>
                  </a:cubicBezTo>
                  <a:lnTo>
                    <a:pt x="1891" y="1"/>
                  </a:ln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5"/>
            <p:cNvSpPr/>
            <p:nvPr/>
          </p:nvSpPr>
          <p:spPr>
            <a:xfrm>
              <a:off x="3191150" y="2556400"/>
              <a:ext cx="75475" cy="91275"/>
            </a:xfrm>
            <a:custGeom>
              <a:avLst/>
              <a:gdLst/>
              <a:ahLst/>
              <a:cxnLst/>
              <a:rect l="l" t="t" r="r" b="b"/>
              <a:pathLst>
                <a:path w="3019" h="3651" extrusionOk="0">
                  <a:moveTo>
                    <a:pt x="310" y="1"/>
                  </a:moveTo>
                  <a:lnTo>
                    <a:pt x="1" y="38"/>
                  </a:lnTo>
                  <a:cubicBezTo>
                    <a:pt x="51" y="277"/>
                    <a:pt x="166" y="814"/>
                    <a:pt x="348" y="1648"/>
                  </a:cubicBezTo>
                  <a:cubicBezTo>
                    <a:pt x="533" y="2482"/>
                    <a:pt x="672" y="3149"/>
                    <a:pt x="766" y="3650"/>
                  </a:cubicBezTo>
                  <a:lnTo>
                    <a:pt x="1325" y="3526"/>
                  </a:lnTo>
                  <a:cubicBezTo>
                    <a:pt x="2008" y="3375"/>
                    <a:pt x="2572" y="3264"/>
                    <a:pt x="3018" y="3193"/>
                  </a:cubicBezTo>
                  <a:cubicBezTo>
                    <a:pt x="2997" y="3145"/>
                    <a:pt x="2970" y="3069"/>
                    <a:pt x="2936" y="2968"/>
                  </a:cubicBezTo>
                  <a:cubicBezTo>
                    <a:pt x="2906" y="2865"/>
                    <a:pt x="2876" y="2787"/>
                    <a:pt x="2842" y="2735"/>
                  </a:cubicBezTo>
                  <a:cubicBezTo>
                    <a:pt x="2637" y="2791"/>
                    <a:pt x="2360" y="2858"/>
                    <a:pt x="2014" y="2934"/>
                  </a:cubicBezTo>
                  <a:cubicBezTo>
                    <a:pt x="1667" y="3012"/>
                    <a:pt x="1383" y="3081"/>
                    <a:pt x="1161" y="3145"/>
                  </a:cubicBezTo>
                  <a:cubicBezTo>
                    <a:pt x="758" y="1552"/>
                    <a:pt x="474" y="504"/>
                    <a:pt x="31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5"/>
            <p:cNvSpPr/>
            <p:nvPr/>
          </p:nvSpPr>
          <p:spPr>
            <a:xfrm>
              <a:off x="2837700" y="3138875"/>
              <a:ext cx="43975" cy="75400"/>
            </a:xfrm>
            <a:custGeom>
              <a:avLst/>
              <a:gdLst/>
              <a:ahLst/>
              <a:cxnLst/>
              <a:rect l="l" t="t" r="r" b="b"/>
              <a:pathLst>
                <a:path w="1759" h="3016" extrusionOk="0">
                  <a:moveTo>
                    <a:pt x="1513" y="1"/>
                  </a:moveTo>
                  <a:lnTo>
                    <a:pt x="1" y="155"/>
                  </a:lnTo>
                  <a:lnTo>
                    <a:pt x="48" y="332"/>
                  </a:lnTo>
                  <a:cubicBezTo>
                    <a:pt x="213" y="332"/>
                    <a:pt x="445" y="337"/>
                    <a:pt x="745" y="345"/>
                  </a:cubicBezTo>
                  <a:cubicBezTo>
                    <a:pt x="746" y="599"/>
                    <a:pt x="752" y="884"/>
                    <a:pt x="767" y="1199"/>
                  </a:cubicBezTo>
                  <a:lnTo>
                    <a:pt x="788" y="1687"/>
                  </a:lnTo>
                  <a:cubicBezTo>
                    <a:pt x="801" y="1904"/>
                    <a:pt x="809" y="2067"/>
                    <a:pt x="813" y="2176"/>
                  </a:cubicBezTo>
                  <a:cubicBezTo>
                    <a:pt x="827" y="2467"/>
                    <a:pt x="833" y="2684"/>
                    <a:pt x="834" y="2826"/>
                  </a:cubicBezTo>
                  <a:cubicBezTo>
                    <a:pt x="848" y="2882"/>
                    <a:pt x="877" y="2927"/>
                    <a:pt x="924" y="2962"/>
                  </a:cubicBezTo>
                  <a:cubicBezTo>
                    <a:pt x="968" y="2997"/>
                    <a:pt x="1013" y="3015"/>
                    <a:pt x="1058" y="3015"/>
                  </a:cubicBezTo>
                  <a:cubicBezTo>
                    <a:pt x="1061" y="3015"/>
                    <a:pt x="1063" y="3015"/>
                    <a:pt x="1066" y="3015"/>
                  </a:cubicBezTo>
                  <a:cubicBezTo>
                    <a:pt x="1132" y="3013"/>
                    <a:pt x="1175" y="2971"/>
                    <a:pt x="1195" y="2890"/>
                  </a:cubicBezTo>
                  <a:cubicBezTo>
                    <a:pt x="1130" y="2127"/>
                    <a:pt x="1044" y="1279"/>
                    <a:pt x="936" y="349"/>
                  </a:cubicBezTo>
                  <a:lnTo>
                    <a:pt x="936" y="349"/>
                  </a:lnTo>
                  <a:lnTo>
                    <a:pt x="1605" y="355"/>
                  </a:lnTo>
                  <a:cubicBezTo>
                    <a:pt x="1657" y="347"/>
                    <a:pt x="1697" y="330"/>
                    <a:pt x="1722" y="302"/>
                  </a:cubicBezTo>
                  <a:cubicBezTo>
                    <a:pt x="1747" y="274"/>
                    <a:pt x="1759" y="243"/>
                    <a:pt x="1758" y="208"/>
                  </a:cubicBezTo>
                  <a:cubicBezTo>
                    <a:pt x="1755" y="156"/>
                    <a:pt x="1730" y="108"/>
                    <a:pt x="1683" y="65"/>
                  </a:cubicBezTo>
                  <a:cubicBezTo>
                    <a:pt x="1636" y="22"/>
                    <a:pt x="1579" y="1"/>
                    <a:pt x="1513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5"/>
            <p:cNvSpPr/>
            <p:nvPr/>
          </p:nvSpPr>
          <p:spPr>
            <a:xfrm>
              <a:off x="2903725" y="3135275"/>
              <a:ext cx="45450" cy="75825"/>
            </a:xfrm>
            <a:custGeom>
              <a:avLst/>
              <a:gdLst/>
              <a:ahLst/>
              <a:cxnLst/>
              <a:rect l="l" t="t" r="r" b="b"/>
              <a:pathLst>
                <a:path w="1818" h="3033" extrusionOk="0">
                  <a:moveTo>
                    <a:pt x="785" y="288"/>
                  </a:moveTo>
                  <a:cubicBezTo>
                    <a:pt x="914" y="288"/>
                    <a:pt x="1029" y="334"/>
                    <a:pt x="1128" y="428"/>
                  </a:cubicBezTo>
                  <a:cubicBezTo>
                    <a:pt x="1233" y="523"/>
                    <a:pt x="1311" y="651"/>
                    <a:pt x="1364" y="810"/>
                  </a:cubicBezTo>
                  <a:cubicBezTo>
                    <a:pt x="1418" y="970"/>
                    <a:pt x="1458" y="1120"/>
                    <a:pt x="1482" y="1259"/>
                  </a:cubicBezTo>
                  <a:cubicBezTo>
                    <a:pt x="1509" y="1398"/>
                    <a:pt x="1526" y="1532"/>
                    <a:pt x="1532" y="1662"/>
                  </a:cubicBezTo>
                  <a:cubicBezTo>
                    <a:pt x="1545" y="1961"/>
                    <a:pt x="1508" y="2217"/>
                    <a:pt x="1422" y="2428"/>
                  </a:cubicBezTo>
                  <a:cubicBezTo>
                    <a:pt x="1336" y="2637"/>
                    <a:pt x="1197" y="2752"/>
                    <a:pt x="1004" y="2771"/>
                  </a:cubicBezTo>
                  <a:cubicBezTo>
                    <a:pt x="1001" y="2771"/>
                    <a:pt x="998" y="2771"/>
                    <a:pt x="995" y="2771"/>
                  </a:cubicBezTo>
                  <a:cubicBezTo>
                    <a:pt x="911" y="2771"/>
                    <a:pt x="834" y="2758"/>
                    <a:pt x="764" y="2730"/>
                  </a:cubicBezTo>
                  <a:cubicBezTo>
                    <a:pt x="693" y="2699"/>
                    <a:pt x="635" y="2663"/>
                    <a:pt x="588" y="2622"/>
                  </a:cubicBezTo>
                  <a:cubicBezTo>
                    <a:pt x="544" y="2580"/>
                    <a:pt x="504" y="2519"/>
                    <a:pt x="469" y="2441"/>
                  </a:cubicBezTo>
                  <a:cubicBezTo>
                    <a:pt x="433" y="2364"/>
                    <a:pt x="407" y="2294"/>
                    <a:pt x="388" y="2234"/>
                  </a:cubicBezTo>
                  <a:cubicBezTo>
                    <a:pt x="372" y="2174"/>
                    <a:pt x="357" y="2092"/>
                    <a:pt x="345" y="1989"/>
                  </a:cubicBezTo>
                  <a:cubicBezTo>
                    <a:pt x="332" y="1884"/>
                    <a:pt x="324" y="1803"/>
                    <a:pt x="319" y="1747"/>
                  </a:cubicBezTo>
                  <a:lnTo>
                    <a:pt x="307" y="1498"/>
                  </a:lnTo>
                  <a:cubicBezTo>
                    <a:pt x="301" y="1342"/>
                    <a:pt x="310" y="1175"/>
                    <a:pt x="338" y="999"/>
                  </a:cubicBezTo>
                  <a:cubicBezTo>
                    <a:pt x="364" y="820"/>
                    <a:pt x="414" y="659"/>
                    <a:pt x="487" y="515"/>
                  </a:cubicBezTo>
                  <a:cubicBezTo>
                    <a:pt x="563" y="369"/>
                    <a:pt x="654" y="293"/>
                    <a:pt x="760" y="288"/>
                  </a:cubicBezTo>
                  <a:cubicBezTo>
                    <a:pt x="768" y="288"/>
                    <a:pt x="777" y="288"/>
                    <a:pt x="785" y="288"/>
                  </a:cubicBezTo>
                  <a:close/>
                  <a:moveTo>
                    <a:pt x="814" y="0"/>
                  </a:moveTo>
                  <a:cubicBezTo>
                    <a:pt x="799" y="0"/>
                    <a:pt x="783" y="1"/>
                    <a:pt x="767" y="1"/>
                  </a:cubicBezTo>
                  <a:cubicBezTo>
                    <a:pt x="684" y="5"/>
                    <a:pt x="610" y="18"/>
                    <a:pt x="542" y="39"/>
                  </a:cubicBezTo>
                  <a:cubicBezTo>
                    <a:pt x="474" y="61"/>
                    <a:pt x="415" y="92"/>
                    <a:pt x="367" y="134"/>
                  </a:cubicBezTo>
                  <a:cubicBezTo>
                    <a:pt x="319" y="174"/>
                    <a:pt x="274" y="216"/>
                    <a:pt x="233" y="260"/>
                  </a:cubicBezTo>
                  <a:cubicBezTo>
                    <a:pt x="193" y="304"/>
                    <a:pt x="159" y="361"/>
                    <a:pt x="133" y="431"/>
                  </a:cubicBezTo>
                  <a:cubicBezTo>
                    <a:pt x="110" y="501"/>
                    <a:pt x="89" y="564"/>
                    <a:pt x="70" y="621"/>
                  </a:cubicBezTo>
                  <a:cubicBezTo>
                    <a:pt x="51" y="675"/>
                    <a:pt x="37" y="747"/>
                    <a:pt x="28" y="838"/>
                  </a:cubicBezTo>
                  <a:cubicBezTo>
                    <a:pt x="19" y="926"/>
                    <a:pt x="12" y="998"/>
                    <a:pt x="5" y="1053"/>
                  </a:cubicBezTo>
                  <a:cubicBezTo>
                    <a:pt x="3" y="1109"/>
                    <a:pt x="1" y="1184"/>
                    <a:pt x="0" y="1281"/>
                  </a:cubicBezTo>
                  <a:cubicBezTo>
                    <a:pt x="1" y="1376"/>
                    <a:pt x="3" y="1448"/>
                    <a:pt x="5" y="1495"/>
                  </a:cubicBezTo>
                  <a:lnTo>
                    <a:pt x="14" y="1697"/>
                  </a:lnTo>
                  <a:cubicBezTo>
                    <a:pt x="22" y="1886"/>
                    <a:pt x="38" y="2048"/>
                    <a:pt x="60" y="2184"/>
                  </a:cubicBezTo>
                  <a:cubicBezTo>
                    <a:pt x="84" y="2322"/>
                    <a:pt x="120" y="2447"/>
                    <a:pt x="168" y="2562"/>
                  </a:cubicBezTo>
                  <a:cubicBezTo>
                    <a:pt x="218" y="2676"/>
                    <a:pt x="281" y="2767"/>
                    <a:pt x="359" y="2836"/>
                  </a:cubicBezTo>
                  <a:cubicBezTo>
                    <a:pt x="438" y="2904"/>
                    <a:pt x="538" y="2955"/>
                    <a:pt x="656" y="2989"/>
                  </a:cubicBezTo>
                  <a:cubicBezTo>
                    <a:pt x="756" y="3018"/>
                    <a:pt x="870" y="3032"/>
                    <a:pt x="999" y="3032"/>
                  </a:cubicBezTo>
                  <a:cubicBezTo>
                    <a:pt x="1026" y="3032"/>
                    <a:pt x="1054" y="3031"/>
                    <a:pt x="1083" y="3030"/>
                  </a:cubicBezTo>
                  <a:cubicBezTo>
                    <a:pt x="1183" y="3026"/>
                    <a:pt x="1275" y="3005"/>
                    <a:pt x="1355" y="2967"/>
                  </a:cubicBezTo>
                  <a:cubicBezTo>
                    <a:pt x="1435" y="2929"/>
                    <a:pt x="1501" y="2882"/>
                    <a:pt x="1551" y="2827"/>
                  </a:cubicBezTo>
                  <a:cubicBezTo>
                    <a:pt x="1605" y="2769"/>
                    <a:pt x="1649" y="2698"/>
                    <a:pt x="1685" y="2614"/>
                  </a:cubicBezTo>
                  <a:cubicBezTo>
                    <a:pt x="1721" y="2528"/>
                    <a:pt x="1748" y="2443"/>
                    <a:pt x="1766" y="2360"/>
                  </a:cubicBezTo>
                  <a:cubicBezTo>
                    <a:pt x="1786" y="2277"/>
                    <a:pt x="1799" y="2182"/>
                    <a:pt x="1805" y="2076"/>
                  </a:cubicBezTo>
                  <a:cubicBezTo>
                    <a:pt x="1813" y="1967"/>
                    <a:pt x="1817" y="1870"/>
                    <a:pt x="1815" y="1785"/>
                  </a:cubicBezTo>
                  <a:cubicBezTo>
                    <a:pt x="1817" y="1700"/>
                    <a:pt x="1816" y="1605"/>
                    <a:pt x="1811" y="1499"/>
                  </a:cubicBezTo>
                  <a:cubicBezTo>
                    <a:pt x="1805" y="1343"/>
                    <a:pt x="1791" y="1200"/>
                    <a:pt x="1772" y="1071"/>
                  </a:cubicBezTo>
                  <a:cubicBezTo>
                    <a:pt x="1757" y="942"/>
                    <a:pt x="1724" y="807"/>
                    <a:pt x="1675" y="666"/>
                  </a:cubicBezTo>
                  <a:cubicBezTo>
                    <a:pt x="1629" y="524"/>
                    <a:pt x="1569" y="407"/>
                    <a:pt x="1497" y="311"/>
                  </a:cubicBezTo>
                  <a:cubicBezTo>
                    <a:pt x="1423" y="217"/>
                    <a:pt x="1325" y="141"/>
                    <a:pt x="1200" y="82"/>
                  </a:cubicBezTo>
                  <a:cubicBezTo>
                    <a:pt x="1087" y="27"/>
                    <a:pt x="959" y="0"/>
                    <a:pt x="814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5"/>
            <p:cNvSpPr/>
            <p:nvPr/>
          </p:nvSpPr>
          <p:spPr>
            <a:xfrm>
              <a:off x="2972300" y="3195425"/>
              <a:ext cx="10200" cy="12425"/>
            </a:xfrm>
            <a:custGeom>
              <a:avLst/>
              <a:gdLst/>
              <a:ahLst/>
              <a:cxnLst/>
              <a:rect l="l" t="t" r="r" b="b"/>
              <a:pathLst>
                <a:path w="408" h="497" extrusionOk="0">
                  <a:moveTo>
                    <a:pt x="148" y="0"/>
                  </a:moveTo>
                  <a:cubicBezTo>
                    <a:pt x="144" y="0"/>
                    <a:pt x="141" y="0"/>
                    <a:pt x="137" y="1"/>
                  </a:cubicBezTo>
                  <a:cubicBezTo>
                    <a:pt x="92" y="3"/>
                    <a:pt x="58" y="23"/>
                    <a:pt x="32" y="61"/>
                  </a:cubicBezTo>
                  <a:cubicBezTo>
                    <a:pt x="10" y="96"/>
                    <a:pt x="1" y="143"/>
                    <a:pt x="3" y="202"/>
                  </a:cubicBezTo>
                  <a:cubicBezTo>
                    <a:pt x="7" y="284"/>
                    <a:pt x="31" y="354"/>
                    <a:pt x="76" y="414"/>
                  </a:cubicBezTo>
                  <a:cubicBezTo>
                    <a:pt x="121" y="469"/>
                    <a:pt x="178" y="497"/>
                    <a:pt x="247" y="497"/>
                  </a:cubicBezTo>
                  <a:cubicBezTo>
                    <a:pt x="251" y="497"/>
                    <a:pt x="255" y="496"/>
                    <a:pt x="259" y="496"/>
                  </a:cubicBezTo>
                  <a:cubicBezTo>
                    <a:pt x="307" y="494"/>
                    <a:pt x="343" y="475"/>
                    <a:pt x="368" y="440"/>
                  </a:cubicBezTo>
                  <a:cubicBezTo>
                    <a:pt x="395" y="402"/>
                    <a:pt x="408" y="354"/>
                    <a:pt x="406" y="295"/>
                  </a:cubicBezTo>
                  <a:cubicBezTo>
                    <a:pt x="401" y="215"/>
                    <a:pt x="373" y="146"/>
                    <a:pt x="321" y="88"/>
                  </a:cubicBezTo>
                  <a:cubicBezTo>
                    <a:pt x="273" y="30"/>
                    <a:pt x="215" y="0"/>
                    <a:pt x="148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5"/>
            <p:cNvSpPr/>
            <p:nvPr/>
          </p:nvSpPr>
          <p:spPr>
            <a:xfrm>
              <a:off x="3006525" y="3193925"/>
              <a:ext cx="10200" cy="12425"/>
            </a:xfrm>
            <a:custGeom>
              <a:avLst/>
              <a:gdLst/>
              <a:ahLst/>
              <a:cxnLst/>
              <a:rect l="l" t="t" r="r" b="b"/>
              <a:pathLst>
                <a:path w="408" h="497" extrusionOk="0">
                  <a:moveTo>
                    <a:pt x="148" y="1"/>
                  </a:moveTo>
                  <a:cubicBezTo>
                    <a:pt x="144" y="1"/>
                    <a:pt x="141" y="1"/>
                    <a:pt x="137" y="1"/>
                  </a:cubicBezTo>
                  <a:cubicBezTo>
                    <a:pt x="92" y="2"/>
                    <a:pt x="57" y="23"/>
                    <a:pt x="32" y="61"/>
                  </a:cubicBezTo>
                  <a:cubicBezTo>
                    <a:pt x="10" y="96"/>
                    <a:pt x="1" y="143"/>
                    <a:pt x="3" y="201"/>
                  </a:cubicBezTo>
                  <a:cubicBezTo>
                    <a:pt x="7" y="283"/>
                    <a:pt x="31" y="354"/>
                    <a:pt x="76" y="413"/>
                  </a:cubicBezTo>
                  <a:cubicBezTo>
                    <a:pt x="121" y="468"/>
                    <a:pt x="178" y="497"/>
                    <a:pt x="248" y="497"/>
                  </a:cubicBezTo>
                  <a:cubicBezTo>
                    <a:pt x="251" y="497"/>
                    <a:pt x="255" y="497"/>
                    <a:pt x="259" y="497"/>
                  </a:cubicBezTo>
                  <a:cubicBezTo>
                    <a:pt x="307" y="494"/>
                    <a:pt x="342" y="476"/>
                    <a:pt x="368" y="440"/>
                  </a:cubicBezTo>
                  <a:cubicBezTo>
                    <a:pt x="395" y="401"/>
                    <a:pt x="407" y="353"/>
                    <a:pt x="405" y="295"/>
                  </a:cubicBezTo>
                  <a:cubicBezTo>
                    <a:pt x="401" y="216"/>
                    <a:pt x="373" y="147"/>
                    <a:pt x="320" y="88"/>
                  </a:cubicBezTo>
                  <a:cubicBezTo>
                    <a:pt x="273" y="29"/>
                    <a:pt x="215" y="1"/>
                    <a:pt x="148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5"/>
            <p:cNvSpPr/>
            <p:nvPr/>
          </p:nvSpPr>
          <p:spPr>
            <a:xfrm>
              <a:off x="3040750" y="3192400"/>
              <a:ext cx="10200" cy="12450"/>
            </a:xfrm>
            <a:custGeom>
              <a:avLst/>
              <a:gdLst/>
              <a:ahLst/>
              <a:cxnLst/>
              <a:rect l="l" t="t" r="r" b="b"/>
              <a:pathLst>
                <a:path w="408" h="498" extrusionOk="0">
                  <a:moveTo>
                    <a:pt x="147" y="1"/>
                  </a:moveTo>
                  <a:cubicBezTo>
                    <a:pt x="144" y="1"/>
                    <a:pt x="140" y="1"/>
                    <a:pt x="137" y="1"/>
                  </a:cubicBezTo>
                  <a:cubicBezTo>
                    <a:pt x="93" y="3"/>
                    <a:pt x="57" y="23"/>
                    <a:pt x="33" y="62"/>
                  </a:cubicBezTo>
                  <a:cubicBezTo>
                    <a:pt x="10" y="96"/>
                    <a:pt x="1" y="144"/>
                    <a:pt x="3" y="202"/>
                  </a:cubicBezTo>
                  <a:cubicBezTo>
                    <a:pt x="7" y="284"/>
                    <a:pt x="31" y="354"/>
                    <a:pt x="76" y="414"/>
                  </a:cubicBezTo>
                  <a:cubicBezTo>
                    <a:pt x="121" y="470"/>
                    <a:pt x="178" y="497"/>
                    <a:pt x="247" y="497"/>
                  </a:cubicBezTo>
                  <a:cubicBezTo>
                    <a:pt x="251" y="497"/>
                    <a:pt x="255" y="497"/>
                    <a:pt x="258" y="497"/>
                  </a:cubicBezTo>
                  <a:cubicBezTo>
                    <a:pt x="307" y="495"/>
                    <a:pt x="342" y="476"/>
                    <a:pt x="367" y="440"/>
                  </a:cubicBezTo>
                  <a:cubicBezTo>
                    <a:pt x="395" y="402"/>
                    <a:pt x="407" y="354"/>
                    <a:pt x="405" y="296"/>
                  </a:cubicBezTo>
                  <a:cubicBezTo>
                    <a:pt x="401" y="216"/>
                    <a:pt x="373" y="147"/>
                    <a:pt x="320" y="88"/>
                  </a:cubicBezTo>
                  <a:cubicBezTo>
                    <a:pt x="272" y="30"/>
                    <a:pt x="215" y="1"/>
                    <a:pt x="147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5"/>
            <p:cNvSpPr/>
            <p:nvPr/>
          </p:nvSpPr>
          <p:spPr>
            <a:xfrm>
              <a:off x="3074975" y="3190925"/>
              <a:ext cx="10200" cy="12425"/>
            </a:xfrm>
            <a:custGeom>
              <a:avLst/>
              <a:gdLst/>
              <a:ahLst/>
              <a:cxnLst/>
              <a:rect l="l" t="t" r="r" b="b"/>
              <a:pathLst>
                <a:path w="408" h="497" extrusionOk="0">
                  <a:moveTo>
                    <a:pt x="147" y="0"/>
                  </a:moveTo>
                  <a:cubicBezTo>
                    <a:pt x="144" y="0"/>
                    <a:pt x="140" y="0"/>
                    <a:pt x="137" y="0"/>
                  </a:cubicBezTo>
                  <a:cubicBezTo>
                    <a:pt x="93" y="1"/>
                    <a:pt x="57" y="22"/>
                    <a:pt x="33" y="60"/>
                  </a:cubicBezTo>
                  <a:cubicBezTo>
                    <a:pt x="10" y="96"/>
                    <a:pt x="0" y="143"/>
                    <a:pt x="3" y="200"/>
                  </a:cubicBezTo>
                  <a:cubicBezTo>
                    <a:pt x="7" y="282"/>
                    <a:pt x="31" y="354"/>
                    <a:pt x="76" y="412"/>
                  </a:cubicBezTo>
                  <a:cubicBezTo>
                    <a:pt x="121" y="468"/>
                    <a:pt x="178" y="496"/>
                    <a:pt x="247" y="496"/>
                  </a:cubicBezTo>
                  <a:cubicBezTo>
                    <a:pt x="251" y="496"/>
                    <a:pt x="255" y="496"/>
                    <a:pt x="258" y="496"/>
                  </a:cubicBezTo>
                  <a:cubicBezTo>
                    <a:pt x="306" y="494"/>
                    <a:pt x="342" y="475"/>
                    <a:pt x="367" y="439"/>
                  </a:cubicBezTo>
                  <a:cubicBezTo>
                    <a:pt x="395" y="401"/>
                    <a:pt x="407" y="352"/>
                    <a:pt x="405" y="295"/>
                  </a:cubicBezTo>
                  <a:cubicBezTo>
                    <a:pt x="401" y="215"/>
                    <a:pt x="372" y="146"/>
                    <a:pt x="320" y="87"/>
                  </a:cubicBezTo>
                  <a:cubicBezTo>
                    <a:pt x="272" y="29"/>
                    <a:pt x="215" y="0"/>
                    <a:pt x="147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5"/>
            <p:cNvSpPr/>
            <p:nvPr/>
          </p:nvSpPr>
          <p:spPr>
            <a:xfrm>
              <a:off x="3109200" y="3189400"/>
              <a:ext cx="10175" cy="12425"/>
            </a:xfrm>
            <a:custGeom>
              <a:avLst/>
              <a:gdLst/>
              <a:ahLst/>
              <a:cxnLst/>
              <a:rect l="l" t="t" r="r" b="b"/>
              <a:pathLst>
                <a:path w="407" h="497" extrusionOk="0">
                  <a:moveTo>
                    <a:pt x="148" y="0"/>
                  </a:moveTo>
                  <a:cubicBezTo>
                    <a:pt x="144" y="0"/>
                    <a:pt x="141" y="0"/>
                    <a:pt x="138" y="1"/>
                  </a:cubicBezTo>
                  <a:cubicBezTo>
                    <a:pt x="92" y="3"/>
                    <a:pt x="57" y="23"/>
                    <a:pt x="33" y="61"/>
                  </a:cubicBezTo>
                  <a:cubicBezTo>
                    <a:pt x="10" y="96"/>
                    <a:pt x="0" y="143"/>
                    <a:pt x="2" y="202"/>
                  </a:cubicBezTo>
                  <a:cubicBezTo>
                    <a:pt x="7" y="283"/>
                    <a:pt x="31" y="354"/>
                    <a:pt x="76" y="413"/>
                  </a:cubicBezTo>
                  <a:cubicBezTo>
                    <a:pt x="120" y="469"/>
                    <a:pt x="178" y="497"/>
                    <a:pt x="247" y="497"/>
                  </a:cubicBezTo>
                  <a:cubicBezTo>
                    <a:pt x="251" y="497"/>
                    <a:pt x="254" y="496"/>
                    <a:pt x="258" y="496"/>
                  </a:cubicBezTo>
                  <a:cubicBezTo>
                    <a:pt x="306" y="494"/>
                    <a:pt x="342" y="475"/>
                    <a:pt x="367" y="440"/>
                  </a:cubicBezTo>
                  <a:cubicBezTo>
                    <a:pt x="394" y="402"/>
                    <a:pt x="407" y="354"/>
                    <a:pt x="405" y="295"/>
                  </a:cubicBezTo>
                  <a:cubicBezTo>
                    <a:pt x="401" y="215"/>
                    <a:pt x="373" y="146"/>
                    <a:pt x="320" y="89"/>
                  </a:cubicBezTo>
                  <a:cubicBezTo>
                    <a:pt x="272" y="30"/>
                    <a:pt x="215" y="0"/>
                    <a:pt x="148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5"/>
            <p:cNvSpPr/>
            <p:nvPr/>
          </p:nvSpPr>
          <p:spPr>
            <a:xfrm>
              <a:off x="3143425" y="3187900"/>
              <a:ext cx="10175" cy="12425"/>
            </a:xfrm>
            <a:custGeom>
              <a:avLst/>
              <a:gdLst/>
              <a:ahLst/>
              <a:cxnLst/>
              <a:rect l="l" t="t" r="r" b="b"/>
              <a:pathLst>
                <a:path w="407" h="497" extrusionOk="0">
                  <a:moveTo>
                    <a:pt x="148" y="1"/>
                  </a:moveTo>
                  <a:cubicBezTo>
                    <a:pt x="144" y="1"/>
                    <a:pt x="141" y="1"/>
                    <a:pt x="137" y="1"/>
                  </a:cubicBezTo>
                  <a:cubicBezTo>
                    <a:pt x="92" y="3"/>
                    <a:pt x="57" y="23"/>
                    <a:pt x="33" y="61"/>
                  </a:cubicBezTo>
                  <a:cubicBezTo>
                    <a:pt x="9" y="96"/>
                    <a:pt x="0" y="143"/>
                    <a:pt x="2" y="201"/>
                  </a:cubicBezTo>
                  <a:cubicBezTo>
                    <a:pt x="6" y="284"/>
                    <a:pt x="30" y="354"/>
                    <a:pt x="76" y="413"/>
                  </a:cubicBezTo>
                  <a:cubicBezTo>
                    <a:pt x="120" y="468"/>
                    <a:pt x="178" y="497"/>
                    <a:pt x="247" y="497"/>
                  </a:cubicBezTo>
                  <a:cubicBezTo>
                    <a:pt x="251" y="497"/>
                    <a:pt x="254" y="497"/>
                    <a:pt x="258" y="497"/>
                  </a:cubicBezTo>
                  <a:cubicBezTo>
                    <a:pt x="306" y="494"/>
                    <a:pt x="342" y="476"/>
                    <a:pt x="367" y="440"/>
                  </a:cubicBezTo>
                  <a:cubicBezTo>
                    <a:pt x="394" y="401"/>
                    <a:pt x="407" y="353"/>
                    <a:pt x="405" y="295"/>
                  </a:cubicBezTo>
                  <a:cubicBezTo>
                    <a:pt x="401" y="216"/>
                    <a:pt x="373" y="146"/>
                    <a:pt x="320" y="88"/>
                  </a:cubicBezTo>
                  <a:cubicBezTo>
                    <a:pt x="272" y="29"/>
                    <a:pt x="215" y="1"/>
                    <a:pt x="148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5"/>
            <p:cNvSpPr/>
            <p:nvPr/>
          </p:nvSpPr>
          <p:spPr>
            <a:xfrm>
              <a:off x="3177625" y="3186375"/>
              <a:ext cx="10200" cy="12425"/>
            </a:xfrm>
            <a:custGeom>
              <a:avLst/>
              <a:gdLst/>
              <a:ahLst/>
              <a:cxnLst/>
              <a:rect l="l" t="t" r="r" b="b"/>
              <a:pathLst>
                <a:path w="408" h="497" extrusionOk="0">
                  <a:moveTo>
                    <a:pt x="148" y="1"/>
                  </a:moveTo>
                  <a:cubicBezTo>
                    <a:pt x="145" y="1"/>
                    <a:pt x="142" y="1"/>
                    <a:pt x="138" y="1"/>
                  </a:cubicBezTo>
                  <a:cubicBezTo>
                    <a:pt x="93" y="3"/>
                    <a:pt x="57" y="23"/>
                    <a:pt x="33" y="62"/>
                  </a:cubicBezTo>
                  <a:cubicBezTo>
                    <a:pt x="10" y="97"/>
                    <a:pt x="1" y="144"/>
                    <a:pt x="3" y="202"/>
                  </a:cubicBezTo>
                  <a:cubicBezTo>
                    <a:pt x="7" y="284"/>
                    <a:pt x="31" y="354"/>
                    <a:pt x="76" y="414"/>
                  </a:cubicBezTo>
                  <a:cubicBezTo>
                    <a:pt x="122" y="470"/>
                    <a:pt x="179" y="497"/>
                    <a:pt x="247" y="497"/>
                  </a:cubicBezTo>
                  <a:cubicBezTo>
                    <a:pt x="251" y="497"/>
                    <a:pt x="255" y="497"/>
                    <a:pt x="259" y="497"/>
                  </a:cubicBezTo>
                  <a:cubicBezTo>
                    <a:pt x="307" y="495"/>
                    <a:pt x="343" y="476"/>
                    <a:pt x="368" y="440"/>
                  </a:cubicBezTo>
                  <a:cubicBezTo>
                    <a:pt x="395" y="402"/>
                    <a:pt x="408" y="354"/>
                    <a:pt x="405" y="295"/>
                  </a:cubicBezTo>
                  <a:cubicBezTo>
                    <a:pt x="402" y="216"/>
                    <a:pt x="374" y="148"/>
                    <a:pt x="321" y="89"/>
                  </a:cubicBezTo>
                  <a:cubicBezTo>
                    <a:pt x="273" y="30"/>
                    <a:pt x="215" y="1"/>
                    <a:pt x="148" y="1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5"/>
            <p:cNvSpPr/>
            <p:nvPr/>
          </p:nvSpPr>
          <p:spPr>
            <a:xfrm>
              <a:off x="3211850" y="3184900"/>
              <a:ext cx="10200" cy="12425"/>
            </a:xfrm>
            <a:custGeom>
              <a:avLst/>
              <a:gdLst/>
              <a:ahLst/>
              <a:cxnLst/>
              <a:rect l="l" t="t" r="r" b="b"/>
              <a:pathLst>
                <a:path w="408" h="497" extrusionOk="0">
                  <a:moveTo>
                    <a:pt x="149" y="0"/>
                  </a:moveTo>
                  <a:cubicBezTo>
                    <a:pt x="145" y="0"/>
                    <a:pt x="142" y="0"/>
                    <a:pt x="138" y="0"/>
                  </a:cubicBezTo>
                  <a:cubicBezTo>
                    <a:pt x="93" y="2"/>
                    <a:pt x="57" y="22"/>
                    <a:pt x="33" y="60"/>
                  </a:cubicBezTo>
                  <a:cubicBezTo>
                    <a:pt x="10" y="96"/>
                    <a:pt x="1" y="143"/>
                    <a:pt x="3" y="200"/>
                  </a:cubicBezTo>
                  <a:cubicBezTo>
                    <a:pt x="7" y="283"/>
                    <a:pt x="31" y="353"/>
                    <a:pt x="76" y="412"/>
                  </a:cubicBezTo>
                  <a:cubicBezTo>
                    <a:pt x="122" y="468"/>
                    <a:pt x="179" y="496"/>
                    <a:pt x="248" y="496"/>
                  </a:cubicBezTo>
                  <a:cubicBezTo>
                    <a:pt x="251" y="496"/>
                    <a:pt x="255" y="496"/>
                    <a:pt x="258" y="496"/>
                  </a:cubicBezTo>
                  <a:cubicBezTo>
                    <a:pt x="307" y="494"/>
                    <a:pt x="342" y="475"/>
                    <a:pt x="367" y="439"/>
                  </a:cubicBezTo>
                  <a:cubicBezTo>
                    <a:pt x="395" y="401"/>
                    <a:pt x="407" y="352"/>
                    <a:pt x="405" y="295"/>
                  </a:cubicBezTo>
                  <a:cubicBezTo>
                    <a:pt x="402" y="215"/>
                    <a:pt x="374" y="146"/>
                    <a:pt x="320" y="87"/>
                  </a:cubicBezTo>
                  <a:cubicBezTo>
                    <a:pt x="273" y="28"/>
                    <a:pt x="215" y="0"/>
                    <a:pt x="149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5"/>
            <p:cNvSpPr/>
            <p:nvPr/>
          </p:nvSpPr>
          <p:spPr>
            <a:xfrm>
              <a:off x="3246075" y="3183375"/>
              <a:ext cx="10200" cy="12425"/>
            </a:xfrm>
            <a:custGeom>
              <a:avLst/>
              <a:gdLst/>
              <a:ahLst/>
              <a:cxnLst/>
              <a:rect l="l" t="t" r="r" b="b"/>
              <a:pathLst>
                <a:path w="408" h="497" extrusionOk="0">
                  <a:moveTo>
                    <a:pt x="148" y="0"/>
                  </a:moveTo>
                  <a:cubicBezTo>
                    <a:pt x="145" y="0"/>
                    <a:pt x="141" y="0"/>
                    <a:pt x="138" y="0"/>
                  </a:cubicBezTo>
                  <a:cubicBezTo>
                    <a:pt x="93" y="3"/>
                    <a:pt x="57" y="22"/>
                    <a:pt x="33" y="61"/>
                  </a:cubicBezTo>
                  <a:cubicBezTo>
                    <a:pt x="11" y="97"/>
                    <a:pt x="0" y="143"/>
                    <a:pt x="4" y="202"/>
                  </a:cubicBezTo>
                  <a:cubicBezTo>
                    <a:pt x="7" y="283"/>
                    <a:pt x="31" y="354"/>
                    <a:pt x="76" y="413"/>
                  </a:cubicBezTo>
                  <a:cubicBezTo>
                    <a:pt x="122" y="469"/>
                    <a:pt x="179" y="496"/>
                    <a:pt x="247" y="496"/>
                  </a:cubicBezTo>
                  <a:cubicBezTo>
                    <a:pt x="251" y="496"/>
                    <a:pt x="255" y="496"/>
                    <a:pt x="258" y="496"/>
                  </a:cubicBezTo>
                  <a:cubicBezTo>
                    <a:pt x="307" y="494"/>
                    <a:pt x="343" y="475"/>
                    <a:pt x="367" y="440"/>
                  </a:cubicBezTo>
                  <a:cubicBezTo>
                    <a:pt x="396" y="402"/>
                    <a:pt x="407" y="354"/>
                    <a:pt x="405" y="295"/>
                  </a:cubicBezTo>
                  <a:cubicBezTo>
                    <a:pt x="402" y="215"/>
                    <a:pt x="374" y="147"/>
                    <a:pt x="320" y="88"/>
                  </a:cubicBezTo>
                  <a:cubicBezTo>
                    <a:pt x="272" y="30"/>
                    <a:pt x="215" y="0"/>
                    <a:pt x="148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5"/>
            <p:cNvSpPr/>
            <p:nvPr/>
          </p:nvSpPr>
          <p:spPr>
            <a:xfrm>
              <a:off x="3280300" y="3181875"/>
              <a:ext cx="10175" cy="12425"/>
            </a:xfrm>
            <a:custGeom>
              <a:avLst/>
              <a:gdLst/>
              <a:ahLst/>
              <a:cxnLst/>
              <a:rect l="l" t="t" r="r" b="b"/>
              <a:pathLst>
                <a:path w="407" h="497" extrusionOk="0">
                  <a:moveTo>
                    <a:pt x="148" y="0"/>
                  </a:moveTo>
                  <a:cubicBezTo>
                    <a:pt x="144" y="0"/>
                    <a:pt x="141" y="1"/>
                    <a:pt x="138" y="1"/>
                  </a:cubicBezTo>
                  <a:cubicBezTo>
                    <a:pt x="93" y="3"/>
                    <a:pt x="58" y="23"/>
                    <a:pt x="33" y="60"/>
                  </a:cubicBezTo>
                  <a:cubicBezTo>
                    <a:pt x="11" y="96"/>
                    <a:pt x="0" y="143"/>
                    <a:pt x="3" y="201"/>
                  </a:cubicBezTo>
                  <a:cubicBezTo>
                    <a:pt x="7" y="284"/>
                    <a:pt x="31" y="354"/>
                    <a:pt x="76" y="413"/>
                  </a:cubicBezTo>
                  <a:cubicBezTo>
                    <a:pt x="122" y="468"/>
                    <a:pt x="179" y="497"/>
                    <a:pt x="247" y="497"/>
                  </a:cubicBezTo>
                  <a:cubicBezTo>
                    <a:pt x="251" y="497"/>
                    <a:pt x="254" y="497"/>
                    <a:pt x="258" y="496"/>
                  </a:cubicBezTo>
                  <a:cubicBezTo>
                    <a:pt x="306" y="494"/>
                    <a:pt x="343" y="475"/>
                    <a:pt x="367" y="440"/>
                  </a:cubicBezTo>
                  <a:cubicBezTo>
                    <a:pt x="395" y="401"/>
                    <a:pt x="407" y="353"/>
                    <a:pt x="405" y="295"/>
                  </a:cubicBezTo>
                  <a:cubicBezTo>
                    <a:pt x="402" y="216"/>
                    <a:pt x="373" y="146"/>
                    <a:pt x="320" y="88"/>
                  </a:cubicBezTo>
                  <a:cubicBezTo>
                    <a:pt x="272" y="30"/>
                    <a:pt x="215" y="0"/>
                    <a:pt x="148" y="0"/>
                  </a:cubicBezTo>
                  <a:close/>
                </a:path>
              </a:pathLst>
            </a:custGeom>
            <a:solidFill>
              <a:srgbClr val="FE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" name="Google Shape;614;p15"/>
          <p:cNvGrpSpPr/>
          <p:nvPr/>
        </p:nvGrpSpPr>
        <p:grpSpPr>
          <a:xfrm flipH="1">
            <a:off x="1102707" y="295239"/>
            <a:ext cx="1593341" cy="803364"/>
            <a:chOff x="1993450" y="4713425"/>
            <a:chExt cx="1153425" cy="581600"/>
          </a:xfrm>
        </p:grpSpPr>
        <p:sp>
          <p:nvSpPr>
            <p:cNvPr id="615" name="Google Shape;615;p15"/>
            <p:cNvSpPr/>
            <p:nvPr/>
          </p:nvSpPr>
          <p:spPr>
            <a:xfrm>
              <a:off x="2427975" y="5111400"/>
              <a:ext cx="13375" cy="20275"/>
            </a:xfrm>
            <a:custGeom>
              <a:avLst/>
              <a:gdLst/>
              <a:ahLst/>
              <a:cxnLst/>
              <a:rect l="l" t="t" r="r" b="b"/>
              <a:pathLst>
                <a:path w="535" h="811" extrusionOk="0">
                  <a:moveTo>
                    <a:pt x="322" y="0"/>
                  </a:moveTo>
                  <a:cubicBezTo>
                    <a:pt x="277" y="0"/>
                    <a:pt x="234" y="27"/>
                    <a:pt x="204" y="86"/>
                  </a:cubicBezTo>
                  <a:cubicBezTo>
                    <a:pt x="115" y="264"/>
                    <a:pt x="53" y="454"/>
                    <a:pt x="20" y="650"/>
                  </a:cubicBezTo>
                  <a:cubicBezTo>
                    <a:pt x="0" y="766"/>
                    <a:pt x="76" y="811"/>
                    <a:pt x="167" y="811"/>
                  </a:cubicBezTo>
                  <a:cubicBezTo>
                    <a:pt x="190" y="811"/>
                    <a:pt x="213" y="808"/>
                    <a:pt x="237" y="803"/>
                  </a:cubicBezTo>
                  <a:cubicBezTo>
                    <a:pt x="349" y="747"/>
                    <a:pt x="534" y="189"/>
                    <a:pt x="473" y="98"/>
                  </a:cubicBezTo>
                  <a:cubicBezTo>
                    <a:pt x="430" y="36"/>
                    <a:pt x="374" y="0"/>
                    <a:pt x="322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5"/>
            <p:cNvSpPr/>
            <p:nvPr/>
          </p:nvSpPr>
          <p:spPr>
            <a:xfrm>
              <a:off x="2410800" y="5146500"/>
              <a:ext cx="15500" cy="18925"/>
            </a:xfrm>
            <a:custGeom>
              <a:avLst/>
              <a:gdLst/>
              <a:ahLst/>
              <a:cxnLst/>
              <a:rect l="l" t="t" r="r" b="b"/>
              <a:pathLst>
                <a:path w="620" h="757" extrusionOk="0">
                  <a:moveTo>
                    <a:pt x="459" y="0"/>
                  </a:moveTo>
                  <a:cubicBezTo>
                    <a:pt x="418" y="0"/>
                    <a:pt x="378" y="15"/>
                    <a:pt x="346" y="41"/>
                  </a:cubicBezTo>
                  <a:cubicBezTo>
                    <a:pt x="334" y="52"/>
                    <a:pt x="322" y="65"/>
                    <a:pt x="313" y="78"/>
                  </a:cubicBezTo>
                  <a:cubicBezTo>
                    <a:pt x="215" y="214"/>
                    <a:pt x="131" y="360"/>
                    <a:pt x="50" y="506"/>
                  </a:cubicBezTo>
                  <a:cubicBezTo>
                    <a:pt x="0" y="594"/>
                    <a:pt x="12" y="679"/>
                    <a:pt x="108" y="731"/>
                  </a:cubicBezTo>
                  <a:cubicBezTo>
                    <a:pt x="139" y="748"/>
                    <a:pt x="169" y="756"/>
                    <a:pt x="197" y="756"/>
                  </a:cubicBezTo>
                  <a:cubicBezTo>
                    <a:pt x="252" y="756"/>
                    <a:pt x="299" y="724"/>
                    <a:pt x="336" y="668"/>
                  </a:cubicBezTo>
                  <a:cubicBezTo>
                    <a:pt x="423" y="534"/>
                    <a:pt x="503" y="397"/>
                    <a:pt x="584" y="259"/>
                  </a:cubicBezTo>
                  <a:cubicBezTo>
                    <a:pt x="613" y="211"/>
                    <a:pt x="620" y="153"/>
                    <a:pt x="603" y="98"/>
                  </a:cubicBezTo>
                  <a:cubicBezTo>
                    <a:pt x="581" y="44"/>
                    <a:pt x="530" y="6"/>
                    <a:pt x="471" y="1"/>
                  </a:cubicBezTo>
                  <a:cubicBezTo>
                    <a:pt x="467" y="0"/>
                    <a:pt x="463" y="0"/>
                    <a:pt x="45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5"/>
            <p:cNvSpPr/>
            <p:nvPr/>
          </p:nvSpPr>
          <p:spPr>
            <a:xfrm>
              <a:off x="2422550" y="5146500"/>
              <a:ext cx="3750" cy="6500"/>
            </a:xfrm>
            <a:custGeom>
              <a:avLst/>
              <a:gdLst/>
              <a:ahLst/>
              <a:cxnLst/>
              <a:rect l="l" t="t" r="r" b="b"/>
              <a:pathLst>
                <a:path w="150" h="260" extrusionOk="0">
                  <a:moveTo>
                    <a:pt x="1" y="1"/>
                  </a:moveTo>
                  <a:cubicBezTo>
                    <a:pt x="60" y="6"/>
                    <a:pt x="111" y="44"/>
                    <a:pt x="133" y="98"/>
                  </a:cubicBezTo>
                  <a:cubicBezTo>
                    <a:pt x="150" y="153"/>
                    <a:pt x="143" y="211"/>
                    <a:pt x="114" y="259"/>
                  </a:cubicBezTo>
                  <a:cubicBezTo>
                    <a:pt x="143" y="211"/>
                    <a:pt x="150" y="153"/>
                    <a:pt x="133" y="98"/>
                  </a:cubicBezTo>
                  <a:cubicBezTo>
                    <a:pt x="111" y="44"/>
                    <a:pt x="60" y="6"/>
                    <a:pt x="1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5"/>
            <p:cNvSpPr/>
            <p:nvPr/>
          </p:nvSpPr>
          <p:spPr>
            <a:xfrm>
              <a:off x="2180100" y="5280200"/>
              <a:ext cx="21250" cy="10950"/>
            </a:xfrm>
            <a:custGeom>
              <a:avLst/>
              <a:gdLst/>
              <a:ahLst/>
              <a:cxnLst/>
              <a:rect l="l" t="t" r="r" b="b"/>
              <a:pathLst>
                <a:path w="850" h="438" extrusionOk="0">
                  <a:moveTo>
                    <a:pt x="685" y="1"/>
                  </a:moveTo>
                  <a:cubicBezTo>
                    <a:pt x="676" y="1"/>
                    <a:pt x="666" y="1"/>
                    <a:pt x="656" y="3"/>
                  </a:cubicBezTo>
                  <a:cubicBezTo>
                    <a:pt x="483" y="31"/>
                    <a:pt x="313" y="75"/>
                    <a:pt x="164" y="108"/>
                  </a:cubicBezTo>
                  <a:cubicBezTo>
                    <a:pt x="47" y="152"/>
                    <a:pt x="1" y="221"/>
                    <a:pt x="27" y="322"/>
                  </a:cubicBezTo>
                  <a:cubicBezTo>
                    <a:pt x="49" y="402"/>
                    <a:pt x="110" y="438"/>
                    <a:pt x="179" y="438"/>
                  </a:cubicBezTo>
                  <a:cubicBezTo>
                    <a:pt x="190" y="438"/>
                    <a:pt x="202" y="437"/>
                    <a:pt x="214" y="435"/>
                  </a:cubicBezTo>
                  <a:cubicBezTo>
                    <a:pt x="387" y="406"/>
                    <a:pt x="557" y="367"/>
                    <a:pt x="726" y="320"/>
                  </a:cubicBezTo>
                  <a:cubicBezTo>
                    <a:pt x="812" y="296"/>
                    <a:pt x="850" y="219"/>
                    <a:pt x="831" y="130"/>
                  </a:cubicBezTo>
                  <a:cubicBezTo>
                    <a:pt x="814" y="49"/>
                    <a:pt x="757" y="1"/>
                    <a:pt x="685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5"/>
            <p:cNvSpPr/>
            <p:nvPr/>
          </p:nvSpPr>
          <p:spPr>
            <a:xfrm>
              <a:off x="2143200" y="5286600"/>
              <a:ext cx="21100" cy="8425"/>
            </a:xfrm>
            <a:custGeom>
              <a:avLst/>
              <a:gdLst/>
              <a:ahLst/>
              <a:cxnLst/>
              <a:rect l="l" t="t" r="r" b="b"/>
              <a:pathLst>
                <a:path w="844" h="337" extrusionOk="0">
                  <a:moveTo>
                    <a:pt x="708" y="1"/>
                  </a:moveTo>
                  <a:cubicBezTo>
                    <a:pt x="508" y="3"/>
                    <a:pt x="309" y="6"/>
                    <a:pt x="112" y="25"/>
                  </a:cubicBezTo>
                  <a:cubicBezTo>
                    <a:pt x="35" y="32"/>
                    <a:pt x="0" y="107"/>
                    <a:pt x="2" y="189"/>
                  </a:cubicBezTo>
                  <a:cubicBezTo>
                    <a:pt x="5" y="275"/>
                    <a:pt x="58" y="333"/>
                    <a:pt x="132" y="335"/>
                  </a:cubicBezTo>
                  <a:cubicBezTo>
                    <a:pt x="181" y="336"/>
                    <a:pt x="231" y="337"/>
                    <a:pt x="280" y="337"/>
                  </a:cubicBezTo>
                  <a:cubicBezTo>
                    <a:pt x="422" y="337"/>
                    <a:pt x="564" y="332"/>
                    <a:pt x="704" y="312"/>
                  </a:cubicBezTo>
                  <a:cubicBezTo>
                    <a:pt x="816" y="297"/>
                    <a:pt x="844" y="195"/>
                    <a:pt x="821" y="101"/>
                  </a:cubicBezTo>
                  <a:cubicBezTo>
                    <a:pt x="795" y="39"/>
                    <a:pt x="754" y="1"/>
                    <a:pt x="70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2216125" y="5267825"/>
              <a:ext cx="21150" cy="12950"/>
            </a:xfrm>
            <a:custGeom>
              <a:avLst/>
              <a:gdLst/>
              <a:ahLst/>
              <a:cxnLst/>
              <a:rect l="l" t="t" r="r" b="b"/>
              <a:pathLst>
                <a:path w="846" h="518" extrusionOk="0">
                  <a:moveTo>
                    <a:pt x="664" y="0"/>
                  </a:moveTo>
                  <a:cubicBezTo>
                    <a:pt x="639" y="0"/>
                    <a:pt x="612" y="7"/>
                    <a:pt x="584" y="19"/>
                  </a:cubicBezTo>
                  <a:cubicBezTo>
                    <a:pt x="509" y="51"/>
                    <a:pt x="437" y="85"/>
                    <a:pt x="364" y="119"/>
                  </a:cubicBezTo>
                  <a:cubicBezTo>
                    <a:pt x="363" y="117"/>
                    <a:pt x="362" y="115"/>
                    <a:pt x="361" y="112"/>
                  </a:cubicBezTo>
                  <a:cubicBezTo>
                    <a:pt x="286" y="141"/>
                    <a:pt x="208" y="163"/>
                    <a:pt x="136" y="198"/>
                  </a:cubicBezTo>
                  <a:cubicBezTo>
                    <a:pt x="48" y="242"/>
                    <a:pt x="0" y="315"/>
                    <a:pt x="42" y="416"/>
                  </a:cubicBezTo>
                  <a:cubicBezTo>
                    <a:pt x="71" y="487"/>
                    <a:pt x="120" y="518"/>
                    <a:pt x="180" y="518"/>
                  </a:cubicBezTo>
                  <a:cubicBezTo>
                    <a:pt x="205" y="518"/>
                    <a:pt x="233" y="512"/>
                    <a:pt x="261" y="501"/>
                  </a:cubicBezTo>
                  <a:cubicBezTo>
                    <a:pt x="418" y="442"/>
                    <a:pt x="579" y="384"/>
                    <a:pt x="728" y="308"/>
                  </a:cubicBezTo>
                  <a:cubicBezTo>
                    <a:pt x="814" y="265"/>
                    <a:pt x="846" y="175"/>
                    <a:pt x="790" y="81"/>
                  </a:cubicBezTo>
                  <a:cubicBezTo>
                    <a:pt x="758" y="26"/>
                    <a:pt x="715" y="0"/>
                    <a:pt x="66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5"/>
            <p:cNvSpPr/>
            <p:nvPr/>
          </p:nvSpPr>
          <p:spPr>
            <a:xfrm>
              <a:off x="2249850" y="5249500"/>
              <a:ext cx="20100" cy="14975"/>
            </a:xfrm>
            <a:custGeom>
              <a:avLst/>
              <a:gdLst/>
              <a:ahLst/>
              <a:cxnLst/>
              <a:rect l="l" t="t" r="r" b="b"/>
              <a:pathLst>
                <a:path w="804" h="599" extrusionOk="0">
                  <a:moveTo>
                    <a:pt x="623" y="1"/>
                  </a:moveTo>
                  <a:cubicBezTo>
                    <a:pt x="592" y="1"/>
                    <a:pt x="561" y="10"/>
                    <a:pt x="530" y="28"/>
                  </a:cubicBezTo>
                  <a:cubicBezTo>
                    <a:pt x="385" y="110"/>
                    <a:pt x="247" y="206"/>
                    <a:pt x="109" y="299"/>
                  </a:cubicBezTo>
                  <a:cubicBezTo>
                    <a:pt x="24" y="358"/>
                    <a:pt x="1" y="441"/>
                    <a:pt x="62" y="526"/>
                  </a:cubicBezTo>
                  <a:cubicBezTo>
                    <a:pt x="98" y="577"/>
                    <a:pt x="144" y="599"/>
                    <a:pt x="194" y="599"/>
                  </a:cubicBezTo>
                  <a:cubicBezTo>
                    <a:pt x="227" y="599"/>
                    <a:pt x="261" y="590"/>
                    <a:pt x="295" y="574"/>
                  </a:cubicBezTo>
                  <a:cubicBezTo>
                    <a:pt x="435" y="481"/>
                    <a:pt x="576" y="392"/>
                    <a:pt x="713" y="296"/>
                  </a:cubicBezTo>
                  <a:cubicBezTo>
                    <a:pt x="789" y="243"/>
                    <a:pt x="804" y="167"/>
                    <a:pt x="757" y="87"/>
                  </a:cubicBezTo>
                  <a:cubicBezTo>
                    <a:pt x="722" y="27"/>
                    <a:pt x="674" y="1"/>
                    <a:pt x="623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5"/>
            <p:cNvSpPr/>
            <p:nvPr/>
          </p:nvSpPr>
          <p:spPr>
            <a:xfrm>
              <a:off x="2105075" y="5283950"/>
              <a:ext cx="21750" cy="10025"/>
            </a:xfrm>
            <a:custGeom>
              <a:avLst/>
              <a:gdLst/>
              <a:ahLst/>
              <a:cxnLst/>
              <a:rect l="l" t="t" r="r" b="b"/>
              <a:pathLst>
                <a:path w="870" h="401" extrusionOk="0">
                  <a:moveTo>
                    <a:pt x="199" y="1"/>
                  </a:moveTo>
                  <a:cubicBezTo>
                    <a:pt x="120" y="1"/>
                    <a:pt x="60" y="34"/>
                    <a:pt x="35" y="129"/>
                  </a:cubicBezTo>
                  <a:cubicBezTo>
                    <a:pt x="0" y="255"/>
                    <a:pt x="81" y="302"/>
                    <a:pt x="182" y="330"/>
                  </a:cubicBezTo>
                  <a:cubicBezTo>
                    <a:pt x="242" y="348"/>
                    <a:pt x="304" y="361"/>
                    <a:pt x="365" y="377"/>
                  </a:cubicBezTo>
                  <a:cubicBezTo>
                    <a:pt x="445" y="383"/>
                    <a:pt x="524" y="387"/>
                    <a:pt x="604" y="396"/>
                  </a:cubicBezTo>
                  <a:cubicBezTo>
                    <a:pt x="627" y="399"/>
                    <a:pt x="649" y="401"/>
                    <a:pt x="671" y="401"/>
                  </a:cubicBezTo>
                  <a:cubicBezTo>
                    <a:pt x="756" y="401"/>
                    <a:pt x="826" y="371"/>
                    <a:pt x="845" y="264"/>
                  </a:cubicBezTo>
                  <a:cubicBezTo>
                    <a:pt x="869" y="125"/>
                    <a:pt x="773" y="85"/>
                    <a:pt x="659" y="66"/>
                  </a:cubicBezTo>
                  <a:cubicBezTo>
                    <a:pt x="588" y="53"/>
                    <a:pt x="519" y="40"/>
                    <a:pt x="449" y="26"/>
                  </a:cubicBezTo>
                  <a:cubicBezTo>
                    <a:pt x="416" y="23"/>
                    <a:pt x="385" y="21"/>
                    <a:pt x="353" y="18"/>
                  </a:cubicBezTo>
                  <a:cubicBezTo>
                    <a:pt x="322" y="16"/>
                    <a:pt x="291" y="11"/>
                    <a:pt x="259" y="6"/>
                  </a:cubicBezTo>
                  <a:cubicBezTo>
                    <a:pt x="238" y="3"/>
                    <a:pt x="218" y="1"/>
                    <a:pt x="199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5"/>
            <p:cNvSpPr/>
            <p:nvPr/>
          </p:nvSpPr>
          <p:spPr>
            <a:xfrm>
              <a:off x="2280300" y="5225450"/>
              <a:ext cx="19275" cy="17000"/>
            </a:xfrm>
            <a:custGeom>
              <a:avLst/>
              <a:gdLst/>
              <a:ahLst/>
              <a:cxnLst/>
              <a:rect l="l" t="t" r="r" b="b"/>
              <a:pathLst>
                <a:path w="771" h="680" extrusionOk="0">
                  <a:moveTo>
                    <a:pt x="557" y="1"/>
                  </a:moveTo>
                  <a:cubicBezTo>
                    <a:pt x="496" y="1"/>
                    <a:pt x="440" y="46"/>
                    <a:pt x="388" y="99"/>
                  </a:cubicBezTo>
                  <a:lnTo>
                    <a:pt x="99" y="380"/>
                  </a:lnTo>
                  <a:cubicBezTo>
                    <a:pt x="20" y="459"/>
                    <a:pt x="1" y="543"/>
                    <a:pt x="84" y="628"/>
                  </a:cubicBezTo>
                  <a:cubicBezTo>
                    <a:pt x="118" y="664"/>
                    <a:pt x="154" y="680"/>
                    <a:pt x="190" y="680"/>
                  </a:cubicBezTo>
                  <a:cubicBezTo>
                    <a:pt x="233" y="680"/>
                    <a:pt x="275" y="659"/>
                    <a:pt x="315" y="624"/>
                  </a:cubicBezTo>
                  <a:cubicBezTo>
                    <a:pt x="423" y="532"/>
                    <a:pt x="528" y="438"/>
                    <a:pt x="635" y="344"/>
                  </a:cubicBezTo>
                  <a:cubicBezTo>
                    <a:pt x="711" y="254"/>
                    <a:pt x="770" y="157"/>
                    <a:pt x="668" y="55"/>
                  </a:cubicBezTo>
                  <a:cubicBezTo>
                    <a:pt x="630" y="16"/>
                    <a:pt x="593" y="1"/>
                    <a:pt x="55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2349000" y="5192425"/>
              <a:ext cx="20700" cy="9750"/>
            </a:xfrm>
            <a:custGeom>
              <a:avLst/>
              <a:gdLst/>
              <a:ahLst/>
              <a:cxnLst/>
              <a:rect l="l" t="t" r="r" b="b"/>
              <a:pathLst>
                <a:path w="828" h="390" extrusionOk="0">
                  <a:moveTo>
                    <a:pt x="603" y="0"/>
                  </a:moveTo>
                  <a:cubicBezTo>
                    <a:pt x="469" y="0"/>
                    <a:pt x="337" y="59"/>
                    <a:pt x="203" y="59"/>
                  </a:cubicBezTo>
                  <a:cubicBezTo>
                    <a:pt x="198" y="59"/>
                    <a:pt x="193" y="59"/>
                    <a:pt x="187" y="59"/>
                  </a:cubicBezTo>
                  <a:cubicBezTo>
                    <a:pt x="184" y="58"/>
                    <a:pt x="180" y="58"/>
                    <a:pt x="176" y="58"/>
                  </a:cubicBezTo>
                  <a:cubicBezTo>
                    <a:pt x="72" y="58"/>
                    <a:pt x="0" y="113"/>
                    <a:pt x="4" y="229"/>
                  </a:cubicBezTo>
                  <a:cubicBezTo>
                    <a:pt x="7" y="354"/>
                    <a:pt x="88" y="390"/>
                    <a:pt x="182" y="390"/>
                  </a:cubicBezTo>
                  <a:cubicBezTo>
                    <a:pt x="196" y="390"/>
                    <a:pt x="209" y="389"/>
                    <a:pt x="223" y="388"/>
                  </a:cubicBezTo>
                  <a:cubicBezTo>
                    <a:pt x="407" y="371"/>
                    <a:pt x="588" y="342"/>
                    <a:pt x="769" y="317"/>
                  </a:cubicBezTo>
                  <a:cubicBezTo>
                    <a:pt x="774" y="307"/>
                    <a:pt x="780" y="295"/>
                    <a:pt x="784" y="285"/>
                  </a:cubicBezTo>
                  <a:cubicBezTo>
                    <a:pt x="792" y="267"/>
                    <a:pt x="800" y="248"/>
                    <a:pt x="806" y="229"/>
                  </a:cubicBezTo>
                  <a:cubicBezTo>
                    <a:pt x="824" y="173"/>
                    <a:pt x="828" y="115"/>
                    <a:pt x="794" y="53"/>
                  </a:cubicBezTo>
                  <a:cubicBezTo>
                    <a:pt x="730" y="14"/>
                    <a:pt x="666" y="0"/>
                    <a:pt x="60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2383900" y="5175925"/>
              <a:ext cx="19675" cy="15475"/>
            </a:xfrm>
            <a:custGeom>
              <a:avLst/>
              <a:gdLst/>
              <a:ahLst/>
              <a:cxnLst/>
              <a:rect l="l" t="t" r="r" b="b"/>
              <a:pathLst>
                <a:path w="787" h="619" extrusionOk="0">
                  <a:moveTo>
                    <a:pt x="609" y="0"/>
                  </a:moveTo>
                  <a:cubicBezTo>
                    <a:pt x="576" y="0"/>
                    <a:pt x="541" y="13"/>
                    <a:pt x="508" y="35"/>
                  </a:cubicBezTo>
                  <a:cubicBezTo>
                    <a:pt x="371" y="128"/>
                    <a:pt x="236" y="226"/>
                    <a:pt x="103" y="327"/>
                  </a:cubicBezTo>
                  <a:cubicBezTo>
                    <a:pt x="21" y="388"/>
                    <a:pt x="1" y="473"/>
                    <a:pt x="64" y="555"/>
                  </a:cubicBezTo>
                  <a:cubicBezTo>
                    <a:pt x="97" y="598"/>
                    <a:pt x="137" y="619"/>
                    <a:pt x="187" y="619"/>
                  </a:cubicBezTo>
                  <a:cubicBezTo>
                    <a:pt x="229" y="619"/>
                    <a:pt x="278" y="603"/>
                    <a:pt x="334" y="573"/>
                  </a:cubicBezTo>
                  <a:cubicBezTo>
                    <a:pt x="436" y="495"/>
                    <a:pt x="572" y="399"/>
                    <a:pt x="701" y="293"/>
                  </a:cubicBezTo>
                  <a:cubicBezTo>
                    <a:pt x="780" y="228"/>
                    <a:pt x="786" y="141"/>
                    <a:pt x="722" y="60"/>
                  </a:cubicBezTo>
                  <a:cubicBezTo>
                    <a:pt x="689" y="19"/>
                    <a:pt x="650" y="0"/>
                    <a:pt x="60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5"/>
            <p:cNvSpPr/>
            <p:nvPr/>
          </p:nvSpPr>
          <p:spPr>
            <a:xfrm>
              <a:off x="2305575" y="5188975"/>
              <a:ext cx="26825" cy="25800"/>
            </a:xfrm>
            <a:custGeom>
              <a:avLst/>
              <a:gdLst/>
              <a:ahLst/>
              <a:cxnLst/>
              <a:rect l="l" t="t" r="r" b="b"/>
              <a:pathLst>
                <a:path w="1073" h="1032" extrusionOk="0">
                  <a:moveTo>
                    <a:pt x="407" y="1"/>
                  </a:moveTo>
                  <a:cubicBezTo>
                    <a:pt x="359" y="1"/>
                    <a:pt x="316" y="19"/>
                    <a:pt x="286" y="70"/>
                  </a:cubicBezTo>
                  <a:cubicBezTo>
                    <a:pt x="250" y="134"/>
                    <a:pt x="228" y="202"/>
                    <a:pt x="283" y="271"/>
                  </a:cubicBezTo>
                  <a:cubicBezTo>
                    <a:pt x="402" y="339"/>
                    <a:pt x="314" y="405"/>
                    <a:pt x="276" y="466"/>
                  </a:cubicBezTo>
                  <a:cubicBezTo>
                    <a:pt x="217" y="560"/>
                    <a:pt x="148" y="649"/>
                    <a:pt x="86" y="743"/>
                  </a:cubicBezTo>
                  <a:cubicBezTo>
                    <a:pt x="28" y="830"/>
                    <a:pt x="0" y="922"/>
                    <a:pt x="103" y="995"/>
                  </a:cubicBezTo>
                  <a:cubicBezTo>
                    <a:pt x="138" y="1020"/>
                    <a:pt x="172" y="1031"/>
                    <a:pt x="204" y="1031"/>
                  </a:cubicBezTo>
                  <a:cubicBezTo>
                    <a:pt x="261" y="1031"/>
                    <a:pt x="313" y="996"/>
                    <a:pt x="353" y="942"/>
                  </a:cubicBezTo>
                  <a:cubicBezTo>
                    <a:pt x="446" y="821"/>
                    <a:pt x="537" y="698"/>
                    <a:pt x="607" y="564"/>
                  </a:cubicBezTo>
                  <a:cubicBezTo>
                    <a:pt x="649" y="485"/>
                    <a:pt x="686" y="430"/>
                    <a:pt x="759" y="430"/>
                  </a:cubicBezTo>
                  <a:cubicBezTo>
                    <a:pt x="782" y="430"/>
                    <a:pt x="808" y="436"/>
                    <a:pt x="840" y="447"/>
                  </a:cubicBezTo>
                  <a:cubicBezTo>
                    <a:pt x="864" y="455"/>
                    <a:pt x="887" y="460"/>
                    <a:pt x="908" y="460"/>
                  </a:cubicBezTo>
                  <a:cubicBezTo>
                    <a:pt x="981" y="460"/>
                    <a:pt x="1037" y="413"/>
                    <a:pt x="1054" y="321"/>
                  </a:cubicBezTo>
                  <a:cubicBezTo>
                    <a:pt x="1072" y="218"/>
                    <a:pt x="1014" y="155"/>
                    <a:pt x="917" y="127"/>
                  </a:cubicBezTo>
                  <a:cubicBezTo>
                    <a:pt x="772" y="87"/>
                    <a:pt x="624" y="48"/>
                    <a:pt x="477" y="11"/>
                  </a:cubicBezTo>
                  <a:cubicBezTo>
                    <a:pt x="453" y="5"/>
                    <a:pt x="429" y="1"/>
                    <a:pt x="407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5"/>
            <p:cNvSpPr/>
            <p:nvPr/>
          </p:nvSpPr>
          <p:spPr>
            <a:xfrm>
              <a:off x="2315250" y="5052100"/>
              <a:ext cx="14825" cy="19525"/>
            </a:xfrm>
            <a:custGeom>
              <a:avLst/>
              <a:gdLst/>
              <a:ahLst/>
              <a:cxnLst/>
              <a:rect l="l" t="t" r="r" b="b"/>
              <a:pathLst>
                <a:path w="593" h="781" extrusionOk="0">
                  <a:moveTo>
                    <a:pt x="193" y="0"/>
                  </a:moveTo>
                  <a:cubicBezTo>
                    <a:pt x="166" y="0"/>
                    <a:pt x="138" y="8"/>
                    <a:pt x="110" y="23"/>
                  </a:cubicBezTo>
                  <a:cubicBezTo>
                    <a:pt x="26" y="68"/>
                    <a:pt x="1" y="162"/>
                    <a:pt x="43" y="253"/>
                  </a:cubicBezTo>
                  <a:cubicBezTo>
                    <a:pt x="107" y="390"/>
                    <a:pt x="177" y="525"/>
                    <a:pt x="246" y="660"/>
                  </a:cubicBezTo>
                  <a:cubicBezTo>
                    <a:pt x="284" y="732"/>
                    <a:pt x="340" y="781"/>
                    <a:pt x="408" y="781"/>
                  </a:cubicBezTo>
                  <a:cubicBezTo>
                    <a:pt x="432" y="781"/>
                    <a:pt x="456" y="775"/>
                    <a:pt x="482" y="763"/>
                  </a:cubicBezTo>
                  <a:cubicBezTo>
                    <a:pt x="584" y="715"/>
                    <a:pt x="592" y="615"/>
                    <a:pt x="556" y="516"/>
                  </a:cubicBezTo>
                  <a:cubicBezTo>
                    <a:pt x="538" y="464"/>
                    <a:pt x="511" y="413"/>
                    <a:pt x="464" y="311"/>
                  </a:cubicBezTo>
                  <a:cubicBezTo>
                    <a:pt x="440" y="271"/>
                    <a:pt x="385" y="183"/>
                    <a:pt x="333" y="93"/>
                  </a:cubicBezTo>
                  <a:cubicBezTo>
                    <a:pt x="297" y="31"/>
                    <a:pt x="247" y="0"/>
                    <a:pt x="19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5"/>
            <p:cNvSpPr/>
            <p:nvPr/>
          </p:nvSpPr>
          <p:spPr>
            <a:xfrm>
              <a:off x="2289900" y="5024300"/>
              <a:ext cx="19625" cy="16250"/>
            </a:xfrm>
            <a:custGeom>
              <a:avLst/>
              <a:gdLst/>
              <a:ahLst/>
              <a:cxnLst/>
              <a:rect l="l" t="t" r="r" b="b"/>
              <a:pathLst>
                <a:path w="785" h="650" extrusionOk="0">
                  <a:moveTo>
                    <a:pt x="230" y="1"/>
                  </a:moveTo>
                  <a:cubicBezTo>
                    <a:pt x="201" y="1"/>
                    <a:pt x="169" y="8"/>
                    <a:pt x="131" y="25"/>
                  </a:cubicBezTo>
                  <a:cubicBezTo>
                    <a:pt x="36" y="87"/>
                    <a:pt x="0" y="182"/>
                    <a:pt x="110" y="283"/>
                  </a:cubicBezTo>
                  <a:cubicBezTo>
                    <a:pt x="233" y="398"/>
                    <a:pt x="365" y="501"/>
                    <a:pt x="496" y="605"/>
                  </a:cubicBezTo>
                  <a:cubicBezTo>
                    <a:pt x="533" y="634"/>
                    <a:pt x="571" y="650"/>
                    <a:pt x="607" y="650"/>
                  </a:cubicBezTo>
                  <a:cubicBezTo>
                    <a:pt x="651" y="650"/>
                    <a:pt x="692" y="627"/>
                    <a:pt x="726" y="580"/>
                  </a:cubicBezTo>
                  <a:cubicBezTo>
                    <a:pt x="781" y="501"/>
                    <a:pt x="784" y="417"/>
                    <a:pt x="698" y="346"/>
                  </a:cubicBezTo>
                  <a:cubicBezTo>
                    <a:pt x="581" y="250"/>
                    <a:pt x="468" y="149"/>
                    <a:pt x="353" y="52"/>
                  </a:cubicBezTo>
                  <a:cubicBezTo>
                    <a:pt x="316" y="21"/>
                    <a:pt x="278" y="1"/>
                    <a:pt x="23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5"/>
            <p:cNvSpPr/>
            <p:nvPr/>
          </p:nvSpPr>
          <p:spPr>
            <a:xfrm>
              <a:off x="2332500" y="5124700"/>
              <a:ext cx="9725" cy="20625"/>
            </a:xfrm>
            <a:custGeom>
              <a:avLst/>
              <a:gdLst/>
              <a:ahLst/>
              <a:cxnLst/>
              <a:rect l="l" t="t" r="r" b="b"/>
              <a:pathLst>
                <a:path w="389" h="825" extrusionOk="0">
                  <a:moveTo>
                    <a:pt x="205" y="0"/>
                  </a:moveTo>
                  <a:cubicBezTo>
                    <a:pt x="202" y="0"/>
                    <a:pt x="199" y="0"/>
                    <a:pt x="196" y="1"/>
                  </a:cubicBezTo>
                  <a:cubicBezTo>
                    <a:pt x="126" y="3"/>
                    <a:pt x="61" y="33"/>
                    <a:pt x="51" y="104"/>
                  </a:cubicBezTo>
                  <a:cubicBezTo>
                    <a:pt x="22" y="309"/>
                    <a:pt x="1" y="516"/>
                    <a:pt x="35" y="720"/>
                  </a:cubicBezTo>
                  <a:cubicBezTo>
                    <a:pt x="47" y="790"/>
                    <a:pt x="96" y="825"/>
                    <a:pt x="163" y="825"/>
                  </a:cubicBezTo>
                  <a:cubicBezTo>
                    <a:pt x="192" y="825"/>
                    <a:pt x="224" y="818"/>
                    <a:pt x="258" y="806"/>
                  </a:cubicBezTo>
                  <a:cubicBezTo>
                    <a:pt x="276" y="789"/>
                    <a:pt x="321" y="766"/>
                    <a:pt x="329" y="733"/>
                  </a:cubicBezTo>
                  <a:cubicBezTo>
                    <a:pt x="374" y="523"/>
                    <a:pt x="388" y="308"/>
                    <a:pt x="347" y="95"/>
                  </a:cubicBezTo>
                  <a:cubicBezTo>
                    <a:pt x="334" y="33"/>
                    <a:pt x="270" y="0"/>
                    <a:pt x="20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5"/>
            <p:cNvSpPr/>
            <p:nvPr/>
          </p:nvSpPr>
          <p:spPr>
            <a:xfrm>
              <a:off x="2223600" y="5017950"/>
              <a:ext cx="18225" cy="17100"/>
            </a:xfrm>
            <a:custGeom>
              <a:avLst/>
              <a:gdLst/>
              <a:ahLst/>
              <a:cxnLst/>
              <a:rect l="l" t="t" r="r" b="b"/>
              <a:pathLst>
                <a:path w="729" h="684" extrusionOk="0">
                  <a:moveTo>
                    <a:pt x="534" y="0"/>
                  </a:moveTo>
                  <a:cubicBezTo>
                    <a:pt x="508" y="0"/>
                    <a:pt x="483" y="8"/>
                    <a:pt x="459" y="25"/>
                  </a:cubicBezTo>
                  <a:cubicBezTo>
                    <a:pt x="295" y="138"/>
                    <a:pt x="145" y="269"/>
                    <a:pt x="43" y="443"/>
                  </a:cubicBezTo>
                  <a:cubicBezTo>
                    <a:pt x="1" y="513"/>
                    <a:pt x="21" y="581"/>
                    <a:pt x="74" y="640"/>
                  </a:cubicBezTo>
                  <a:cubicBezTo>
                    <a:pt x="105" y="674"/>
                    <a:pt x="141" y="683"/>
                    <a:pt x="179" y="683"/>
                  </a:cubicBezTo>
                  <a:cubicBezTo>
                    <a:pt x="203" y="683"/>
                    <a:pt x="229" y="680"/>
                    <a:pt x="254" y="677"/>
                  </a:cubicBezTo>
                  <a:cubicBezTo>
                    <a:pt x="397" y="532"/>
                    <a:pt x="546" y="390"/>
                    <a:pt x="682" y="236"/>
                  </a:cubicBezTo>
                  <a:cubicBezTo>
                    <a:pt x="728" y="185"/>
                    <a:pt x="696" y="113"/>
                    <a:pt x="652" y="61"/>
                  </a:cubicBezTo>
                  <a:cubicBezTo>
                    <a:pt x="619" y="22"/>
                    <a:pt x="577" y="0"/>
                    <a:pt x="534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5"/>
            <p:cNvSpPr/>
            <p:nvPr/>
          </p:nvSpPr>
          <p:spPr>
            <a:xfrm>
              <a:off x="2246550" y="5150700"/>
              <a:ext cx="19350" cy="16675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202" y="0"/>
                  </a:moveTo>
                  <a:cubicBezTo>
                    <a:pt x="176" y="0"/>
                    <a:pt x="145" y="9"/>
                    <a:pt x="112" y="27"/>
                  </a:cubicBezTo>
                  <a:cubicBezTo>
                    <a:pt x="63" y="80"/>
                    <a:pt x="1" y="156"/>
                    <a:pt x="67" y="243"/>
                  </a:cubicBezTo>
                  <a:cubicBezTo>
                    <a:pt x="194" y="407"/>
                    <a:pt x="351" y="545"/>
                    <a:pt x="530" y="649"/>
                  </a:cubicBezTo>
                  <a:cubicBezTo>
                    <a:pt x="550" y="660"/>
                    <a:pt x="572" y="666"/>
                    <a:pt x="593" y="666"/>
                  </a:cubicBezTo>
                  <a:cubicBezTo>
                    <a:pt x="632" y="666"/>
                    <a:pt x="671" y="647"/>
                    <a:pt x="701" y="608"/>
                  </a:cubicBezTo>
                  <a:cubicBezTo>
                    <a:pt x="749" y="544"/>
                    <a:pt x="773" y="466"/>
                    <a:pt x="716" y="411"/>
                  </a:cubicBezTo>
                  <a:cubicBezTo>
                    <a:pt x="573" y="274"/>
                    <a:pt x="421" y="147"/>
                    <a:pt x="267" y="22"/>
                  </a:cubicBezTo>
                  <a:cubicBezTo>
                    <a:pt x="250" y="8"/>
                    <a:pt x="228" y="0"/>
                    <a:pt x="202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5"/>
            <p:cNvSpPr/>
            <p:nvPr/>
          </p:nvSpPr>
          <p:spPr>
            <a:xfrm>
              <a:off x="2210350" y="5086875"/>
              <a:ext cx="11225" cy="20325"/>
            </a:xfrm>
            <a:custGeom>
              <a:avLst/>
              <a:gdLst/>
              <a:ahLst/>
              <a:cxnLst/>
              <a:rect l="l" t="t" r="r" b="b"/>
              <a:pathLst>
                <a:path w="449" h="813" extrusionOk="0">
                  <a:moveTo>
                    <a:pt x="170" y="0"/>
                  </a:moveTo>
                  <a:cubicBezTo>
                    <a:pt x="160" y="0"/>
                    <a:pt x="150" y="1"/>
                    <a:pt x="139" y="2"/>
                  </a:cubicBezTo>
                  <a:cubicBezTo>
                    <a:pt x="38" y="16"/>
                    <a:pt x="0" y="100"/>
                    <a:pt x="10" y="199"/>
                  </a:cubicBezTo>
                  <a:cubicBezTo>
                    <a:pt x="26" y="358"/>
                    <a:pt x="53" y="514"/>
                    <a:pt x="103" y="650"/>
                  </a:cubicBezTo>
                  <a:cubicBezTo>
                    <a:pt x="131" y="752"/>
                    <a:pt x="180" y="812"/>
                    <a:pt x="262" y="812"/>
                  </a:cubicBezTo>
                  <a:cubicBezTo>
                    <a:pt x="279" y="812"/>
                    <a:pt x="297" y="810"/>
                    <a:pt x="316" y="805"/>
                  </a:cubicBezTo>
                  <a:cubicBezTo>
                    <a:pt x="436" y="775"/>
                    <a:pt x="449" y="678"/>
                    <a:pt x="430" y="578"/>
                  </a:cubicBezTo>
                  <a:cubicBezTo>
                    <a:pt x="404" y="437"/>
                    <a:pt x="366" y="299"/>
                    <a:pt x="340" y="158"/>
                  </a:cubicBezTo>
                  <a:cubicBezTo>
                    <a:pt x="321" y="53"/>
                    <a:pt x="259" y="0"/>
                    <a:pt x="170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2324950" y="5161975"/>
              <a:ext cx="12575" cy="20050"/>
            </a:xfrm>
            <a:custGeom>
              <a:avLst/>
              <a:gdLst/>
              <a:ahLst/>
              <a:cxnLst/>
              <a:rect l="l" t="t" r="r" b="b"/>
              <a:pathLst>
                <a:path w="503" h="802" extrusionOk="0">
                  <a:moveTo>
                    <a:pt x="323" y="1"/>
                  </a:moveTo>
                  <a:cubicBezTo>
                    <a:pt x="301" y="1"/>
                    <a:pt x="277" y="5"/>
                    <a:pt x="254" y="15"/>
                  </a:cubicBezTo>
                  <a:cubicBezTo>
                    <a:pt x="242" y="26"/>
                    <a:pt x="215" y="39"/>
                    <a:pt x="206" y="59"/>
                  </a:cubicBezTo>
                  <a:cubicBezTo>
                    <a:pt x="118" y="255"/>
                    <a:pt x="41" y="457"/>
                    <a:pt x="10" y="671"/>
                  </a:cubicBezTo>
                  <a:cubicBezTo>
                    <a:pt x="1" y="746"/>
                    <a:pt x="72" y="778"/>
                    <a:pt x="136" y="794"/>
                  </a:cubicBezTo>
                  <a:cubicBezTo>
                    <a:pt x="153" y="799"/>
                    <a:pt x="170" y="801"/>
                    <a:pt x="186" y="801"/>
                  </a:cubicBezTo>
                  <a:cubicBezTo>
                    <a:pt x="245" y="801"/>
                    <a:pt x="293" y="771"/>
                    <a:pt x="315" y="712"/>
                  </a:cubicBezTo>
                  <a:cubicBezTo>
                    <a:pt x="377" y="546"/>
                    <a:pt x="443" y="380"/>
                    <a:pt x="479" y="209"/>
                  </a:cubicBezTo>
                  <a:cubicBezTo>
                    <a:pt x="503" y="90"/>
                    <a:pt x="422" y="1"/>
                    <a:pt x="323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5"/>
            <p:cNvSpPr/>
            <p:nvPr/>
          </p:nvSpPr>
          <p:spPr>
            <a:xfrm>
              <a:off x="2222750" y="5121800"/>
              <a:ext cx="16525" cy="18625"/>
            </a:xfrm>
            <a:custGeom>
              <a:avLst/>
              <a:gdLst/>
              <a:ahLst/>
              <a:cxnLst/>
              <a:rect l="l" t="t" r="r" b="b"/>
              <a:pathLst>
                <a:path w="661" h="745" extrusionOk="0">
                  <a:moveTo>
                    <a:pt x="200" y="1"/>
                  </a:moveTo>
                  <a:cubicBezTo>
                    <a:pt x="174" y="1"/>
                    <a:pt x="147" y="8"/>
                    <a:pt x="118" y="23"/>
                  </a:cubicBezTo>
                  <a:cubicBezTo>
                    <a:pt x="0" y="87"/>
                    <a:pt x="22" y="192"/>
                    <a:pt x="71" y="299"/>
                  </a:cubicBezTo>
                  <a:cubicBezTo>
                    <a:pt x="166" y="426"/>
                    <a:pt x="255" y="557"/>
                    <a:pt x="354" y="679"/>
                  </a:cubicBezTo>
                  <a:cubicBezTo>
                    <a:pt x="390" y="723"/>
                    <a:pt x="432" y="744"/>
                    <a:pt x="476" y="744"/>
                  </a:cubicBezTo>
                  <a:cubicBezTo>
                    <a:pt x="513" y="744"/>
                    <a:pt x="551" y="729"/>
                    <a:pt x="587" y="698"/>
                  </a:cubicBezTo>
                  <a:cubicBezTo>
                    <a:pt x="657" y="639"/>
                    <a:pt x="660" y="561"/>
                    <a:pt x="610" y="484"/>
                  </a:cubicBezTo>
                  <a:cubicBezTo>
                    <a:pt x="533" y="365"/>
                    <a:pt x="453" y="247"/>
                    <a:pt x="374" y="127"/>
                  </a:cubicBezTo>
                  <a:cubicBezTo>
                    <a:pt x="329" y="57"/>
                    <a:pt x="272" y="1"/>
                    <a:pt x="20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5"/>
            <p:cNvSpPr/>
            <p:nvPr/>
          </p:nvSpPr>
          <p:spPr>
            <a:xfrm>
              <a:off x="2211125" y="5049550"/>
              <a:ext cx="10800" cy="20425"/>
            </a:xfrm>
            <a:custGeom>
              <a:avLst/>
              <a:gdLst/>
              <a:ahLst/>
              <a:cxnLst/>
              <a:rect l="l" t="t" r="r" b="b"/>
              <a:pathLst>
                <a:path w="432" h="817" extrusionOk="0">
                  <a:moveTo>
                    <a:pt x="237" y="0"/>
                  </a:moveTo>
                  <a:cubicBezTo>
                    <a:pt x="172" y="0"/>
                    <a:pt x="132" y="46"/>
                    <a:pt x="110" y="107"/>
                  </a:cubicBezTo>
                  <a:cubicBezTo>
                    <a:pt x="49" y="281"/>
                    <a:pt x="8" y="461"/>
                    <a:pt x="4" y="644"/>
                  </a:cubicBezTo>
                  <a:cubicBezTo>
                    <a:pt x="0" y="767"/>
                    <a:pt x="73" y="816"/>
                    <a:pt x="179" y="816"/>
                  </a:cubicBezTo>
                  <a:cubicBezTo>
                    <a:pt x="197" y="816"/>
                    <a:pt x="217" y="815"/>
                    <a:pt x="237" y="812"/>
                  </a:cubicBezTo>
                  <a:cubicBezTo>
                    <a:pt x="258" y="790"/>
                    <a:pt x="293" y="771"/>
                    <a:pt x="300" y="745"/>
                  </a:cubicBezTo>
                  <a:cubicBezTo>
                    <a:pt x="344" y="543"/>
                    <a:pt x="391" y="341"/>
                    <a:pt x="420" y="137"/>
                  </a:cubicBezTo>
                  <a:cubicBezTo>
                    <a:pt x="432" y="53"/>
                    <a:pt x="349" y="22"/>
                    <a:pt x="275" y="5"/>
                  </a:cubicBezTo>
                  <a:cubicBezTo>
                    <a:pt x="262" y="2"/>
                    <a:pt x="249" y="0"/>
                    <a:pt x="237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5"/>
            <p:cNvSpPr/>
            <p:nvPr/>
          </p:nvSpPr>
          <p:spPr>
            <a:xfrm>
              <a:off x="2277200" y="5173525"/>
              <a:ext cx="20100" cy="14250"/>
            </a:xfrm>
            <a:custGeom>
              <a:avLst/>
              <a:gdLst/>
              <a:ahLst/>
              <a:cxnLst/>
              <a:rect l="l" t="t" r="r" b="b"/>
              <a:pathLst>
                <a:path w="804" h="570" extrusionOk="0">
                  <a:moveTo>
                    <a:pt x="191" y="0"/>
                  </a:moveTo>
                  <a:cubicBezTo>
                    <a:pt x="186" y="0"/>
                    <a:pt x="180" y="1"/>
                    <a:pt x="175" y="1"/>
                  </a:cubicBezTo>
                  <a:cubicBezTo>
                    <a:pt x="154" y="2"/>
                    <a:pt x="134" y="5"/>
                    <a:pt x="113" y="9"/>
                  </a:cubicBezTo>
                  <a:cubicBezTo>
                    <a:pt x="102" y="15"/>
                    <a:pt x="90" y="21"/>
                    <a:pt x="81" y="30"/>
                  </a:cubicBezTo>
                  <a:cubicBezTo>
                    <a:pt x="67" y="39"/>
                    <a:pt x="57" y="52"/>
                    <a:pt x="47" y="64"/>
                  </a:cubicBezTo>
                  <a:cubicBezTo>
                    <a:pt x="0" y="134"/>
                    <a:pt x="15" y="240"/>
                    <a:pt x="104" y="302"/>
                  </a:cubicBezTo>
                  <a:cubicBezTo>
                    <a:pt x="240" y="396"/>
                    <a:pt x="391" y="471"/>
                    <a:pt x="541" y="545"/>
                  </a:cubicBezTo>
                  <a:cubicBezTo>
                    <a:pt x="573" y="561"/>
                    <a:pt x="605" y="570"/>
                    <a:pt x="634" y="570"/>
                  </a:cubicBezTo>
                  <a:cubicBezTo>
                    <a:pt x="685" y="570"/>
                    <a:pt x="731" y="544"/>
                    <a:pt x="761" y="478"/>
                  </a:cubicBezTo>
                  <a:cubicBezTo>
                    <a:pt x="804" y="383"/>
                    <a:pt x="784" y="306"/>
                    <a:pt x="692" y="255"/>
                  </a:cubicBezTo>
                  <a:cubicBezTo>
                    <a:pt x="554" y="176"/>
                    <a:pt x="414" y="101"/>
                    <a:pt x="276" y="22"/>
                  </a:cubicBezTo>
                  <a:cubicBezTo>
                    <a:pt x="263" y="15"/>
                    <a:pt x="250" y="9"/>
                    <a:pt x="236" y="5"/>
                  </a:cubicBezTo>
                  <a:cubicBezTo>
                    <a:pt x="221" y="2"/>
                    <a:pt x="206" y="0"/>
                    <a:pt x="191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5"/>
            <p:cNvSpPr/>
            <p:nvPr/>
          </p:nvSpPr>
          <p:spPr>
            <a:xfrm>
              <a:off x="2279200" y="5173550"/>
              <a:ext cx="2400" cy="725"/>
            </a:xfrm>
            <a:custGeom>
              <a:avLst/>
              <a:gdLst/>
              <a:ahLst/>
              <a:cxnLst/>
              <a:rect l="l" t="t" r="r" b="b"/>
              <a:pathLst>
                <a:path w="96" h="29" extrusionOk="0">
                  <a:moveTo>
                    <a:pt x="95" y="0"/>
                  </a:moveTo>
                  <a:cubicBezTo>
                    <a:pt x="75" y="1"/>
                    <a:pt x="54" y="4"/>
                    <a:pt x="33" y="8"/>
                  </a:cubicBezTo>
                  <a:cubicBezTo>
                    <a:pt x="22" y="14"/>
                    <a:pt x="10" y="20"/>
                    <a:pt x="1" y="29"/>
                  </a:cubicBezTo>
                  <a:cubicBezTo>
                    <a:pt x="10" y="20"/>
                    <a:pt x="22" y="14"/>
                    <a:pt x="33" y="8"/>
                  </a:cubicBezTo>
                  <a:cubicBezTo>
                    <a:pt x="54" y="4"/>
                    <a:pt x="75" y="1"/>
                    <a:pt x="95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5"/>
            <p:cNvSpPr/>
            <p:nvPr/>
          </p:nvSpPr>
          <p:spPr>
            <a:xfrm>
              <a:off x="2329000" y="5087300"/>
              <a:ext cx="10800" cy="20400"/>
            </a:xfrm>
            <a:custGeom>
              <a:avLst/>
              <a:gdLst/>
              <a:ahLst/>
              <a:cxnLst/>
              <a:rect l="l" t="t" r="r" b="b"/>
              <a:pathLst>
                <a:path w="432" h="816" extrusionOk="0">
                  <a:moveTo>
                    <a:pt x="169" y="0"/>
                  </a:moveTo>
                  <a:cubicBezTo>
                    <a:pt x="153" y="0"/>
                    <a:pt x="137" y="2"/>
                    <a:pt x="121" y="5"/>
                  </a:cubicBezTo>
                  <a:cubicBezTo>
                    <a:pt x="40" y="21"/>
                    <a:pt x="0" y="96"/>
                    <a:pt x="10" y="169"/>
                  </a:cubicBezTo>
                  <a:cubicBezTo>
                    <a:pt x="34" y="349"/>
                    <a:pt x="74" y="526"/>
                    <a:pt x="95" y="640"/>
                  </a:cubicBezTo>
                  <a:cubicBezTo>
                    <a:pt x="139" y="764"/>
                    <a:pt x="188" y="815"/>
                    <a:pt x="256" y="815"/>
                  </a:cubicBezTo>
                  <a:cubicBezTo>
                    <a:pt x="270" y="815"/>
                    <a:pt x="285" y="813"/>
                    <a:pt x="301" y="809"/>
                  </a:cubicBezTo>
                  <a:cubicBezTo>
                    <a:pt x="376" y="790"/>
                    <a:pt x="432" y="741"/>
                    <a:pt x="425" y="657"/>
                  </a:cubicBezTo>
                  <a:cubicBezTo>
                    <a:pt x="409" y="467"/>
                    <a:pt x="385" y="279"/>
                    <a:pt x="317" y="99"/>
                  </a:cubicBezTo>
                  <a:cubicBezTo>
                    <a:pt x="290" y="27"/>
                    <a:pt x="232" y="0"/>
                    <a:pt x="169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5"/>
            <p:cNvSpPr/>
            <p:nvPr/>
          </p:nvSpPr>
          <p:spPr>
            <a:xfrm>
              <a:off x="2256375" y="5011000"/>
              <a:ext cx="21050" cy="10000"/>
            </a:xfrm>
            <a:custGeom>
              <a:avLst/>
              <a:gdLst/>
              <a:ahLst/>
              <a:cxnLst/>
              <a:rect l="l" t="t" r="r" b="b"/>
              <a:pathLst>
                <a:path w="842" h="400" extrusionOk="0">
                  <a:moveTo>
                    <a:pt x="218" y="1"/>
                  </a:moveTo>
                  <a:cubicBezTo>
                    <a:pt x="193" y="1"/>
                    <a:pt x="169" y="1"/>
                    <a:pt x="146" y="2"/>
                  </a:cubicBezTo>
                  <a:cubicBezTo>
                    <a:pt x="45" y="39"/>
                    <a:pt x="1" y="91"/>
                    <a:pt x="12" y="174"/>
                  </a:cubicBezTo>
                  <a:cubicBezTo>
                    <a:pt x="23" y="250"/>
                    <a:pt x="63" y="311"/>
                    <a:pt x="145" y="325"/>
                  </a:cubicBezTo>
                  <a:cubicBezTo>
                    <a:pt x="309" y="352"/>
                    <a:pt x="475" y="380"/>
                    <a:pt x="640" y="398"/>
                  </a:cubicBezTo>
                  <a:cubicBezTo>
                    <a:pt x="648" y="399"/>
                    <a:pt x="655" y="399"/>
                    <a:pt x="662" y="399"/>
                  </a:cubicBezTo>
                  <a:cubicBezTo>
                    <a:pt x="728" y="399"/>
                    <a:pt x="786" y="368"/>
                    <a:pt x="812" y="295"/>
                  </a:cubicBezTo>
                  <a:cubicBezTo>
                    <a:pt x="841" y="216"/>
                    <a:pt x="819" y="140"/>
                    <a:pt x="751" y="108"/>
                  </a:cubicBezTo>
                  <a:cubicBezTo>
                    <a:pt x="578" y="23"/>
                    <a:pt x="392" y="1"/>
                    <a:pt x="21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2068775" y="5273275"/>
              <a:ext cx="21725" cy="12475"/>
            </a:xfrm>
            <a:custGeom>
              <a:avLst/>
              <a:gdLst/>
              <a:ahLst/>
              <a:cxnLst/>
              <a:rect l="l" t="t" r="r" b="b"/>
              <a:pathLst>
                <a:path w="869" h="499" extrusionOk="0">
                  <a:moveTo>
                    <a:pt x="168" y="1"/>
                  </a:moveTo>
                  <a:cubicBezTo>
                    <a:pt x="157" y="1"/>
                    <a:pt x="148" y="2"/>
                    <a:pt x="142" y="4"/>
                  </a:cubicBezTo>
                  <a:cubicBezTo>
                    <a:pt x="24" y="50"/>
                    <a:pt x="1" y="225"/>
                    <a:pt x="119" y="295"/>
                  </a:cubicBezTo>
                  <a:cubicBezTo>
                    <a:pt x="283" y="391"/>
                    <a:pt x="462" y="469"/>
                    <a:pt x="651" y="497"/>
                  </a:cubicBezTo>
                  <a:cubicBezTo>
                    <a:pt x="660" y="498"/>
                    <a:pt x="668" y="499"/>
                    <a:pt x="676" y="499"/>
                  </a:cubicBezTo>
                  <a:cubicBezTo>
                    <a:pt x="793" y="499"/>
                    <a:pt x="869" y="369"/>
                    <a:pt x="815" y="262"/>
                  </a:cubicBezTo>
                  <a:cubicBezTo>
                    <a:pt x="777" y="187"/>
                    <a:pt x="304" y="1"/>
                    <a:pt x="168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2036975" y="5254175"/>
              <a:ext cx="18950" cy="15450"/>
            </a:xfrm>
            <a:custGeom>
              <a:avLst/>
              <a:gdLst/>
              <a:ahLst/>
              <a:cxnLst/>
              <a:rect l="l" t="t" r="r" b="b"/>
              <a:pathLst>
                <a:path w="758" h="618" extrusionOk="0">
                  <a:moveTo>
                    <a:pt x="173" y="0"/>
                  </a:moveTo>
                  <a:cubicBezTo>
                    <a:pt x="173" y="0"/>
                    <a:pt x="173" y="0"/>
                    <a:pt x="172" y="0"/>
                  </a:cubicBezTo>
                  <a:cubicBezTo>
                    <a:pt x="115" y="0"/>
                    <a:pt x="63" y="32"/>
                    <a:pt x="36" y="82"/>
                  </a:cubicBezTo>
                  <a:cubicBezTo>
                    <a:pt x="0" y="146"/>
                    <a:pt x="6" y="215"/>
                    <a:pt x="53" y="260"/>
                  </a:cubicBezTo>
                  <a:cubicBezTo>
                    <a:pt x="201" y="404"/>
                    <a:pt x="365" y="531"/>
                    <a:pt x="561" y="608"/>
                  </a:cubicBezTo>
                  <a:cubicBezTo>
                    <a:pt x="578" y="615"/>
                    <a:pt x="594" y="618"/>
                    <a:pt x="610" y="618"/>
                  </a:cubicBezTo>
                  <a:cubicBezTo>
                    <a:pt x="648" y="618"/>
                    <a:pt x="682" y="599"/>
                    <a:pt x="709" y="563"/>
                  </a:cubicBezTo>
                  <a:cubicBezTo>
                    <a:pt x="718" y="549"/>
                    <a:pt x="727" y="536"/>
                    <a:pt x="734" y="521"/>
                  </a:cubicBezTo>
                  <a:cubicBezTo>
                    <a:pt x="757" y="478"/>
                    <a:pt x="758" y="427"/>
                    <a:pt x="736" y="384"/>
                  </a:cubicBezTo>
                  <a:cubicBezTo>
                    <a:pt x="719" y="344"/>
                    <a:pt x="559" y="222"/>
                    <a:pt x="412" y="127"/>
                  </a:cubicBezTo>
                  <a:cubicBezTo>
                    <a:pt x="391" y="113"/>
                    <a:pt x="371" y="100"/>
                    <a:pt x="351" y="88"/>
                  </a:cubicBezTo>
                  <a:cubicBezTo>
                    <a:pt x="328" y="74"/>
                    <a:pt x="306" y="61"/>
                    <a:pt x="286" y="50"/>
                  </a:cubicBezTo>
                  <a:cubicBezTo>
                    <a:pt x="233" y="20"/>
                    <a:pt x="192" y="0"/>
                    <a:pt x="173" y="0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>
              <a:off x="2014400" y="5232650"/>
              <a:ext cx="13075" cy="12575"/>
            </a:xfrm>
            <a:custGeom>
              <a:avLst/>
              <a:gdLst/>
              <a:ahLst/>
              <a:cxnLst/>
              <a:rect l="l" t="t" r="r" b="b"/>
              <a:pathLst>
                <a:path w="523" h="503" extrusionOk="0">
                  <a:moveTo>
                    <a:pt x="154" y="1"/>
                  </a:moveTo>
                  <a:cubicBezTo>
                    <a:pt x="140" y="1"/>
                    <a:pt x="127" y="3"/>
                    <a:pt x="115" y="8"/>
                  </a:cubicBezTo>
                  <a:cubicBezTo>
                    <a:pt x="11" y="53"/>
                    <a:pt x="1" y="139"/>
                    <a:pt x="31" y="228"/>
                  </a:cubicBezTo>
                  <a:cubicBezTo>
                    <a:pt x="80" y="365"/>
                    <a:pt x="262" y="503"/>
                    <a:pt x="372" y="503"/>
                  </a:cubicBezTo>
                  <a:cubicBezTo>
                    <a:pt x="388" y="503"/>
                    <a:pt x="402" y="500"/>
                    <a:pt x="415" y="493"/>
                  </a:cubicBezTo>
                  <a:cubicBezTo>
                    <a:pt x="506" y="446"/>
                    <a:pt x="523" y="362"/>
                    <a:pt x="502" y="277"/>
                  </a:cubicBezTo>
                  <a:cubicBezTo>
                    <a:pt x="445" y="136"/>
                    <a:pt x="264" y="1"/>
                    <a:pt x="154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2415450" y="4714175"/>
              <a:ext cx="726000" cy="371950"/>
            </a:xfrm>
            <a:custGeom>
              <a:avLst/>
              <a:gdLst/>
              <a:ahLst/>
              <a:cxnLst/>
              <a:rect l="l" t="t" r="r" b="b"/>
              <a:pathLst>
                <a:path w="29040" h="14878" extrusionOk="0">
                  <a:moveTo>
                    <a:pt x="24457" y="0"/>
                  </a:moveTo>
                  <a:cubicBezTo>
                    <a:pt x="23393" y="0"/>
                    <a:pt x="22310" y="180"/>
                    <a:pt x="21336" y="447"/>
                  </a:cubicBezTo>
                  <a:cubicBezTo>
                    <a:pt x="13921" y="2398"/>
                    <a:pt x="7791" y="6473"/>
                    <a:pt x="2522" y="11763"/>
                  </a:cubicBezTo>
                  <a:cubicBezTo>
                    <a:pt x="1674" y="12613"/>
                    <a:pt x="1" y="13819"/>
                    <a:pt x="287" y="14557"/>
                  </a:cubicBezTo>
                  <a:cubicBezTo>
                    <a:pt x="356" y="14736"/>
                    <a:pt x="428" y="14878"/>
                    <a:pt x="738" y="14878"/>
                  </a:cubicBezTo>
                  <a:cubicBezTo>
                    <a:pt x="1415" y="14878"/>
                    <a:pt x="3230" y="14200"/>
                    <a:pt x="8652" y="11747"/>
                  </a:cubicBezTo>
                  <a:cubicBezTo>
                    <a:pt x="8652" y="11747"/>
                    <a:pt x="15114" y="9114"/>
                    <a:pt x="16131" y="8646"/>
                  </a:cubicBezTo>
                  <a:cubicBezTo>
                    <a:pt x="19283" y="7191"/>
                    <a:pt x="22434" y="6014"/>
                    <a:pt x="25541" y="4579"/>
                  </a:cubicBezTo>
                  <a:cubicBezTo>
                    <a:pt x="26160" y="4292"/>
                    <a:pt x="26752" y="3938"/>
                    <a:pt x="27369" y="3626"/>
                  </a:cubicBezTo>
                  <a:cubicBezTo>
                    <a:pt x="27663" y="3413"/>
                    <a:pt x="28060" y="3258"/>
                    <a:pt x="28377" y="2999"/>
                  </a:cubicBezTo>
                  <a:cubicBezTo>
                    <a:pt x="28589" y="2826"/>
                    <a:pt x="28776" y="2632"/>
                    <a:pt x="28898" y="2402"/>
                  </a:cubicBezTo>
                  <a:cubicBezTo>
                    <a:pt x="28973" y="2261"/>
                    <a:pt x="29022" y="2107"/>
                    <a:pt x="29039" y="1947"/>
                  </a:cubicBezTo>
                  <a:cubicBezTo>
                    <a:pt x="27965" y="504"/>
                    <a:pt x="26238" y="0"/>
                    <a:pt x="24457" y="0"/>
                  </a:cubicBezTo>
                  <a:close/>
                </a:path>
              </a:pathLst>
            </a:custGeom>
            <a:solidFill>
              <a:srgbClr val="BD8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5"/>
            <p:cNvSpPr/>
            <p:nvPr/>
          </p:nvSpPr>
          <p:spPr>
            <a:xfrm>
              <a:off x="2581050" y="4919950"/>
              <a:ext cx="8375" cy="5875"/>
            </a:xfrm>
            <a:custGeom>
              <a:avLst/>
              <a:gdLst/>
              <a:ahLst/>
              <a:cxnLst/>
              <a:rect l="l" t="t" r="r" b="b"/>
              <a:pathLst>
                <a:path w="335" h="235" extrusionOk="0">
                  <a:moveTo>
                    <a:pt x="168" y="1"/>
                  </a:moveTo>
                  <a:cubicBezTo>
                    <a:pt x="152" y="1"/>
                    <a:pt x="136" y="4"/>
                    <a:pt x="118" y="12"/>
                  </a:cubicBezTo>
                  <a:cubicBezTo>
                    <a:pt x="0" y="67"/>
                    <a:pt x="59" y="235"/>
                    <a:pt x="166" y="235"/>
                  </a:cubicBezTo>
                  <a:cubicBezTo>
                    <a:pt x="182" y="235"/>
                    <a:pt x="198" y="231"/>
                    <a:pt x="216" y="223"/>
                  </a:cubicBezTo>
                  <a:cubicBezTo>
                    <a:pt x="335" y="168"/>
                    <a:pt x="276" y="1"/>
                    <a:pt x="168" y="1"/>
                  </a:cubicBezTo>
                  <a:close/>
                </a:path>
              </a:pathLst>
            </a:custGeom>
            <a:solidFill>
              <a:srgbClr val="BD8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2347425" y="4884375"/>
              <a:ext cx="235225" cy="129700"/>
            </a:xfrm>
            <a:custGeom>
              <a:avLst/>
              <a:gdLst/>
              <a:ahLst/>
              <a:cxnLst/>
              <a:rect l="l" t="t" r="r" b="b"/>
              <a:pathLst>
                <a:path w="9409" h="5188" extrusionOk="0">
                  <a:moveTo>
                    <a:pt x="4614" y="1"/>
                  </a:moveTo>
                  <a:cubicBezTo>
                    <a:pt x="4584" y="1"/>
                    <a:pt x="4553" y="1"/>
                    <a:pt x="4521" y="3"/>
                  </a:cubicBezTo>
                  <a:cubicBezTo>
                    <a:pt x="3984" y="24"/>
                    <a:pt x="3472" y="231"/>
                    <a:pt x="2974" y="434"/>
                  </a:cubicBezTo>
                  <a:lnTo>
                    <a:pt x="333" y="1517"/>
                  </a:lnTo>
                  <a:cubicBezTo>
                    <a:pt x="217" y="1565"/>
                    <a:pt x="87" y="1627"/>
                    <a:pt x="51" y="1748"/>
                  </a:cubicBezTo>
                  <a:cubicBezTo>
                    <a:pt x="0" y="1923"/>
                    <a:pt x="177" y="2074"/>
                    <a:pt x="332" y="2171"/>
                  </a:cubicBezTo>
                  <a:lnTo>
                    <a:pt x="5153" y="5187"/>
                  </a:lnTo>
                  <a:lnTo>
                    <a:pt x="9409" y="1517"/>
                  </a:lnTo>
                  <a:lnTo>
                    <a:pt x="6236" y="380"/>
                  </a:lnTo>
                  <a:cubicBezTo>
                    <a:pt x="5711" y="191"/>
                    <a:pt x="5170" y="1"/>
                    <a:pt x="4614" y="1"/>
                  </a:cubicBezTo>
                  <a:close/>
                </a:path>
              </a:pathLst>
            </a:custGeom>
            <a:solidFill>
              <a:srgbClr val="BD8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2484350" y="4998700"/>
              <a:ext cx="70100" cy="35600"/>
            </a:xfrm>
            <a:custGeom>
              <a:avLst/>
              <a:gdLst/>
              <a:ahLst/>
              <a:cxnLst/>
              <a:rect l="l" t="t" r="r" b="b"/>
              <a:pathLst>
                <a:path w="2804" h="1424" extrusionOk="0">
                  <a:moveTo>
                    <a:pt x="2585" y="0"/>
                  </a:moveTo>
                  <a:cubicBezTo>
                    <a:pt x="2574" y="0"/>
                    <a:pt x="2562" y="2"/>
                    <a:pt x="2549" y="6"/>
                  </a:cubicBezTo>
                  <a:cubicBezTo>
                    <a:pt x="1764" y="225"/>
                    <a:pt x="907" y="622"/>
                    <a:pt x="205" y="1035"/>
                  </a:cubicBezTo>
                  <a:cubicBezTo>
                    <a:pt x="1" y="1154"/>
                    <a:pt x="95" y="1424"/>
                    <a:pt x="294" y="1424"/>
                  </a:cubicBezTo>
                  <a:cubicBezTo>
                    <a:pt x="320" y="1424"/>
                    <a:pt x="348" y="1419"/>
                    <a:pt x="378" y="1409"/>
                  </a:cubicBezTo>
                  <a:cubicBezTo>
                    <a:pt x="1147" y="1143"/>
                    <a:pt x="2005" y="750"/>
                    <a:pt x="2683" y="294"/>
                  </a:cubicBezTo>
                  <a:lnTo>
                    <a:pt x="2682" y="294"/>
                  </a:lnTo>
                  <a:cubicBezTo>
                    <a:pt x="2804" y="212"/>
                    <a:pt x="2720" y="0"/>
                    <a:pt x="2585" y="0"/>
                  </a:cubicBezTo>
                  <a:close/>
                </a:path>
              </a:pathLst>
            </a:custGeom>
            <a:solidFill>
              <a:srgbClr val="BD8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2445150" y="5007925"/>
              <a:ext cx="106725" cy="94025"/>
            </a:xfrm>
            <a:custGeom>
              <a:avLst/>
              <a:gdLst/>
              <a:ahLst/>
              <a:cxnLst/>
              <a:rect l="l" t="t" r="r" b="b"/>
              <a:pathLst>
                <a:path w="4269" h="3761" extrusionOk="0">
                  <a:moveTo>
                    <a:pt x="4268" y="0"/>
                  </a:moveTo>
                  <a:lnTo>
                    <a:pt x="1579" y="1097"/>
                  </a:lnTo>
                  <a:cubicBezTo>
                    <a:pt x="1257" y="1540"/>
                    <a:pt x="942" y="1993"/>
                    <a:pt x="634" y="2453"/>
                  </a:cubicBezTo>
                  <a:cubicBezTo>
                    <a:pt x="435" y="2752"/>
                    <a:pt x="0" y="3760"/>
                    <a:pt x="363" y="3760"/>
                  </a:cubicBezTo>
                  <a:cubicBezTo>
                    <a:pt x="402" y="3760"/>
                    <a:pt x="450" y="3749"/>
                    <a:pt x="508" y="3724"/>
                  </a:cubicBezTo>
                  <a:cubicBezTo>
                    <a:pt x="1110" y="3464"/>
                    <a:pt x="3329" y="1642"/>
                    <a:pt x="4268" y="0"/>
                  </a:cubicBezTo>
                  <a:close/>
                </a:path>
              </a:pathLst>
            </a:custGeom>
            <a:solidFill>
              <a:srgbClr val="BD8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5"/>
            <p:cNvSpPr/>
            <p:nvPr/>
          </p:nvSpPr>
          <p:spPr>
            <a:xfrm>
              <a:off x="2677800" y="4839525"/>
              <a:ext cx="224100" cy="96900"/>
            </a:xfrm>
            <a:custGeom>
              <a:avLst/>
              <a:gdLst/>
              <a:ahLst/>
              <a:cxnLst/>
              <a:rect l="l" t="t" r="r" b="b"/>
              <a:pathLst>
                <a:path w="8964" h="3876" extrusionOk="0">
                  <a:moveTo>
                    <a:pt x="8837" y="1"/>
                  </a:moveTo>
                  <a:cubicBezTo>
                    <a:pt x="8832" y="1"/>
                    <a:pt x="8827" y="1"/>
                    <a:pt x="8821" y="2"/>
                  </a:cubicBezTo>
                  <a:cubicBezTo>
                    <a:pt x="5826" y="577"/>
                    <a:pt x="2719" y="1868"/>
                    <a:pt x="162" y="3531"/>
                  </a:cubicBezTo>
                  <a:cubicBezTo>
                    <a:pt x="1" y="3635"/>
                    <a:pt x="130" y="3875"/>
                    <a:pt x="291" y="3875"/>
                  </a:cubicBezTo>
                  <a:cubicBezTo>
                    <a:pt x="316" y="3875"/>
                    <a:pt x="342" y="3869"/>
                    <a:pt x="368" y="3856"/>
                  </a:cubicBezTo>
                  <a:cubicBezTo>
                    <a:pt x="1749" y="3142"/>
                    <a:pt x="3092" y="2391"/>
                    <a:pt x="4527" y="1785"/>
                  </a:cubicBezTo>
                  <a:cubicBezTo>
                    <a:pt x="5950" y="1184"/>
                    <a:pt x="7420" y="694"/>
                    <a:pt x="8873" y="170"/>
                  </a:cubicBezTo>
                  <a:cubicBezTo>
                    <a:pt x="8964" y="137"/>
                    <a:pt x="8923" y="1"/>
                    <a:pt x="8837" y="1"/>
                  </a:cubicBezTo>
                  <a:close/>
                </a:path>
              </a:pathLst>
            </a:custGeom>
            <a:solidFill>
              <a:srgbClr val="BD8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5"/>
            <p:cNvSpPr/>
            <p:nvPr/>
          </p:nvSpPr>
          <p:spPr>
            <a:xfrm>
              <a:off x="2581100" y="4841850"/>
              <a:ext cx="321450" cy="299150"/>
            </a:xfrm>
            <a:custGeom>
              <a:avLst/>
              <a:gdLst/>
              <a:ahLst/>
              <a:cxnLst/>
              <a:rect l="l" t="t" r="r" b="b"/>
              <a:pathLst>
                <a:path w="12858" h="11966" extrusionOk="0">
                  <a:moveTo>
                    <a:pt x="12858" y="0"/>
                  </a:moveTo>
                  <a:lnTo>
                    <a:pt x="4272" y="3716"/>
                  </a:lnTo>
                  <a:cubicBezTo>
                    <a:pt x="3910" y="4138"/>
                    <a:pt x="3637" y="4629"/>
                    <a:pt x="3366" y="5115"/>
                  </a:cubicBezTo>
                  <a:lnTo>
                    <a:pt x="181" y="10841"/>
                  </a:lnTo>
                  <a:cubicBezTo>
                    <a:pt x="92" y="11000"/>
                    <a:pt x="1" y="11171"/>
                    <a:pt x="9" y="11353"/>
                  </a:cubicBezTo>
                  <a:cubicBezTo>
                    <a:pt x="22" y="11617"/>
                    <a:pt x="60" y="11850"/>
                    <a:pt x="1285" y="11958"/>
                  </a:cubicBezTo>
                  <a:cubicBezTo>
                    <a:pt x="1344" y="11963"/>
                    <a:pt x="1402" y="11966"/>
                    <a:pt x="1458" y="11966"/>
                  </a:cubicBezTo>
                  <a:cubicBezTo>
                    <a:pt x="2245" y="11966"/>
                    <a:pt x="2656" y="11469"/>
                    <a:pt x="2656" y="11469"/>
                  </a:cubicBezTo>
                  <a:cubicBezTo>
                    <a:pt x="6296" y="7500"/>
                    <a:pt x="9697" y="3676"/>
                    <a:pt x="12858" y="0"/>
                  </a:cubicBezTo>
                  <a:close/>
                </a:path>
              </a:pathLst>
            </a:custGeom>
            <a:solidFill>
              <a:srgbClr val="BD8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5"/>
            <p:cNvSpPr/>
            <p:nvPr/>
          </p:nvSpPr>
          <p:spPr>
            <a:xfrm>
              <a:off x="2977000" y="4719650"/>
              <a:ext cx="146525" cy="80275"/>
            </a:xfrm>
            <a:custGeom>
              <a:avLst/>
              <a:gdLst/>
              <a:ahLst/>
              <a:cxnLst/>
              <a:rect l="l" t="t" r="r" b="b"/>
              <a:pathLst>
                <a:path w="5861" h="3211" extrusionOk="0">
                  <a:moveTo>
                    <a:pt x="3897" y="0"/>
                  </a:moveTo>
                  <a:lnTo>
                    <a:pt x="243" y="1686"/>
                  </a:lnTo>
                  <a:cubicBezTo>
                    <a:pt x="243" y="1686"/>
                    <a:pt x="26" y="1766"/>
                    <a:pt x="13" y="1870"/>
                  </a:cubicBezTo>
                  <a:cubicBezTo>
                    <a:pt x="1" y="1973"/>
                    <a:pt x="188" y="2675"/>
                    <a:pt x="275" y="3077"/>
                  </a:cubicBezTo>
                  <a:cubicBezTo>
                    <a:pt x="287" y="3127"/>
                    <a:pt x="302" y="3182"/>
                    <a:pt x="348" y="3203"/>
                  </a:cubicBezTo>
                  <a:cubicBezTo>
                    <a:pt x="360" y="3209"/>
                    <a:pt x="373" y="3211"/>
                    <a:pt x="387" y="3211"/>
                  </a:cubicBezTo>
                  <a:cubicBezTo>
                    <a:pt x="414" y="3211"/>
                    <a:pt x="442" y="3202"/>
                    <a:pt x="468" y="3193"/>
                  </a:cubicBezTo>
                  <a:cubicBezTo>
                    <a:pt x="2314" y="2533"/>
                    <a:pt x="4114" y="1757"/>
                    <a:pt x="5860" y="868"/>
                  </a:cubicBezTo>
                  <a:lnTo>
                    <a:pt x="4063" y="2"/>
                  </a:lnTo>
                  <a:lnTo>
                    <a:pt x="3897" y="0"/>
                  </a:ln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5"/>
            <p:cNvSpPr/>
            <p:nvPr/>
          </p:nvSpPr>
          <p:spPr>
            <a:xfrm>
              <a:off x="2883950" y="4785200"/>
              <a:ext cx="42725" cy="31300"/>
            </a:xfrm>
            <a:custGeom>
              <a:avLst/>
              <a:gdLst/>
              <a:ahLst/>
              <a:cxnLst/>
              <a:rect l="l" t="t" r="r" b="b"/>
              <a:pathLst>
                <a:path w="1709" h="1252" extrusionOk="0">
                  <a:moveTo>
                    <a:pt x="1163" y="0"/>
                  </a:moveTo>
                  <a:cubicBezTo>
                    <a:pt x="1162" y="0"/>
                    <a:pt x="1160" y="0"/>
                    <a:pt x="1159" y="0"/>
                  </a:cubicBezTo>
                  <a:cubicBezTo>
                    <a:pt x="1048" y="0"/>
                    <a:pt x="941" y="38"/>
                    <a:pt x="836" y="77"/>
                  </a:cubicBezTo>
                  <a:cubicBezTo>
                    <a:pt x="610" y="160"/>
                    <a:pt x="375" y="254"/>
                    <a:pt x="216" y="435"/>
                  </a:cubicBezTo>
                  <a:cubicBezTo>
                    <a:pt x="57" y="617"/>
                    <a:pt x="1" y="912"/>
                    <a:pt x="155" y="1098"/>
                  </a:cubicBezTo>
                  <a:cubicBezTo>
                    <a:pt x="248" y="1210"/>
                    <a:pt x="377" y="1252"/>
                    <a:pt x="519" y="1252"/>
                  </a:cubicBezTo>
                  <a:cubicBezTo>
                    <a:pt x="709" y="1252"/>
                    <a:pt x="922" y="1177"/>
                    <a:pt x="1098" y="1095"/>
                  </a:cubicBezTo>
                  <a:lnTo>
                    <a:pt x="1098" y="1095"/>
                  </a:lnTo>
                  <a:lnTo>
                    <a:pt x="912" y="1195"/>
                  </a:lnTo>
                  <a:cubicBezTo>
                    <a:pt x="1237" y="1102"/>
                    <a:pt x="1597" y="923"/>
                    <a:pt x="1657" y="589"/>
                  </a:cubicBezTo>
                  <a:cubicBezTo>
                    <a:pt x="1709" y="303"/>
                    <a:pt x="1455" y="0"/>
                    <a:pt x="1163" y="0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5"/>
            <p:cNvSpPr/>
            <p:nvPr/>
          </p:nvSpPr>
          <p:spPr>
            <a:xfrm>
              <a:off x="2821750" y="4813875"/>
              <a:ext cx="42700" cy="31325"/>
            </a:xfrm>
            <a:custGeom>
              <a:avLst/>
              <a:gdLst/>
              <a:ahLst/>
              <a:cxnLst/>
              <a:rect l="l" t="t" r="r" b="b"/>
              <a:pathLst>
                <a:path w="1708" h="1253" extrusionOk="0">
                  <a:moveTo>
                    <a:pt x="1163" y="0"/>
                  </a:moveTo>
                  <a:cubicBezTo>
                    <a:pt x="1162" y="0"/>
                    <a:pt x="1161" y="0"/>
                    <a:pt x="1160" y="0"/>
                  </a:cubicBezTo>
                  <a:cubicBezTo>
                    <a:pt x="1049" y="0"/>
                    <a:pt x="941" y="39"/>
                    <a:pt x="837" y="77"/>
                  </a:cubicBezTo>
                  <a:cubicBezTo>
                    <a:pt x="610" y="159"/>
                    <a:pt x="376" y="254"/>
                    <a:pt x="217" y="435"/>
                  </a:cubicBezTo>
                  <a:cubicBezTo>
                    <a:pt x="57" y="617"/>
                    <a:pt x="1" y="912"/>
                    <a:pt x="155" y="1098"/>
                  </a:cubicBezTo>
                  <a:cubicBezTo>
                    <a:pt x="247" y="1210"/>
                    <a:pt x="377" y="1252"/>
                    <a:pt x="519" y="1252"/>
                  </a:cubicBezTo>
                  <a:cubicBezTo>
                    <a:pt x="709" y="1252"/>
                    <a:pt x="923" y="1177"/>
                    <a:pt x="1099" y="1095"/>
                  </a:cubicBezTo>
                  <a:lnTo>
                    <a:pt x="1099" y="1095"/>
                  </a:lnTo>
                  <a:lnTo>
                    <a:pt x="911" y="1196"/>
                  </a:lnTo>
                  <a:cubicBezTo>
                    <a:pt x="1236" y="1102"/>
                    <a:pt x="1597" y="922"/>
                    <a:pt x="1657" y="590"/>
                  </a:cubicBezTo>
                  <a:cubicBezTo>
                    <a:pt x="1708" y="303"/>
                    <a:pt x="1455" y="0"/>
                    <a:pt x="1163" y="0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2760150" y="4842300"/>
              <a:ext cx="42725" cy="31300"/>
            </a:xfrm>
            <a:custGeom>
              <a:avLst/>
              <a:gdLst/>
              <a:ahLst/>
              <a:cxnLst/>
              <a:rect l="l" t="t" r="r" b="b"/>
              <a:pathLst>
                <a:path w="1709" h="1252" extrusionOk="0">
                  <a:moveTo>
                    <a:pt x="1162" y="0"/>
                  </a:moveTo>
                  <a:cubicBezTo>
                    <a:pt x="1161" y="0"/>
                    <a:pt x="1160" y="0"/>
                    <a:pt x="1159" y="0"/>
                  </a:cubicBezTo>
                  <a:cubicBezTo>
                    <a:pt x="1048" y="0"/>
                    <a:pt x="941" y="39"/>
                    <a:pt x="836" y="77"/>
                  </a:cubicBezTo>
                  <a:cubicBezTo>
                    <a:pt x="610" y="160"/>
                    <a:pt x="375" y="254"/>
                    <a:pt x="215" y="435"/>
                  </a:cubicBezTo>
                  <a:cubicBezTo>
                    <a:pt x="57" y="617"/>
                    <a:pt x="1" y="912"/>
                    <a:pt x="155" y="1098"/>
                  </a:cubicBezTo>
                  <a:cubicBezTo>
                    <a:pt x="248" y="1210"/>
                    <a:pt x="377" y="1252"/>
                    <a:pt x="520" y="1252"/>
                  </a:cubicBezTo>
                  <a:cubicBezTo>
                    <a:pt x="710" y="1252"/>
                    <a:pt x="922" y="1177"/>
                    <a:pt x="1098" y="1095"/>
                  </a:cubicBezTo>
                  <a:lnTo>
                    <a:pt x="1098" y="1095"/>
                  </a:lnTo>
                  <a:lnTo>
                    <a:pt x="911" y="1195"/>
                  </a:lnTo>
                  <a:cubicBezTo>
                    <a:pt x="1236" y="1102"/>
                    <a:pt x="1597" y="923"/>
                    <a:pt x="1657" y="590"/>
                  </a:cubicBezTo>
                  <a:cubicBezTo>
                    <a:pt x="1709" y="303"/>
                    <a:pt x="1454" y="0"/>
                    <a:pt x="1162" y="0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2700200" y="4869925"/>
              <a:ext cx="42725" cy="31350"/>
            </a:xfrm>
            <a:custGeom>
              <a:avLst/>
              <a:gdLst/>
              <a:ahLst/>
              <a:cxnLst/>
              <a:rect l="l" t="t" r="r" b="b"/>
              <a:pathLst>
                <a:path w="1709" h="1254" extrusionOk="0">
                  <a:moveTo>
                    <a:pt x="1163" y="1"/>
                  </a:moveTo>
                  <a:cubicBezTo>
                    <a:pt x="1162" y="1"/>
                    <a:pt x="1161" y="1"/>
                    <a:pt x="1160" y="1"/>
                  </a:cubicBezTo>
                  <a:cubicBezTo>
                    <a:pt x="1049" y="1"/>
                    <a:pt x="941" y="40"/>
                    <a:pt x="837" y="77"/>
                  </a:cubicBezTo>
                  <a:cubicBezTo>
                    <a:pt x="609" y="160"/>
                    <a:pt x="376" y="255"/>
                    <a:pt x="216" y="436"/>
                  </a:cubicBezTo>
                  <a:cubicBezTo>
                    <a:pt x="57" y="617"/>
                    <a:pt x="1" y="913"/>
                    <a:pt x="155" y="1099"/>
                  </a:cubicBezTo>
                  <a:cubicBezTo>
                    <a:pt x="247" y="1211"/>
                    <a:pt x="377" y="1253"/>
                    <a:pt x="519" y="1253"/>
                  </a:cubicBezTo>
                  <a:cubicBezTo>
                    <a:pt x="709" y="1253"/>
                    <a:pt x="922" y="1178"/>
                    <a:pt x="1099" y="1096"/>
                  </a:cubicBezTo>
                  <a:lnTo>
                    <a:pt x="1099" y="1096"/>
                  </a:lnTo>
                  <a:lnTo>
                    <a:pt x="911" y="1197"/>
                  </a:lnTo>
                  <a:cubicBezTo>
                    <a:pt x="1236" y="1103"/>
                    <a:pt x="1597" y="923"/>
                    <a:pt x="1657" y="591"/>
                  </a:cubicBezTo>
                  <a:cubicBezTo>
                    <a:pt x="1709" y="304"/>
                    <a:pt x="1455" y="1"/>
                    <a:pt x="1163" y="1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2638025" y="4898625"/>
              <a:ext cx="42700" cy="31300"/>
            </a:xfrm>
            <a:custGeom>
              <a:avLst/>
              <a:gdLst/>
              <a:ahLst/>
              <a:cxnLst/>
              <a:rect l="l" t="t" r="r" b="b"/>
              <a:pathLst>
                <a:path w="1708" h="1252" extrusionOk="0">
                  <a:moveTo>
                    <a:pt x="1163" y="1"/>
                  </a:moveTo>
                  <a:cubicBezTo>
                    <a:pt x="1162" y="1"/>
                    <a:pt x="1160" y="1"/>
                    <a:pt x="1159" y="1"/>
                  </a:cubicBezTo>
                  <a:cubicBezTo>
                    <a:pt x="1047" y="1"/>
                    <a:pt x="941" y="38"/>
                    <a:pt x="836" y="77"/>
                  </a:cubicBezTo>
                  <a:cubicBezTo>
                    <a:pt x="609" y="160"/>
                    <a:pt x="375" y="254"/>
                    <a:pt x="215" y="436"/>
                  </a:cubicBezTo>
                  <a:cubicBezTo>
                    <a:pt x="56" y="617"/>
                    <a:pt x="0" y="912"/>
                    <a:pt x="154" y="1098"/>
                  </a:cubicBezTo>
                  <a:cubicBezTo>
                    <a:pt x="247" y="1210"/>
                    <a:pt x="377" y="1252"/>
                    <a:pt x="519" y="1252"/>
                  </a:cubicBezTo>
                  <a:cubicBezTo>
                    <a:pt x="709" y="1252"/>
                    <a:pt x="921" y="1177"/>
                    <a:pt x="1098" y="1095"/>
                  </a:cubicBezTo>
                  <a:lnTo>
                    <a:pt x="1098" y="1095"/>
                  </a:lnTo>
                  <a:lnTo>
                    <a:pt x="911" y="1195"/>
                  </a:lnTo>
                  <a:cubicBezTo>
                    <a:pt x="1235" y="1102"/>
                    <a:pt x="1597" y="923"/>
                    <a:pt x="1655" y="590"/>
                  </a:cubicBezTo>
                  <a:cubicBezTo>
                    <a:pt x="1707" y="303"/>
                    <a:pt x="1455" y="1"/>
                    <a:pt x="1163" y="1"/>
                  </a:cubicBezTo>
                  <a:close/>
                </a:path>
              </a:pathLst>
            </a:custGeom>
            <a:solidFill>
              <a:srgbClr val="EEB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3047950" y="4722700"/>
              <a:ext cx="26575" cy="57600"/>
            </a:xfrm>
            <a:custGeom>
              <a:avLst/>
              <a:gdLst/>
              <a:ahLst/>
              <a:cxnLst/>
              <a:rect l="l" t="t" r="r" b="b"/>
              <a:pathLst>
                <a:path w="1063" h="2304" fill="none" extrusionOk="0">
                  <a:moveTo>
                    <a:pt x="1" y="1"/>
                  </a:moveTo>
                  <a:lnTo>
                    <a:pt x="1063" y="2303"/>
                  </a:lnTo>
                </a:path>
              </a:pathLst>
            </a:custGeom>
            <a:noFill/>
            <a:ln w="3275" cap="flat" cmpd="sng">
              <a:solidFill>
                <a:srgbClr val="5A595B"/>
              </a:solidFill>
              <a:prstDash val="solid"/>
              <a:miter lim="10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3000025" y="4745825"/>
              <a:ext cx="26750" cy="58000"/>
            </a:xfrm>
            <a:custGeom>
              <a:avLst/>
              <a:gdLst/>
              <a:ahLst/>
              <a:cxnLst/>
              <a:rect l="l" t="t" r="r" b="b"/>
              <a:pathLst>
                <a:path w="1070" h="2320" fill="none" extrusionOk="0">
                  <a:moveTo>
                    <a:pt x="1" y="0"/>
                  </a:moveTo>
                  <a:lnTo>
                    <a:pt x="1070" y="2320"/>
                  </a:lnTo>
                </a:path>
              </a:pathLst>
            </a:custGeom>
            <a:noFill/>
            <a:ln w="3275" cap="flat" cmpd="sng">
              <a:solidFill>
                <a:srgbClr val="5A595B"/>
              </a:solidFill>
              <a:prstDash val="solid"/>
              <a:miter lim="10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2603425" y="5117625"/>
              <a:ext cx="52475" cy="26900"/>
            </a:xfrm>
            <a:custGeom>
              <a:avLst/>
              <a:gdLst/>
              <a:ahLst/>
              <a:cxnLst/>
              <a:rect l="l" t="t" r="r" b="b"/>
              <a:pathLst>
                <a:path w="2099" h="1076" fill="none" extrusionOk="0">
                  <a:moveTo>
                    <a:pt x="2098" y="1"/>
                  </a:moveTo>
                  <a:cubicBezTo>
                    <a:pt x="1817" y="308"/>
                    <a:pt x="1651" y="489"/>
                    <a:pt x="1651" y="489"/>
                  </a:cubicBezTo>
                  <a:cubicBezTo>
                    <a:pt x="1651" y="489"/>
                    <a:pt x="821" y="1076"/>
                    <a:pt x="1" y="801"/>
                  </a:cubicBezTo>
                </a:path>
              </a:pathLst>
            </a:custGeom>
            <a:noFill/>
            <a:ln w="3275" cap="rnd" cmpd="sng">
              <a:solidFill>
                <a:srgbClr val="5A59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2668075" y="4892950"/>
              <a:ext cx="177450" cy="211375"/>
            </a:xfrm>
            <a:custGeom>
              <a:avLst/>
              <a:gdLst/>
              <a:ahLst/>
              <a:cxnLst/>
              <a:rect l="l" t="t" r="r" b="b"/>
              <a:pathLst>
                <a:path w="7098" h="8455" fill="none" extrusionOk="0">
                  <a:moveTo>
                    <a:pt x="6566" y="0"/>
                  </a:moveTo>
                  <a:cubicBezTo>
                    <a:pt x="7097" y="396"/>
                    <a:pt x="6325" y="1316"/>
                    <a:pt x="5912" y="1874"/>
                  </a:cubicBezTo>
                  <a:cubicBezTo>
                    <a:pt x="5531" y="2391"/>
                    <a:pt x="1784" y="6502"/>
                    <a:pt x="1" y="8454"/>
                  </a:cubicBezTo>
                </a:path>
              </a:pathLst>
            </a:custGeom>
            <a:solidFill>
              <a:srgbClr val="5A595B"/>
            </a:solidFill>
            <a:ln w="3275" cap="rnd" cmpd="sng">
              <a:solidFill>
                <a:srgbClr val="5A59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5"/>
            <p:cNvSpPr/>
            <p:nvPr/>
          </p:nvSpPr>
          <p:spPr>
            <a:xfrm>
              <a:off x="2723300" y="4884525"/>
              <a:ext cx="95475" cy="35825"/>
            </a:xfrm>
            <a:custGeom>
              <a:avLst/>
              <a:gdLst/>
              <a:ahLst/>
              <a:cxnLst/>
              <a:rect l="l" t="t" r="r" b="b"/>
              <a:pathLst>
                <a:path w="3819" h="1433" fill="none" extrusionOk="0">
                  <a:moveTo>
                    <a:pt x="1" y="1432"/>
                  </a:moveTo>
                  <a:cubicBezTo>
                    <a:pt x="1" y="1432"/>
                    <a:pt x="2399" y="1"/>
                    <a:pt x="3818" y="162"/>
                  </a:cubicBezTo>
                </a:path>
              </a:pathLst>
            </a:custGeom>
            <a:solidFill>
              <a:srgbClr val="5A595B"/>
            </a:solidFill>
            <a:ln w="3275" cap="rnd" cmpd="sng">
              <a:solidFill>
                <a:srgbClr val="5A59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5"/>
            <p:cNvSpPr/>
            <p:nvPr/>
          </p:nvSpPr>
          <p:spPr>
            <a:xfrm>
              <a:off x="2354125" y="4913750"/>
              <a:ext cx="29250" cy="11825"/>
            </a:xfrm>
            <a:custGeom>
              <a:avLst/>
              <a:gdLst/>
              <a:ahLst/>
              <a:cxnLst/>
              <a:rect l="l" t="t" r="r" b="b"/>
              <a:pathLst>
                <a:path w="1170" h="473" fill="none" extrusionOk="0">
                  <a:moveTo>
                    <a:pt x="1170" y="0"/>
                  </a:moveTo>
                  <a:lnTo>
                    <a:pt x="917" y="103"/>
                  </a:lnTo>
                  <a:cubicBezTo>
                    <a:pt x="393" y="314"/>
                    <a:pt x="0" y="472"/>
                    <a:pt x="0" y="472"/>
                  </a:cubicBezTo>
                </a:path>
              </a:pathLst>
            </a:custGeom>
            <a:noFill/>
            <a:ln w="3275" cap="rnd" cmpd="sng">
              <a:solidFill>
                <a:srgbClr val="5A59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5"/>
            <p:cNvSpPr/>
            <p:nvPr/>
          </p:nvSpPr>
          <p:spPr>
            <a:xfrm>
              <a:off x="2389625" y="4884600"/>
              <a:ext cx="181850" cy="38300"/>
            </a:xfrm>
            <a:custGeom>
              <a:avLst/>
              <a:gdLst/>
              <a:ahLst/>
              <a:cxnLst/>
              <a:rect l="l" t="t" r="r" b="b"/>
              <a:pathLst>
                <a:path w="7274" h="1532" fill="none" extrusionOk="0">
                  <a:moveTo>
                    <a:pt x="7273" y="1514"/>
                  </a:moveTo>
                  <a:cubicBezTo>
                    <a:pt x="7118" y="1531"/>
                    <a:pt x="4106" y="421"/>
                    <a:pt x="3713" y="275"/>
                  </a:cubicBezTo>
                  <a:cubicBezTo>
                    <a:pt x="3320" y="131"/>
                    <a:pt x="2512" y="1"/>
                    <a:pt x="1996" y="239"/>
                  </a:cubicBezTo>
                  <a:cubicBezTo>
                    <a:pt x="1728" y="362"/>
                    <a:pt x="816" y="736"/>
                    <a:pt x="0" y="1066"/>
                  </a:cubicBezTo>
                </a:path>
              </a:pathLst>
            </a:custGeom>
            <a:noFill/>
            <a:ln w="3275" cap="rnd" cmpd="sng">
              <a:solidFill>
                <a:srgbClr val="5A59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5"/>
            <p:cNvSpPr/>
            <p:nvPr/>
          </p:nvSpPr>
          <p:spPr>
            <a:xfrm>
              <a:off x="2986600" y="4713425"/>
              <a:ext cx="160275" cy="143600"/>
            </a:xfrm>
            <a:custGeom>
              <a:avLst/>
              <a:gdLst/>
              <a:ahLst/>
              <a:cxnLst/>
              <a:rect l="l" t="t" r="r" b="b"/>
              <a:pathLst>
                <a:path w="6411" h="5744" fill="none" extrusionOk="0">
                  <a:moveTo>
                    <a:pt x="1331" y="32"/>
                  </a:moveTo>
                  <a:cubicBezTo>
                    <a:pt x="1930" y="1"/>
                    <a:pt x="2566" y="10"/>
                    <a:pt x="3109" y="111"/>
                  </a:cubicBezTo>
                  <a:cubicBezTo>
                    <a:pt x="4623" y="390"/>
                    <a:pt x="6410" y="1523"/>
                    <a:pt x="6151" y="2376"/>
                  </a:cubicBezTo>
                  <a:cubicBezTo>
                    <a:pt x="5892" y="3229"/>
                    <a:pt x="1039" y="5345"/>
                    <a:pt x="0" y="5743"/>
                  </a:cubicBezTo>
                </a:path>
              </a:pathLst>
            </a:custGeom>
            <a:solidFill>
              <a:srgbClr val="5A595B"/>
            </a:solidFill>
            <a:ln w="3275" cap="rnd" cmpd="sng">
              <a:solidFill>
                <a:srgbClr val="5A59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5"/>
            <p:cNvSpPr/>
            <p:nvPr/>
          </p:nvSpPr>
          <p:spPr>
            <a:xfrm>
              <a:off x="2967675" y="4715650"/>
              <a:ext cx="33900" cy="5375"/>
            </a:xfrm>
            <a:custGeom>
              <a:avLst/>
              <a:gdLst/>
              <a:ahLst/>
              <a:cxnLst/>
              <a:rect l="l" t="t" r="r" b="b"/>
              <a:pathLst>
                <a:path w="1356" h="215" fill="none" extrusionOk="0">
                  <a:moveTo>
                    <a:pt x="0" y="215"/>
                  </a:moveTo>
                  <a:cubicBezTo>
                    <a:pt x="50" y="192"/>
                    <a:pt x="615" y="78"/>
                    <a:pt x="1356" y="1"/>
                  </a:cubicBezTo>
                </a:path>
              </a:pathLst>
            </a:custGeom>
            <a:noFill/>
            <a:ln w="225" cap="rnd" cmpd="sng">
              <a:solidFill>
                <a:srgbClr val="7443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5"/>
            <p:cNvSpPr/>
            <p:nvPr/>
          </p:nvSpPr>
          <p:spPr>
            <a:xfrm>
              <a:off x="2470375" y="5030925"/>
              <a:ext cx="57350" cy="59075"/>
            </a:xfrm>
            <a:custGeom>
              <a:avLst/>
              <a:gdLst/>
              <a:ahLst/>
              <a:cxnLst/>
              <a:rect l="l" t="t" r="r" b="b"/>
              <a:pathLst>
                <a:path w="2294" h="2363" fill="none" extrusionOk="0">
                  <a:moveTo>
                    <a:pt x="2294" y="0"/>
                  </a:moveTo>
                  <a:lnTo>
                    <a:pt x="1" y="2363"/>
                  </a:lnTo>
                </a:path>
              </a:pathLst>
            </a:custGeom>
            <a:noFill/>
            <a:ln w="3275" cap="rnd" cmpd="sng">
              <a:solidFill>
                <a:srgbClr val="5A59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5"/>
            <p:cNvSpPr/>
            <p:nvPr/>
          </p:nvSpPr>
          <p:spPr>
            <a:xfrm>
              <a:off x="1993450" y="5265575"/>
              <a:ext cx="3575" cy="5275"/>
            </a:xfrm>
            <a:custGeom>
              <a:avLst/>
              <a:gdLst/>
              <a:ahLst/>
              <a:cxnLst/>
              <a:rect l="l" t="t" r="r" b="b"/>
              <a:pathLst>
                <a:path w="143" h="211" extrusionOk="0">
                  <a:moveTo>
                    <a:pt x="0" y="1"/>
                  </a:moveTo>
                  <a:cubicBezTo>
                    <a:pt x="51" y="0"/>
                    <a:pt x="98" y="26"/>
                    <a:pt x="122" y="71"/>
                  </a:cubicBezTo>
                  <a:cubicBezTo>
                    <a:pt x="143" y="115"/>
                    <a:pt x="143" y="166"/>
                    <a:pt x="123" y="211"/>
                  </a:cubicBezTo>
                  <a:cubicBezTo>
                    <a:pt x="143" y="166"/>
                    <a:pt x="143" y="115"/>
                    <a:pt x="122" y="71"/>
                  </a:cubicBezTo>
                  <a:cubicBezTo>
                    <a:pt x="98" y="26"/>
                    <a:pt x="51" y="0"/>
                    <a:pt x="0" y="1"/>
                  </a:cubicBezTo>
                  <a:close/>
                </a:path>
              </a:pathLst>
            </a:custGeom>
            <a:solidFill>
              <a:srgbClr val="7443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" name="Google Shape;667;p15"/>
          <p:cNvGrpSpPr/>
          <p:nvPr/>
        </p:nvGrpSpPr>
        <p:grpSpPr>
          <a:xfrm>
            <a:off x="3546752" y="1866566"/>
            <a:ext cx="1061461" cy="2694525"/>
            <a:chOff x="913700" y="819554"/>
            <a:chExt cx="1380493" cy="3504389"/>
          </a:xfrm>
        </p:grpSpPr>
        <p:grpSp>
          <p:nvGrpSpPr>
            <p:cNvPr id="668" name="Google Shape;668;p15"/>
            <p:cNvGrpSpPr/>
            <p:nvPr/>
          </p:nvGrpSpPr>
          <p:grpSpPr>
            <a:xfrm>
              <a:off x="913700" y="819554"/>
              <a:ext cx="1380493" cy="3504389"/>
              <a:chOff x="5760225" y="431725"/>
              <a:chExt cx="403700" cy="1024825"/>
            </a:xfrm>
          </p:grpSpPr>
          <p:sp>
            <p:nvSpPr>
              <p:cNvPr id="669" name="Google Shape;669;p15"/>
              <p:cNvSpPr/>
              <p:nvPr/>
            </p:nvSpPr>
            <p:spPr>
              <a:xfrm>
                <a:off x="5807925" y="451850"/>
                <a:ext cx="324175" cy="394650"/>
              </a:xfrm>
              <a:custGeom>
                <a:avLst/>
                <a:gdLst/>
                <a:ahLst/>
                <a:cxnLst/>
                <a:rect l="l" t="t" r="r" b="b"/>
                <a:pathLst>
                  <a:path w="12967" h="15786" fill="none" extrusionOk="0">
                    <a:moveTo>
                      <a:pt x="1" y="15376"/>
                    </a:moveTo>
                    <a:lnTo>
                      <a:pt x="1" y="3230"/>
                    </a:lnTo>
                    <a:cubicBezTo>
                      <a:pt x="1" y="1999"/>
                      <a:pt x="308" y="0"/>
                      <a:pt x="3383" y="0"/>
                    </a:cubicBezTo>
                    <a:lnTo>
                      <a:pt x="9533" y="0"/>
                    </a:lnTo>
                    <a:cubicBezTo>
                      <a:pt x="10558" y="0"/>
                      <a:pt x="12967" y="52"/>
                      <a:pt x="12967" y="2563"/>
                    </a:cubicBezTo>
                    <a:lnTo>
                      <a:pt x="12967" y="15786"/>
                    </a:lnTo>
                  </a:path>
                </a:pathLst>
              </a:custGeom>
              <a:noFill/>
              <a:ln w="32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5"/>
              <p:cNvSpPr/>
              <p:nvPr/>
            </p:nvSpPr>
            <p:spPr>
              <a:xfrm>
                <a:off x="5793450" y="1362650"/>
                <a:ext cx="95250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3511" extrusionOk="0">
                    <a:moveTo>
                      <a:pt x="1829" y="1"/>
                    </a:moveTo>
                    <a:cubicBezTo>
                      <a:pt x="1186" y="1"/>
                      <a:pt x="545" y="338"/>
                      <a:pt x="272" y="921"/>
                    </a:cubicBezTo>
                    <a:cubicBezTo>
                      <a:pt x="0" y="1501"/>
                      <a:pt x="100" y="2225"/>
                      <a:pt x="486" y="2735"/>
                    </a:cubicBezTo>
                    <a:cubicBezTo>
                      <a:pt x="862" y="3226"/>
                      <a:pt x="1482" y="3510"/>
                      <a:pt x="2101" y="3510"/>
                    </a:cubicBezTo>
                    <a:cubicBezTo>
                      <a:pt x="2122" y="3510"/>
                      <a:pt x="2142" y="3510"/>
                      <a:pt x="2163" y="3509"/>
                    </a:cubicBezTo>
                    <a:cubicBezTo>
                      <a:pt x="2509" y="3500"/>
                      <a:pt x="2876" y="3390"/>
                      <a:pt x="3084" y="3113"/>
                    </a:cubicBezTo>
                    <a:cubicBezTo>
                      <a:pt x="3189" y="2973"/>
                      <a:pt x="3239" y="2799"/>
                      <a:pt x="3287" y="2630"/>
                    </a:cubicBezTo>
                    <a:cubicBezTo>
                      <a:pt x="3810" y="811"/>
                      <a:pt x="2841" y="163"/>
                      <a:pt x="2167" y="33"/>
                    </a:cubicBezTo>
                    <a:cubicBezTo>
                      <a:pt x="2055" y="11"/>
                      <a:pt x="1942" y="1"/>
                      <a:pt x="1829" y="1"/>
                    </a:cubicBezTo>
                    <a:close/>
                  </a:path>
                </a:pathLst>
              </a:custGeom>
              <a:solidFill>
                <a:srgbClr val="5A59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5"/>
              <p:cNvSpPr/>
              <p:nvPr/>
            </p:nvSpPr>
            <p:spPr>
              <a:xfrm>
                <a:off x="6034050" y="1373150"/>
                <a:ext cx="942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336" extrusionOk="0">
                    <a:moveTo>
                      <a:pt x="1824" y="1"/>
                    </a:moveTo>
                    <a:cubicBezTo>
                      <a:pt x="1287" y="1"/>
                      <a:pt x="810" y="265"/>
                      <a:pt x="578" y="550"/>
                    </a:cubicBezTo>
                    <a:cubicBezTo>
                      <a:pt x="155" y="1068"/>
                      <a:pt x="1" y="1779"/>
                      <a:pt x="395" y="2455"/>
                    </a:cubicBezTo>
                    <a:cubicBezTo>
                      <a:pt x="710" y="2996"/>
                      <a:pt x="1322" y="3335"/>
                      <a:pt x="1921" y="3335"/>
                    </a:cubicBezTo>
                    <a:cubicBezTo>
                      <a:pt x="2198" y="3335"/>
                      <a:pt x="2472" y="3263"/>
                      <a:pt x="2713" y="3104"/>
                    </a:cubicBezTo>
                    <a:cubicBezTo>
                      <a:pt x="3476" y="2601"/>
                      <a:pt x="3769" y="1374"/>
                      <a:pt x="3176" y="679"/>
                    </a:cubicBezTo>
                    <a:cubicBezTo>
                      <a:pt x="2753" y="181"/>
                      <a:pt x="2267" y="1"/>
                      <a:pt x="1824" y="1"/>
                    </a:cubicBezTo>
                    <a:close/>
                  </a:path>
                </a:pathLst>
              </a:custGeom>
              <a:solidFill>
                <a:srgbClr val="5A59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5"/>
              <p:cNvSpPr/>
              <p:nvPr/>
            </p:nvSpPr>
            <p:spPr>
              <a:xfrm>
                <a:off x="5760225" y="725050"/>
                <a:ext cx="403700" cy="641375"/>
              </a:xfrm>
              <a:custGeom>
                <a:avLst/>
                <a:gdLst/>
                <a:ahLst/>
                <a:cxnLst/>
                <a:rect l="l" t="t" r="r" b="b"/>
                <a:pathLst>
                  <a:path w="16148" h="25655" extrusionOk="0">
                    <a:moveTo>
                      <a:pt x="6683" y="0"/>
                    </a:moveTo>
                    <a:cubicBezTo>
                      <a:pt x="5009" y="0"/>
                      <a:pt x="3587" y="71"/>
                      <a:pt x="2307" y="748"/>
                    </a:cubicBezTo>
                    <a:cubicBezTo>
                      <a:pt x="752" y="1572"/>
                      <a:pt x="435" y="3850"/>
                      <a:pt x="414" y="7830"/>
                    </a:cubicBezTo>
                    <a:cubicBezTo>
                      <a:pt x="413" y="7984"/>
                      <a:pt x="413" y="8139"/>
                      <a:pt x="413" y="8298"/>
                    </a:cubicBezTo>
                    <a:cubicBezTo>
                      <a:pt x="413" y="11829"/>
                      <a:pt x="0" y="17880"/>
                      <a:pt x="0" y="19909"/>
                    </a:cubicBezTo>
                    <a:cubicBezTo>
                      <a:pt x="0" y="21489"/>
                      <a:pt x="163" y="23179"/>
                      <a:pt x="1397" y="24165"/>
                    </a:cubicBezTo>
                    <a:cubicBezTo>
                      <a:pt x="2546" y="25082"/>
                      <a:pt x="4084" y="25311"/>
                      <a:pt x="5547" y="25453"/>
                    </a:cubicBezTo>
                    <a:cubicBezTo>
                      <a:pt x="6788" y="25574"/>
                      <a:pt x="8037" y="25654"/>
                      <a:pt x="9285" y="25654"/>
                    </a:cubicBezTo>
                    <a:cubicBezTo>
                      <a:pt x="10052" y="25654"/>
                      <a:pt x="10818" y="25624"/>
                      <a:pt x="11582" y="25553"/>
                    </a:cubicBezTo>
                    <a:cubicBezTo>
                      <a:pt x="12857" y="25435"/>
                      <a:pt x="14220" y="25156"/>
                      <a:pt x="15087" y="24216"/>
                    </a:cubicBezTo>
                    <a:cubicBezTo>
                      <a:pt x="16095" y="23127"/>
                      <a:pt x="16147" y="21490"/>
                      <a:pt x="16144" y="20007"/>
                    </a:cubicBezTo>
                    <a:cubicBezTo>
                      <a:pt x="16130" y="15179"/>
                      <a:pt x="16118" y="10352"/>
                      <a:pt x="16105" y="5524"/>
                    </a:cubicBezTo>
                    <a:cubicBezTo>
                      <a:pt x="16101" y="4100"/>
                      <a:pt x="16073" y="2588"/>
                      <a:pt x="15298" y="1392"/>
                    </a:cubicBezTo>
                    <a:cubicBezTo>
                      <a:pt x="14377" y="77"/>
                      <a:pt x="11185" y="4"/>
                      <a:pt x="8878" y="4"/>
                    </a:cubicBezTo>
                    <a:cubicBezTo>
                      <a:pt x="8588" y="4"/>
                      <a:pt x="8311" y="5"/>
                      <a:pt x="8055" y="5"/>
                    </a:cubicBezTo>
                    <a:cubicBezTo>
                      <a:pt x="7579" y="5"/>
                      <a:pt x="7122" y="0"/>
                      <a:pt x="6683" y="0"/>
                    </a:cubicBezTo>
                    <a:close/>
                  </a:path>
                </a:pathLst>
              </a:custGeom>
              <a:solidFill>
                <a:srgbClr val="7443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5825550" y="994775"/>
                <a:ext cx="28735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11494" h="13263" fill="none" extrusionOk="0">
                    <a:moveTo>
                      <a:pt x="308" y="3345"/>
                    </a:moveTo>
                    <a:cubicBezTo>
                      <a:pt x="111" y="6728"/>
                      <a:pt x="0" y="9073"/>
                      <a:pt x="0" y="10034"/>
                    </a:cubicBezTo>
                    <a:cubicBezTo>
                      <a:pt x="0" y="10994"/>
                      <a:pt x="269" y="13109"/>
                      <a:pt x="2882" y="13109"/>
                    </a:cubicBezTo>
                    <a:cubicBezTo>
                      <a:pt x="5496" y="13109"/>
                      <a:pt x="7688" y="13262"/>
                      <a:pt x="8764" y="13262"/>
                    </a:cubicBezTo>
                    <a:cubicBezTo>
                      <a:pt x="9841" y="13262"/>
                      <a:pt x="11493" y="12801"/>
                      <a:pt x="11493" y="11148"/>
                    </a:cubicBezTo>
                    <a:lnTo>
                      <a:pt x="11493" y="1808"/>
                    </a:lnTo>
                    <a:cubicBezTo>
                      <a:pt x="11493" y="1808"/>
                      <a:pt x="11378" y="308"/>
                      <a:pt x="9571" y="154"/>
                    </a:cubicBezTo>
                    <a:cubicBezTo>
                      <a:pt x="7764" y="1"/>
                      <a:pt x="3228" y="154"/>
                      <a:pt x="2460" y="154"/>
                    </a:cubicBezTo>
                    <a:cubicBezTo>
                      <a:pt x="1691" y="154"/>
                      <a:pt x="500" y="40"/>
                      <a:pt x="308" y="3345"/>
                    </a:cubicBezTo>
                    <a:close/>
                  </a:path>
                </a:pathLst>
              </a:custGeom>
              <a:noFill/>
              <a:ln w="3275" cap="flat" cmpd="sng">
                <a:solidFill>
                  <a:srgbClr val="D3C6BC"/>
                </a:solidFill>
                <a:prstDash val="solid"/>
                <a:miter lim="10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5874475" y="431725"/>
                <a:ext cx="19955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7982" h="1878" extrusionOk="0">
                    <a:moveTo>
                      <a:pt x="6055" y="0"/>
                    </a:moveTo>
                    <a:cubicBezTo>
                      <a:pt x="5033" y="0"/>
                      <a:pt x="945" y="49"/>
                      <a:pt x="474" y="49"/>
                    </a:cubicBezTo>
                    <a:cubicBezTo>
                      <a:pt x="1" y="49"/>
                      <a:pt x="194" y="894"/>
                      <a:pt x="194" y="1634"/>
                    </a:cubicBezTo>
                    <a:cubicBezTo>
                      <a:pt x="194" y="1718"/>
                      <a:pt x="373" y="1734"/>
                      <a:pt x="602" y="1734"/>
                    </a:cubicBezTo>
                    <a:cubicBezTo>
                      <a:pt x="750" y="1734"/>
                      <a:pt x="918" y="1728"/>
                      <a:pt x="1073" y="1728"/>
                    </a:cubicBezTo>
                    <a:cubicBezTo>
                      <a:pt x="1349" y="1728"/>
                      <a:pt x="7595" y="1878"/>
                      <a:pt x="7788" y="1878"/>
                    </a:cubicBezTo>
                    <a:cubicBezTo>
                      <a:pt x="7981" y="1878"/>
                      <a:pt x="7975" y="1286"/>
                      <a:pt x="7975" y="687"/>
                    </a:cubicBezTo>
                    <a:cubicBezTo>
                      <a:pt x="7975" y="89"/>
                      <a:pt x="7077" y="0"/>
                      <a:pt x="6055" y="0"/>
                    </a:cubicBezTo>
                    <a:close/>
                  </a:path>
                </a:pathLst>
              </a:custGeom>
              <a:solidFill>
                <a:srgbClr val="BF6A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5"/>
              <p:cNvSpPr/>
              <p:nvPr/>
            </p:nvSpPr>
            <p:spPr>
              <a:xfrm>
                <a:off x="5823925" y="1392300"/>
                <a:ext cx="28825" cy="28200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1128" extrusionOk="0">
                    <a:moveTo>
                      <a:pt x="577" y="1"/>
                    </a:moveTo>
                    <a:cubicBezTo>
                      <a:pt x="282" y="1"/>
                      <a:pt x="0" y="259"/>
                      <a:pt x="14" y="563"/>
                    </a:cubicBezTo>
                    <a:cubicBezTo>
                      <a:pt x="26" y="867"/>
                      <a:pt x="261" y="1127"/>
                      <a:pt x="577" y="1127"/>
                    </a:cubicBezTo>
                    <a:cubicBezTo>
                      <a:pt x="872" y="1127"/>
                      <a:pt x="1153" y="867"/>
                      <a:pt x="1140" y="563"/>
                    </a:cubicBezTo>
                    <a:cubicBezTo>
                      <a:pt x="1127" y="259"/>
                      <a:pt x="893" y="1"/>
                      <a:pt x="577" y="1"/>
                    </a:cubicBezTo>
                    <a:close/>
                  </a:path>
                </a:pathLst>
              </a:custGeom>
              <a:solidFill>
                <a:srgbClr val="BF6A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15"/>
              <p:cNvSpPr/>
              <p:nvPr/>
            </p:nvSpPr>
            <p:spPr>
              <a:xfrm>
                <a:off x="6058850" y="1398150"/>
                <a:ext cx="36000" cy="35125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05" extrusionOk="0">
                    <a:moveTo>
                      <a:pt x="720" y="0"/>
                    </a:moveTo>
                    <a:cubicBezTo>
                      <a:pt x="352" y="0"/>
                      <a:pt x="0" y="323"/>
                      <a:pt x="17" y="703"/>
                    </a:cubicBezTo>
                    <a:cubicBezTo>
                      <a:pt x="34" y="1082"/>
                      <a:pt x="326" y="1405"/>
                      <a:pt x="720" y="1405"/>
                    </a:cubicBezTo>
                    <a:cubicBezTo>
                      <a:pt x="1087" y="1405"/>
                      <a:pt x="1439" y="1082"/>
                      <a:pt x="1423" y="703"/>
                    </a:cubicBezTo>
                    <a:cubicBezTo>
                      <a:pt x="1406" y="323"/>
                      <a:pt x="1114" y="0"/>
                      <a:pt x="720" y="0"/>
                    </a:cubicBezTo>
                    <a:close/>
                  </a:path>
                </a:pathLst>
              </a:custGeom>
              <a:solidFill>
                <a:srgbClr val="BF6A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5831300" y="1069750"/>
                <a:ext cx="281600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1264" h="40" fill="none" extrusionOk="0">
                    <a:moveTo>
                      <a:pt x="1" y="1"/>
                    </a:moveTo>
                    <a:lnTo>
                      <a:pt x="11263" y="39"/>
                    </a:lnTo>
                  </a:path>
                </a:pathLst>
              </a:custGeom>
              <a:noFill/>
              <a:ln w="3275" cap="flat" cmpd="sng">
                <a:solidFill>
                  <a:srgbClr val="D3C6BC"/>
                </a:solidFill>
                <a:prstDash val="solid"/>
                <a:miter lim="10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5766925" y="905425"/>
                <a:ext cx="294725" cy="453600"/>
              </a:xfrm>
              <a:custGeom>
                <a:avLst/>
                <a:gdLst/>
                <a:ahLst/>
                <a:cxnLst/>
                <a:rect l="l" t="t" r="r" b="b"/>
                <a:pathLst>
                  <a:path w="11789" h="18144" fill="none" extrusionOk="0">
                    <a:moveTo>
                      <a:pt x="320" y="1"/>
                    </a:moveTo>
                    <a:cubicBezTo>
                      <a:pt x="279" y="921"/>
                      <a:pt x="257" y="1962"/>
                      <a:pt x="257" y="3127"/>
                    </a:cubicBezTo>
                    <a:cubicBezTo>
                      <a:pt x="257" y="8354"/>
                      <a:pt x="0" y="13275"/>
                      <a:pt x="0" y="14095"/>
                    </a:cubicBezTo>
                    <a:cubicBezTo>
                      <a:pt x="0" y="14914"/>
                      <a:pt x="616" y="18143"/>
                      <a:pt x="6048" y="18143"/>
                    </a:cubicBezTo>
                    <a:cubicBezTo>
                      <a:pt x="11481" y="18143"/>
                      <a:pt x="11788" y="18092"/>
                      <a:pt x="11788" y="18092"/>
                    </a:cubicBezTo>
                  </a:path>
                </a:pathLst>
              </a:custGeom>
              <a:noFill/>
              <a:ln w="650" cap="rnd" cmpd="sng">
                <a:solidFill>
                  <a:srgbClr val="74432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5"/>
              <p:cNvSpPr/>
              <p:nvPr/>
            </p:nvSpPr>
            <p:spPr>
              <a:xfrm>
                <a:off x="5779350" y="770875"/>
                <a:ext cx="158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632" h="2881" fill="none" extrusionOk="0">
                    <a:moveTo>
                      <a:pt x="631" y="1"/>
                    </a:moveTo>
                    <a:cubicBezTo>
                      <a:pt x="408" y="307"/>
                      <a:pt x="171" y="1248"/>
                      <a:pt x="0" y="2880"/>
                    </a:cubicBezTo>
                  </a:path>
                </a:pathLst>
              </a:custGeom>
              <a:noFill/>
              <a:ln w="650" cap="rnd" cmpd="sng">
                <a:solidFill>
                  <a:srgbClr val="74432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0" name="Google Shape;680;p15"/>
            <p:cNvGrpSpPr/>
            <p:nvPr/>
          </p:nvGrpSpPr>
          <p:grpSpPr>
            <a:xfrm rot="-380153">
              <a:off x="1728996" y="2412651"/>
              <a:ext cx="397063" cy="445685"/>
              <a:chOff x="1439650" y="3867075"/>
              <a:chExt cx="1352425" cy="1518550"/>
            </a:xfrm>
          </p:grpSpPr>
          <p:sp>
            <p:nvSpPr>
              <p:cNvPr id="681" name="Google Shape;681;p15"/>
              <p:cNvSpPr/>
              <p:nvPr/>
            </p:nvSpPr>
            <p:spPr>
              <a:xfrm>
                <a:off x="1439650" y="3867075"/>
                <a:ext cx="1352425" cy="1518550"/>
              </a:xfrm>
              <a:custGeom>
                <a:avLst/>
                <a:gdLst/>
                <a:ahLst/>
                <a:cxnLst/>
                <a:rect l="l" t="t" r="r" b="b"/>
                <a:pathLst>
                  <a:path w="54097" h="60742" extrusionOk="0">
                    <a:moveTo>
                      <a:pt x="8624" y="0"/>
                    </a:moveTo>
                    <a:cubicBezTo>
                      <a:pt x="8273" y="0"/>
                      <a:pt x="7910" y="54"/>
                      <a:pt x="7569" y="84"/>
                    </a:cubicBezTo>
                    <a:cubicBezTo>
                      <a:pt x="7237" y="113"/>
                      <a:pt x="6920" y="100"/>
                      <a:pt x="6652" y="295"/>
                    </a:cubicBezTo>
                    <a:cubicBezTo>
                      <a:pt x="6633" y="292"/>
                      <a:pt x="6613" y="290"/>
                      <a:pt x="6594" y="290"/>
                    </a:cubicBezTo>
                    <a:cubicBezTo>
                      <a:pt x="6493" y="290"/>
                      <a:pt x="6397" y="344"/>
                      <a:pt x="6367" y="474"/>
                    </a:cubicBezTo>
                    <a:cubicBezTo>
                      <a:pt x="6224" y="1147"/>
                      <a:pt x="5667" y="1731"/>
                      <a:pt x="4951" y="1731"/>
                    </a:cubicBezTo>
                    <a:cubicBezTo>
                      <a:pt x="4930" y="1731"/>
                      <a:pt x="4908" y="1731"/>
                      <a:pt x="4887" y="1730"/>
                    </a:cubicBezTo>
                    <a:cubicBezTo>
                      <a:pt x="4125" y="1694"/>
                      <a:pt x="3609" y="1038"/>
                      <a:pt x="3467" y="345"/>
                    </a:cubicBezTo>
                    <a:cubicBezTo>
                      <a:pt x="3447" y="255"/>
                      <a:pt x="3373" y="213"/>
                      <a:pt x="3296" y="213"/>
                    </a:cubicBezTo>
                    <a:cubicBezTo>
                      <a:pt x="3244" y="213"/>
                      <a:pt x="3192" y="232"/>
                      <a:pt x="3153" y="267"/>
                    </a:cubicBezTo>
                    <a:cubicBezTo>
                      <a:pt x="3123" y="255"/>
                      <a:pt x="3092" y="249"/>
                      <a:pt x="3061" y="249"/>
                    </a:cubicBezTo>
                    <a:cubicBezTo>
                      <a:pt x="2316" y="274"/>
                      <a:pt x="1586" y="392"/>
                      <a:pt x="837" y="407"/>
                    </a:cubicBezTo>
                    <a:cubicBezTo>
                      <a:pt x="836" y="407"/>
                      <a:pt x="836" y="407"/>
                      <a:pt x="835" y="407"/>
                    </a:cubicBezTo>
                    <a:cubicBezTo>
                      <a:pt x="699" y="407"/>
                      <a:pt x="588" y="515"/>
                      <a:pt x="584" y="651"/>
                    </a:cubicBezTo>
                    <a:cubicBezTo>
                      <a:pt x="579" y="1265"/>
                      <a:pt x="581" y="1873"/>
                      <a:pt x="624" y="2477"/>
                    </a:cubicBezTo>
                    <a:cubicBezTo>
                      <a:pt x="635" y="2597"/>
                      <a:pt x="720" y="2657"/>
                      <a:pt x="806" y="2657"/>
                    </a:cubicBezTo>
                    <a:cubicBezTo>
                      <a:pt x="875" y="2657"/>
                      <a:pt x="946" y="2617"/>
                      <a:pt x="975" y="2537"/>
                    </a:cubicBezTo>
                    <a:lnTo>
                      <a:pt x="979" y="2537"/>
                    </a:lnTo>
                    <a:cubicBezTo>
                      <a:pt x="930" y="2674"/>
                      <a:pt x="1004" y="2858"/>
                      <a:pt x="1202" y="2874"/>
                    </a:cubicBezTo>
                    <a:cubicBezTo>
                      <a:pt x="1908" y="2940"/>
                      <a:pt x="2594" y="3433"/>
                      <a:pt x="2598" y="4201"/>
                    </a:cubicBezTo>
                    <a:cubicBezTo>
                      <a:pt x="2600" y="4974"/>
                      <a:pt x="1899" y="5528"/>
                      <a:pt x="1182" y="5574"/>
                    </a:cubicBezTo>
                    <a:cubicBezTo>
                      <a:pt x="1025" y="5583"/>
                      <a:pt x="976" y="5733"/>
                      <a:pt x="1023" y="5842"/>
                    </a:cubicBezTo>
                    <a:cubicBezTo>
                      <a:pt x="972" y="5807"/>
                      <a:pt x="912" y="5787"/>
                      <a:pt x="855" y="5787"/>
                    </a:cubicBezTo>
                    <a:cubicBezTo>
                      <a:pt x="762" y="5787"/>
                      <a:pt x="676" y="5840"/>
                      <a:pt x="650" y="5966"/>
                    </a:cubicBezTo>
                    <a:cubicBezTo>
                      <a:pt x="486" y="6683"/>
                      <a:pt x="474" y="7428"/>
                      <a:pt x="614" y="8150"/>
                    </a:cubicBezTo>
                    <a:cubicBezTo>
                      <a:pt x="537" y="8289"/>
                      <a:pt x="584" y="8497"/>
                      <a:pt x="782" y="8497"/>
                    </a:cubicBezTo>
                    <a:cubicBezTo>
                      <a:pt x="787" y="8497"/>
                      <a:pt x="793" y="8496"/>
                      <a:pt x="799" y="8496"/>
                    </a:cubicBezTo>
                    <a:cubicBezTo>
                      <a:pt x="850" y="8493"/>
                      <a:pt x="902" y="8491"/>
                      <a:pt x="954" y="8491"/>
                    </a:cubicBezTo>
                    <a:cubicBezTo>
                      <a:pt x="1666" y="8491"/>
                      <a:pt x="2411" y="8804"/>
                      <a:pt x="2497" y="9622"/>
                    </a:cubicBezTo>
                    <a:cubicBezTo>
                      <a:pt x="2600" y="10565"/>
                      <a:pt x="1789" y="10904"/>
                      <a:pt x="1082" y="11199"/>
                    </a:cubicBezTo>
                    <a:cubicBezTo>
                      <a:pt x="984" y="11239"/>
                      <a:pt x="1020" y="11363"/>
                      <a:pt x="1092" y="11407"/>
                    </a:cubicBezTo>
                    <a:cubicBezTo>
                      <a:pt x="766" y="11466"/>
                      <a:pt x="658" y="11874"/>
                      <a:pt x="578" y="12154"/>
                    </a:cubicBezTo>
                    <a:cubicBezTo>
                      <a:pt x="409" y="12737"/>
                      <a:pt x="364" y="13338"/>
                      <a:pt x="407" y="13942"/>
                    </a:cubicBezTo>
                    <a:cubicBezTo>
                      <a:pt x="413" y="13999"/>
                      <a:pt x="443" y="14050"/>
                      <a:pt x="491" y="14083"/>
                    </a:cubicBezTo>
                    <a:cubicBezTo>
                      <a:pt x="484" y="14201"/>
                      <a:pt x="556" y="14323"/>
                      <a:pt x="707" y="14323"/>
                    </a:cubicBezTo>
                    <a:cubicBezTo>
                      <a:pt x="712" y="14323"/>
                      <a:pt x="717" y="14323"/>
                      <a:pt x="722" y="14323"/>
                    </a:cubicBezTo>
                    <a:cubicBezTo>
                      <a:pt x="742" y="14322"/>
                      <a:pt x="762" y="14322"/>
                      <a:pt x="782" y="14322"/>
                    </a:cubicBezTo>
                    <a:cubicBezTo>
                      <a:pt x="1530" y="14322"/>
                      <a:pt x="2331" y="14610"/>
                      <a:pt x="2430" y="15475"/>
                    </a:cubicBezTo>
                    <a:cubicBezTo>
                      <a:pt x="2526" y="16322"/>
                      <a:pt x="1829" y="16942"/>
                      <a:pt x="1053" y="17066"/>
                    </a:cubicBezTo>
                    <a:cubicBezTo>
                      <a:pt x="944" y="17079"/>
                      <a:pt x="913" y="17174"/>
                      <a:pt x="936" y="17257"/>
                    </a:cubicBezTo>
                    <a:cubicBezTo>
                      <a:pt x="910" y="17250"/>
                      <a:pt x="884" y="17247"/>
                      <a:pt x="858" y="17247"/>
                    </a:cubicBezTo>
                    <a:cubicBezTo>
                      <a:pt x="725" y="17247"/>
                      <a:pt x="589" y="17329"/>
                      <a:pt x="579" y="17499"/>
                    </a:cubicBezTo>
                    <a:cubicBezTo>
                      <a:pt x="526" y="18257"/>
                      <a:pt x="457" y="19172"/>
                      <a:pt x="716" y="19900"/>
                    </a:cubicBezTo>
                    <a:cubicBezTo>
                      <a:pt x="563" y="20027"/>
                      <a:pt x="581" y="20329"/>
                      <a:pt x="813" y="20329"/>
                    </a:cubicBezTo>
                    <a:cubicBezTo>
                      <a:pt x="821" y="20329"/>
                      <a:pt x="830" y="20328"/>
                      <a:pt x="838" y="20327"/>
                    </a:cubicBezTo>
                    <a:cubicBezTo>
                      <a:pt x="898" y="20322"/>
                      <a:pt x="959" y="20320"/>
                      <a:pt x="1020" y="20320"/>
                    </a:cubicBezTo>
                    <a:cubicBezTo>
                      <a:pt x="1729" y="20320"/>
                      <a:pt x="2488" y="20661"/>
                      <a:pt x="2523" y="21490"/>
                    </a:cubicBezTo>
                    <a:cubicBezTo>
                      <a:pt x="2559" y="22295"/>
                      <a:pt x="1794" y="22830"/>
                      <a:pt x="1067" y="22830"/>
                    </a:cubicBezTo>
                    <a:cubicBezTo>
                      <a:pt x="1022" y="22830"/>
                      <a:pt x="977" y="22828"/>
                      <a:pt x="933" y="22824"/>
                    </a:cubicBezTo>
                    <a:cubicBezTo>
                      <a:pt x="928" y="22824"/>
                      <a:pt x="923" y="22823"/>
                      <a:pt x="918" y="22823"/>
                    </a:cubicBezTo>
                    <a:cubicBezTo>
                      <a:pt x="831" y="22823"/>
                      <a:pt x="777" y="22882"/>
                      <a:pt x="758" y="22956"/>
                    </a:cubicBezTo>
                    <a:cubicBezTo>
                      <a:pt x="719" y="22934"/>
                      <a:pt x="675" y="22923"/>
                      <a:pt x="631" y="22923"/>
                    </a:cubicBezTo>
                    <a:cubicBezTo>
                      <a:pt x="536" y="22923"/>
                      <a:pt x="440" y="22977"/>
                      <a:pt x="402" y="23097"/>
                    </a:cubicBezTo>
                    <a:cubicBezTo>
                      <a:pt x="280" y="23496"/>
                      <a:pt x="245" y="23932"/>
                      <a:pt x="181" y="24348"/>
                    </a:cubicBezTo>
                    <a:cubicBezTo>
                      <a:pt x="127" y="24713"/>
                      <a:pt x="53" y="25087"/>
                      <a:pt x="104" y="25457"/>
                    </a:cubicBezTo>
                    <a:cubicBezTo>
                      <a:pt x="113" y="25516"/>
                      <a:pt x="161" y="25541"/>
                      <a:pt x="213" y="25541"/>
                    </a:cubicBezTo>
                    <a:cubicBezTo>
                      <a:pt x="219" y="25541"/>
                      <a:pt x="225" y="25541"/>
                      <a:pt x="230" y="25540"/>
                    </a:cubicBezTo>
                    <a:lnTo>
                      <a:pt x="230" y="25540"/>
                    </a:lnTo>
                    <a:cubicBezTo>
                      <a:pt x="220" y="25697"/>
                      <a:pt x="335" y="25873"/>
                      <a:pt x="522" y="25873"/>
                    </a:cubicBezTo>
                    <a:cubicBezTo>
                      <a:pt x="542" y="25873"/>
                      <a:pt x="562" y="25871"/>
                      <a:pt x="582" y="25867"/>
                    </a:cubicBezTo>
                    <a:cubicBezTo>
                      <a:pt x="672" y="25850"/>
                      <a:pt x="765" y="25842"/>
                      <a:pt x="858" y="25842"/>
                    </a:cubicBezTo>
                    <a:cubicBezTo>
                      <a:pt x="1523" y="25842"/>
                      <a:pt x="2227" y="26257"/>
                      <a:pt x="2329" y="26954"/>
                    </a:cubicBezTo>
                    <a:cubicBezTo>
                      <a:pt x="2394" y="27378"/>
                      <a:pt x="2186" y="27776"/>
                      <a:pt x="1868" y="28040"/>
                    </a:cubicBezTo>
                    <a:cubicBezTo>
                      <a:pt x="1541" y="28314"/>
                      <a:pt x="1231" y="28258"/>
                      <a:pt x="868" y="28398"/>
                    </a:cubicBezTo>
                    <a:cubicBezTo>
                      <a:pt x="779" y="28428"/>
                      <a:pt x="734" y="28540"/>
                      <a:pt x="812" y="28616"/>
                    </a:cubicBezTo>
                    <a:cubicBezTo>
                      <a:pt x="848" y="28651"/>
                      <a:pt x="888" y="28681"/>
                      <a:pt x="931" y="28706"/>
                    </a:cubicBezTo>
                    <a:cubicBezTo>
                      <a:pt x="587" y="29441"/>
                      <a:pt x="533" y="30335"/>
                      <a:pt x="670" y="31124"/>
                    </a:cubicBezTo>
                    <a:cubicBezTo>
                      <a:pt x="688" y="31225"/>
                      <a:pt x="767" y="31269"/>
                      <a:pt x="849" y="31269"/>
                    </a:cubicBezTo>
                    <a:cubicBezTo>
                      <a:pt x="862" y="31269"/>
                      <a:pt x="875" y="31268"/>
                      <a:pt x="888" y="31266"/>
                    </a:cubicBezTo>
                    <a:lnTo>
                      <a:pt x="888" y="31266"/>
                    </a:lnTo>
                    <a:cubicBezTo>
                      <a:pt x="884" y="31389"/>
                      <a:pt x="957" y="31504"/>
                      <a:pt x="1110" y="31504"/>
                    </a:cubicBezTo>
                    <a:cubicBezTo>
                      <a:pt x="1118" y="31504"/>
                      <a:pt x="1126" y="31503"/>
                      <a:pt x="1135" y="31503"/>
                    </a:cubicBezTo>
                    <a:cubicBezTo>
                      <a:pt x="1165" y="31501"/>
                      <a:pt x="1196" y="31500"/>
                      <a:pt x="1226" y="31500"/>
                    </a:cubicBezTo>
                    <a:cubicBezTo>
                      <a:pt x="2043" y="31500"/>
                      <a:pt x="2852" y="32076"/>
                      <a:pt x="2654" y="33009"/>
                    </a:cubicBezTo>
                    <a:cubicBezTo>
                      <a:pt x="2507" y="33704"/>
                      <a:pt x="1882" y="34117"/>
                      <a:pt x="1228" y="34276"/>
                    </a:cubicBezTo>
                    <a:cubicBezTo>
                      <a:pt x="1217" y="34275"/>
                      <a:pt x="1199" y="34275"/>
                      <a:pt x="1177" y="34275"/>
                    </a:cubicBezTo>
                    <a:cubicBezTo>
                      <a:pt x="941" y="34275"/>
                      <a:pt x="137" y="34315"/>
                      <a:pt x="234" y="34887"/>
                    </a:cubicBezTo>
                    <a:cubicBezTo>
                      <a:pt x="220" y="35542"/>
                      <a:pt x="146" y="36176"/>
                      <a:pt x="25" y="36824"/>
                    </a:cubicBezTo>
                    <a:cubicBezTo>
                      <a:pt x="1" y="36957"/>
                      <a:pt x="92" y="37036"/>
                      <a:pt x="187" y="37040"/>
                    </a:cubicBezTo>
                    <a:cubicBezTo>
                      <a:pt x="186" y="37180"/>
                      <a:pt x="283" y="37323"/>
                      <a:pt x="441" y="37323"/>
                    </a:cubicBezTo>
                    <a:cubicBezTo>
                      <a:pt x="465" y="37323"/>
                      <a:pt x="490" y="37320"/>
                      <a:pt x="516" y="37313"/>
                    </a:cubicBezTo>
                    <a:cubicBezTo>
                      <a:pt x="638" y="37280"/>
                      <a:pt x="763" y="37264"/>
                      <a:pt x="887" y="37264"/>
                    </a:cubicBezTo>
                    <a:cubicBezTo>
                      <a:pt x="1060" y="37264"/>
                      <a:pt x="1233" y="37295"/>
                      <a:pt x="1396" y="37351"/>
                    </a:cubicBezTo>
                    <a:lnTo>
                      <a:pt x="1861" y="39518"/>
                    </a:lnTo>
                    <a:cubicBezTo>
                      <a:pt x="1566" y="39783"/>
                      <a:pt x="1194" y="39946"/>
                      <a:pt x="800" y="39985"/>
                    </a:cubicBezTo>
                    <a:cubicBezTo>
                      <a:pt x="636" y="40000"/>
                      <a:pt x="556" y="40236"/>
                      <a:pt x="699" y="40311"/>
                    </a:cubicBezTo>
                    <a:cubicBezTo>
                      <a:pt x="684" y="40309"/>
                      <a:pt x="669" y="40308"/>
                      <a:pt x="654" y="40308"/>
                    </a:cubicBezTo>
                    <a:cubicBezTo>
                      <a:pt x="553" y="40308"/>
                      <a:pt x="457" y="40362"/>
                      <a:pt x="435" y="40487"/>
                    </a:cubicBezTo>
                    <a:cubicBezTo>
                      <a:pt x="360" y="40910"/>
                      <a:pt x="364" y="41347"/>
                      <a:pt x="388" y="41773"/>
                    </a:cubicBezTo>
                    <a:cubicBezTo>
                      <a:pt x="403" y="42091"/>
                      <a:pt x="424" y="42413"/>
                      <a:pt x="597" y="42679"/>
                    </a:cubicBezTo>
                    <a:cubicBezTo>
                      <a:pt x="388" y="42791"/>
                      <a:pt x="491" y="43119"/>
                      <a:pt x="725" y="43151"/>
                    </a:cubicBezTo>
                    <a:cubicBezTo>
                      <a:pt x="1443" y="43249"/>
                      <a:pt x="2267" y="43529"/>
                      <a:pt x="2352" y="44383"/>
                    </a:cubicBezTo>
                    <a:cubicBezTo>
                      <a:pt x="2439" y="45237"/>
                      <a:pt x="1725" y="45682"/>
                      <a:pt x="982" y="45803"/>
                    </a:cubicBezTo>
                    <a:cubicBezTo>
                      <a:pt x="895" y="45816"/>
                      <a:pt x="870" y="45887"/>
                      <a:pt x="883" y="45959"/>
                    </a:cubicBezTo>
                    <a:cubicBezTo>
                      <a:pt x="805" y="45980"/>
                      <a:pt x="736" y="46030"/>
                      <a:pt x="698" y="46128"/>
                    </a:cubicBezTo>
                    <a:cubicBezTo>
                      <a:pt x="399" y="46901"/>
                      <a:pt x="347" y="47819"/>
                      <a:pt x="552" y="48623"/>
                    </a:cubicBezTo>
                    <a:cubicBezTo>
                      <a:pt x="429" y="48758"/>
                      <a:pt x="563" y="48995"/>
                      <a:pt x="745" y="49020"/>
                    </a:cubicBezTo>
                    <a:cubicBezTo>
                      <a:pt x="1409" y="49103"/>
                      <a:pt x="2136" y="49248"/>
                      <a:pt x="2260" y="50056"/>
                    </a:cubicBezTo>
                    <a:cubicBezTo>
                      <a:pt x="2380" y="50882"/>
                      <a:pt x="1611" y="51467"/>
                      <a:pt x="856" y="51485"/>
                    </a:cubicBezTo>
                    <a:cubicBezTo>
                      <a:pt x="695" y="51491"/>
                      <a:pt x="612" y="51672"/>
                      <a:pt x="667" y="51795"/>
                    </a:cubicBezTo>
                    <a:cubicBezTo>
                      <a:pt x="628" y="51778"/>
                      <a:pt x="584" y="51770"/>
                      <a:pt x="541" y="51770"/>
                    </a:cubicBezTo>
                    <a:cubicBezTo>
                      <a:pt x="434" y="51770"/>
                      <a:pt x="329" y="51824"/>
                      <a:pt x="306" y="51943"/>
                    </a:cubicBezTo>
                    <a:cubicBezTo>
                      <a:pt x="150" y="52791"/>
                      <a:pt x="75" y="53716"/>
                      <a:pt x="250" y="54571"/>
                    </a:cubicBezTo>
                    <a:cubicBezTo>
                      <a:pt x="269" y="54668"/>
                      <a:pt x="340" y="54709"/>
                      <a:pt x="416" y="54709"/>
                    </a:cubicBezTo>
                    <a:cubicBezTo>
                      <a:pt x="418" y="54709"/>
                      <a:pt x="420" y="54709"/>
                      <a:pt x="423" y="54709"/>
                    </a:cubicBezTo>
                    <a:cubicBezTo>
                      <a:pt x="467" y="54746"/>
                      <a:pt x="522" y="54769"/>
                      <a:pt x="588" y="54769"/>
                    </a:cubicBezTo>
                    <a:cubicBezTo>
                      <a:pt x="614" y="54769"/>
                      <a:pt x="642" y="54765"/>
                      <a:pt x="671" y="54758"/>
                    </a:cubicBezTo>
                    <a:cubicBezTo>
                      <a:pt x="785" y="54726"/>
                      <a:pt x="904" y="54711"/>
                      <a:pt x="1023" y="54711"/>
                    </a:cubicBezTo>
                    <a:cubicBezTo>
                      <a:pt x="1694" y="54711"/>
                      <a:pt x="2382" y="55194"/>
                      <a:pt x="2377" y="55928"/>
                    </a:cubicBezTo>
                    <a:cubicBezTo>
                      <a:pt x="2371" y="56688"/>
                      <a:pt x="1643" y="57176"/>
                      <a:pt x="945" y="57176"/>
                    </a:cubicBezTo>
                    <a:cubicBezTo>
                      <a:pt x="837" y="57176"/>
                      <a:pt x="730" y="57165"/>
                      <a:pt x="627" y="57140"/>
                    </a:cubicBezTo>
                    <a:cubicBezTo>
                      <a:pt x="602" y="57134"/>
                      <a:pt x="579" y="57131"/>
                      <a:pt x="558" y="57131"/>
                    </a:cubicBezTo>
                    <a:cubicBezTo>
                      <a:pt x="418" y="57131"/>
                      <a:pt x="343" y="57260"/>
                      <a:pt x="366" y="57381"/>
                    </a:cubicBezTo>
                    <a:cubicBezTo>
                      <a:pt x="290" y="57401"/>
                      <a:pt x="226" y="57462"/>
                      <a:pt x="228" y="57550"/>
                    </a:cubicBezTo>
                    <a:cubicBezTo>
                      <a:pt x="270" y="58347"/>
                      <a:pt x="346" y="59132"/>
                      <a:pt x="426" y="59924"/>
                    </a:cubicBezTo>
                    <a:cubicBezTo>
                      <a:pt x="442" y="60049"/>
                      <a:pt x="523" y="60173"/>
                      <a:pt x="662" y="60173"/>
                    </a:cubicBezTo>
                    <a:cubicBezTo>
                      <a:pt x="665" y="60173"/>
                      <a:pt x="667" y="60173"/>
                      <a:pt x="670" y="60173"/>
                    </a:cubicBezTo>
                    <a:cubicBezTo>
                      <a:pt x="1410" y="60127"/>
                      <a:pt x="2159" y="60095"/>
                      <a:pt x="2890" y="60001"/>
                    </a:cubicBezTo>
                    <a:cubicBezTo>
                      <a:pt x="2902" y="60000"/>
                      <a:pt x="2916" y="59996"/>
                      <a:pt x="2928" y="59990"/>
                    </a:cubicBezTo>
                    <a:cubicBezTo>
                      <a:pt x="2943" y="59993"/>
                      <a:pt x="2958" y="59995"/>
                      <a:pt x="2973" y="59995"/>
                    </a:cubicBezTo>
                    <a:cubicBezTo>
                      <a:pt x="3051" y="59995"/>
                      <a:pt x="3127" y="59954"/>
                      <a:pt x="3153" y="59863"/>
                    </a:cubicBezTo>
                    <a:cubicBezTo>
                      <a:pt x="3322" y="59228"/>
                      <a:pt x="3743" y="58576"/>
                      <a:pt x="4468" y="58534"/>
                    </a:cubicBezTo>
                    <a:cubicBezTo>
                      <a:pt x="4498" y="58532"/>
                      <a:pt x="4527" y="58531"/>
                      <a:pt x="4555" y="58531"/>
                    </a:cubicBezTo>
                    <a:cubicBezTo>
                      <a:pt x="5356" y="58531"/>
                      <a:pt x="5640" y="59264"/>
                      <a:pt x="5625" y="59955"/>
                    </a:cubicBezTo>
                    <a:cubicBezTo>
                      <a:pt x="5616" y="60096"/>
                      <a:pt x="5742" y="60186"/>
                      <a:pt x="5861" y="60186"/>
                    </a:cubicBezTo>
                    <a:cubicBezTo>
                      <a:pt x="5896" y="60263"/>
                      <a:pt x="5972" y="60313"/>
                      <a:pt x="6056" y="60314"/>
                    </a:cubicBezTo>
                    <a:cubicBezTo>
                      <a:pt x="6637" y="60337"/>
                      <a:pt x="7233" y="60378"/>
                      <a:pt x="7824" y="60378"/>
                    </a:cubicBezTo>
                    <a:cubicBezTo>
                      <a:pt x="8070" y="60378"/>
                      <a:pt x="8315" y="60371"/>
                      <a:pt x="8557" y="60353"/>
                    </a:cubicBezTo>
                    <a:cubicBezTo>
                      <a:pt x="8691" y="60340"/>
                      <a:pt x="8763" y="60256"/>
                      <a:pt x="8784" y="60156"/>
                    </a:cubicBezTo>
                    <a:cubicBezTo>
                      <a:pt x="8853" y="60154"/>
                      <a:pt x="8918" y="60116"/>
                      <a:pt x="8936" y="60035"/>
                    </a:cubicBezTo>
                    <a:cubicBezTo>
                      <a:pt x="9111" y="59322"/>
                      <a:pt x="9607" y="58664"/>
                      <a:pt x="10377" y="58568"/>
                    </a:cubicBezTo>
                    <a:cubicBezTo>
                      <a:pt x="10443" y="58559"/>
                      <a:pt x="10509" y="58555"/>
                      <a:pt x="10573" y="58555"/>
                    </a:cubicBezTo>
                    <a:cubicBezTo>
                      <a:pt x="11364" y="58555"/>
                      <a:pt x="11996" y="59167"/>
                      <a:pt x="12149" y="59938"/>
                    </a:cubicBezTo>
                    <a:cubicBezTo>
                      <a:pt x="12178" y="60081"/>
                      <a:pt x="12280" y="60132"/>
                      <a:pt x="12386" y="60132"/>
                    </a:cubicBezTo>
                    <a:cubicBezTo>
                      <a:pt x="12392" y="60132"/>
                      <a:pt x="12398" y="60132"/>
                      <a:pt x="12404" y="60132"/>
                    </a:cubicBezTo>
                    <a:cubicBezTo>
                      <a:pt x="12434" y="60157"/>
                      <a:pt x="12471" y="60173"/>
                      <a:pt x="12510" y="60176"/>
                    </a:cubicBezTo>
                    <a:cubicBezTo>
                      <a:pt x="12983" y="60205"/>
                      <a:pt x="13480" y="60268"/>
                      <a:pt x="13963" y="60268"/>
                    </a:cubicBezTo>
                    <a:cubicBezTo>
                      <a:pt x="14095" y="60268"/>
                      <a:pt x="14226" y="60264"/>
                      <a:pt x="14355" y="60252"/>
                    </a:cubicBezTo>
                    <a:cubicBezTo>
                      <a:pt x="14529" y="60236"/>
                      <a:pt x="14603" y="60083"/>
                      <a:pt x="14565" y="59956"/>
                    </a:cubicBezTo>
                    <a:cubicBezTo>
                      <a:pt x="14579" y="59935"/>
                      <a:pt x="14586" y="59910"/>
                      <a:pt x="14587" y="59884"/>
                    </a:cubicBezTo>
                    <a:cubicBezTo>
                      <a:pt x="14606" y="59195"/>
                      <a:pt x="15118" y="58481"/>
                      <a:pt x="15862" y="58481"/>
                    </a:cubicBezTo>
                    <a:cubicBezTo>
                      <a:pt x="15868" y="58481"/>
                      <a:pt x="15875" y="58481"/>
                      <a:pt x="15881" y="58481"/>
                    </a:cubicBezTo>
                    <a:cubicBezTo>
                      <a:pt x="16632" y="58493"/>
                      <a:pt x="17108" y="59210"/>
                      <a:pt x="17071" y="59904"/>
                    </a:cubicBezTo>
                    <a:cubicBezTo>
                      <a:pt x="17065" y="60073"/>
                      <a:pt x="17184" y="60159"/>
                      <a:pt x="17312" y="60159"/>
                    </a:cubicBezTo>
                    <a:cubicBezTo>
                      <a:pt x="17320" y="60159"/>
                      <a:pt x="17329" y="60159"/>
                      <a:pt x="17337" y="60158"/>
                    </a:cubicBezTo>
                    <a:lnTo>
                      <a:pt x="17337" y="60158"/>
                    </a:lnTo>
                    <a:cubicBezTo>
                      <a:pt x="17329" y="60254"/>
                      <a:pt x="17386" y="60357"/>
                      <a:pt x="17517" y="60365"/>
                    </a:cubicBezTo>
                    <a:cubicBezTo>
                      <a:pt x="18059" y="60412"/>
                      <a:pt x="18609" y="60448"/>
                      <a:pt x="19156" y="60448"/>
                    </a:cubicBezTo>
                    <a:cubicBezTo>
                      <a:pt x="19311" y="60448"/>
                      <a:pt x="19467" y="60445"/>
                      <a:pt x="19622" y="60438"/>
                    </a:cubicBezTo>
                    <a:cubicBezTo>
                      <a:pt x="19783" y="60432"/>
                      <a:pt x="19862" y="60306"/>
                      <a:pt x="19860" y="60187"/>
                    </a:cubicBezTo>
                    <a:lnTo>
                      <a:pt x="19860" y="60187"/>
                    </a:lnTo>
                    <a:cubicBezTo>
                      <a:pt x="19862" y="60187"/>
                      <a:pt x="19865" y="60187"/>
                      <a:pt x="19867" y="60187"/>
                    </a:cubicBezTo>
                    <a:cubicBezTo>
                      <a:pt x="19963" y="60187"/>
                      <a:pt x="20058" y="60120"/>
                      <a:pt x="20070" y="59988"/>
                    </a:cubicBezTo>
                    <a:cubicBezTo>
                      <a:pt x="20133" y="59305"/>
                      <a:pt x="20623" y="58530"/>
                      <a:pt x="21369" y="58530"/>
                    </a:cubicBezTo>
                    <a:cubicBezTo>
                      <a:pt x="21417" y="58530"/>
                      <a:pt x="21467" y="58533"/>
                      <a:pt x="21518" y="58540"/>
                    </a:cubicBezTo>
                    <a:cubicBezTo>
                      <a:pt x="22299" y="58646"/>
                      <a:pt x="22535" y="59383"/>
                      <a:pt x="22453" y="60053"/>
                    </a:cubicBezTo>
                    <a:cubicBezTo>
                      <a:pt x="22435" y="60214"/>
                      <a:pt x="22575" y="60308"/>
                      <a:pt x="22714" y="60308"/>
                    </a:cubicBezTo>
                    <a:cubicBezTo>
                      <a:pt x="22801" y="60308"/>
                      <a:pt x="22888" y="60271"/>
                      <a:pt x="22933" y="60190"/>
                    </a:cubicBezTo>
                    <a:cubicBezTo>
                      <a:pt x="22944" y="60169"/>
                      <a:pt x="22950" y="60145"/>
                      <a:pt x="22961" y="60125"/>
                    </a:cubicBezTo>
                    <a:cubicBezTo>
                      <a:pt x="22974" y="60143"/>
                      <a:pt x="22993" y="60156"/>
                      <a:pt x="23015" y="60162"/>
                    </a:cubicBezTo>
                    <a:cubicBezTo>
                      <a:pt x="23244" y="60229"/>
                      <a:pt x="23489" y="60250"/>
                      <a:pt x="23740" y="60250"/>
                    </a:cubicBezTo>
                    <a:cubicBezTo>
                      <a:pt x="23754" y="60250"/>
                      <a:pt x="23768" y="60250"/>
                      <a:pt x="23782" y="60250"/>
                    </a:cubicBezTo>
                    <a:cubicBezTo>
                      <a:pt x="24062" y="60280"/>
                      <a:pt x="24351" y="60307"/>
                      <a:pt x="24635" y="60307"/>
                    </a:cubicBezTo>
                    <a:cubicBezTo>
                      <a:pt x="24767" y="60307"/>
                      <a:pt x="24899" y="60301"/>
                      <a:pt x="25028" y="60287"/>
                    </a:cubicBezTo>
                    <a:cubicBezTo>
                      <a:pt x="25069" y="60282"/>
                      <a:pt x="25108" y="60265"/>
                      <a:pt x="25138" y="60240"/>
                    </a:cubicBezTo>
                    <a:cubicBezTo>
                      <a:pt x="25166" y="60256"/>
                      <a:pt x="25198" y="60264"/>
                      <a:pt x="25230" y="60264"/>
                    </a:cubicBezTo>
                    <a:cubicBezTo>
                      <a:pt x="25296" y="60264"/>
                      <a:pt x="25360" y="60228"/>
                      <a:pt x="25374" y="60145"/>
                    </a:cubicBezTo>
                    <a:cubicBezTo>
                      <a:pt x="25525" y="59426"/>
                      <a:pt x="26104" y="58746"/>
                      <a:pt x="26891" y="58746"/>
                    </a:cubicBezTo>
                    <a:cubicBezTo>
                      <a:pt x="26898" y="58746"/>
                      <a:pt x="26906" y="58747"/>
                      <a:pt x="26913" y="58747"/>
                    </a:cubicBezTo>
                    <a:cubicBezTo>
                      <a:pt x="27727" y="58756"/>
                      <a:pt x="28254" y="59449"/>
                      <a:pt x="28348" y="60191"/>
                    </a:cubicBezTo>
                    <a:cubicBezTo>
                      <a:pt x="28365" y="60319"/>
                      <a:pt x="28468" y="60376"/>
                      <a:pt x="28576" y="60376"/>
                    </a:cubicBezTo>
                    <a:cubicBezTo>
                      <a:pt x="28644" y="60376"/>
                      <a:pt x="28714" y="60353"/>
                      <a:pt x="28766" y="60311"/>
                    </a:cubicBezTo>
                    <a:cubicBezTo>
                      <a:pt x="28791" y="60320"/>
                      <a:pt x="28817" y="60328"/>
                      <a:pt x="28845" y="60331"/>
                    </a:cubicBezTo>
                    <a:cubicBezTo>
                      <a:pt x="29198" y="60357"/>
                      <a:pt x="29579" y="60396"/>
                      <a:pt x="29948" y="60396"/>
                    </a:cubicBezTo>
                    <a:cubicBezTo>
                      <a:pt x="30132" y="60396"/>
                      <a:pt x="30313" y="60386"/>
                      <a:pt x="30486" y="60360"/>
                    </a:cubicBezTo>
                    <a:cubicBezTo>
                      <a:pt x="30513" y="60357"/>
                      <a:pt x="30538" y="60347"/>
                      <a:pt x="30562" y="60334"/>
                    </a:cubicBezTo>
                    <a:cubicBezTo>
                      <a:pt x="30574" y="60336"/>
                      <a:pt x="30586" y="60337"/>
                      <a:pt x="30598" y="60337"/>
                    </a:cubicBezTo>
                    <a:cubicBezTo>
                      <a:pt x="30674" y="60337"/>
                      <a:pt x="30742" y="60295"/>
                      <a:pt x="30760" y="60196"/>
                    </a:cubicBezTo>
                    <a:cubicBezTo>
                      <a:pt x="30891" y="59443"/>
                      <a:pt x="31431" y="58690"/>
                      <a:pt x="32271" y="58690"/>
                    </a:cubicBezTo>
                    <a:cubicBezTo>
                      <a:pt x="32276" y="58690"/>
                      <a:pt x="32282" y="58690"/>
                      <a:pt x="32287" y="58690"/>
                    </a:cubicBezTo>
                    <a:cubicBezTo>
                      <a:pt x="33182" y="58707"/>
                      <a:pt x="33575" y="59478"/>
                      <a:pt x="33734" y="60234"/>
                    </a:cubicBezTo>
                    <a:cubicBezTo>
                      <a:pt x="33760" y="60367"/>
                      <a:pt x="33850" y="60422"/>
                      <a:pt x="33946" y="60422"/>
                    </a:cubicBezTo>
                    <a:cubicBezTo>
                      <a:pt x="33994" y="60422"/>
                      <a:pt x="34043" y="60408"/>
                      <a:pt x="34088" y="60384"/>
                    </a:cubicBezTo>
                    <a:cubicBezTo>
                      <a:pt x="34118" y="60444"/>
                      <a:pt x="34179" y="60484"/>
                      <a:pt x="34248" y="60487"/>
                    </a:cubicBezTo>
                    <a:cubicBezTo>
                      <a:pt x="34264" y="60489"/>
                      <a:pt x="34281" y="60490"/>
                      <a:pt x="34298" y="60490"/>
                    </a:cubicBezTo>
                    <a:cubicBezTo>
                      <a:pt x="34364" y="60490"/>
                      <a:pt x="34430" y="60478"/>
                      <a:pt x="34493" y="60455"/>
                    </a:cubicBezTo>
                    <a:cubicBezTo>
                      <a:pt x="34762" y="60567"/>
                      <a:pt x="35056" y="60549"/>
                      <a:pt x="35346" y="60554"/>
                    </a:cubicBezTo>
                    <a:cubicBezTo>
                      <a:pt x="35641" y="60561"/>
                      <a:pt x="35934" y="60573"/>
                      <a:pt x="36226" y="60573"/>
                    </a:cubicBezTo>
                    <a:cubicBezTo>
                      <a:pt x="36313" y="60573"/>
                      <a:pt x="36399" y="60572"/>
                      <a:pt x="36486" y="60569"/>
                    </a:cubicBezTo>
                    <a:cubicBezTo>
                      <a:pt x="36671" y="60563"/>
                      <a:pt x="36747" y="60403"/>
                      <a:pt x="36724" y="60270"/>
                    </a:cubicBezTo>
                    <a:cubicBezTo>
                      <a:pt x="37073" y="59656"/>
                      <a:pt x="37434" y="58800"/>
                      <a:pt x="38244" y="58800"/>
                    </a:cubicBezTo>
                    <a:cubicBezTo>
                      <a:pt x="38245" y="58800"/>
                      <a:pt x="38246" y="58800"/>
                      <a:pt x="38247" y="58800"/>
                    </a:cubicBezTo>
                    <a:cubicBezTo>
                      <a:pt x="39015" y="58806"/>
                      <a:pt x="39220" y="59637"/>
                      <a:pt x="39489" y="60218"/>
                    </a:cubicBezTo>
                    <a:cubicBezTo>
                      <a:pt x="39533" y="60315"/>
                      <a:pt x="39614" y="60352"/>
                      <a:pt x="39696" y="60352"/>
                    </a:cubicBezTo>
                    <a:cubicBezTo>
                      <a:pt x="39723" y="60352"/>
                      <a:pt x="39750" y="60348"/>
                      <a:pt x="39775" y="60341"/>
                    </a:cubicBezTo>
                    <a:cubicBezTo>
                      <a:pt x="39809" y="60375"/>
                      <a:pt x="39853" y="60396"/>
                      <a:pt x="39915" y="60406"/>
                    </a:cubicBezTo>
                    <a:cubicBezTo>
                      <a:pt x="40370" y="60441"/>
                      <a:pt x="40835" y="60466"/>
                      <a:pt x="41293" y="60466"/>
                    </a:cubicBezTo>
                    <a:cubicBezTo>
                      <a:pt x="41388" y="60466"/>
                      <a:pt x="41482" y="60465"/>
                      <a:pt x="41576" y="60462"/>
                    </a:cubicBezTo>
                    <a:cubicBezTo>
                      <a:pt x="41615" y="60515"/>
                      <a:pt x="41681" y="60545"/>
                      <a:pt x="41745" y="60545"/>
                    </a:cubicBezTo>
                    <a:cubicBezTo>
                      <a:pt x="41819" y="60545"/>
                      <a:pt x="41889" y="60504"/>
                      <a:pt x="41908" y="60411"/>
                    </a:cubicBezTo>
                    <a:cubicBezTo>
                      <a:pt x="42057" y="59702"/>
                      <a:pt x="42471" y="58988"/>
                      <a:pt x="43247" y="58840"/>
                    </a:cubicBezTo>
                    <a:cubicBezTo>
                      <a:pt x="43323" y="58826"/>
                      <a:pt x="43397" y="58820"/>
                      <a:pt x="43470" y="58820"/>
                    </a:cubicBezTo>
                    <a:cubicBezTo>
                      <a:pt x="44206" y="58820"/>
                      <a:pt x="44801" y="59498"/>
                      <a:pt x="44705" y="60244"/>
                    </a:cubicBezTo>
                    <a:cubicBezTo>
                      <a:pt x="44681" y="60418"/>
                      <a:pt x="44804" y="60503"/>
                      <a:pt x="44940" y="60503"/>
                    </a:cubicBezTo>
                    <a:cubicBezTo>
                      <a:pt x="45013" y="60503"/>
                      <a:pt x="45091" y="60477"/>
                      <a:pt x="45150" y="60427"/>
                    </a:cubicBezTo>
                    <a:cubicBezTo>
                      <a:pt x="45949" y="60420"/>
                      <a:pt x="46746" y="60399"/>
                      <a:pt x="47545" y="60364"/>
                    </a:cubicBezTo>
                    <a:lnTo>
                      <a:pt x="47545" y="60397"/>
                    </a:lnTo>
                    <a:cubicBezTo>
                      <a:pt x="47547" y="60512"/>
                      <a:pt x="47651" y="60582"/>
                      <a:pt x="47747" y="60582"/>
                    </a:cubicBezTo>
                    <a:cubicBezTo>
                      <a:pt x="47820" y="60582"/>
                      <a:pt x="47889" y="60541"/>
                      <a:pt x="47906" y="60448"/>
                    </a:cubicBezTo>
                    <a:cubicBezTo>
                      <a:pt x="48037" y="59752"/>
                      <a:pt x="48517" y="59083"/>
                      <a:pt x="49278" y="59021"/>
                    </a:cubicBezTo>
                    <a:cubicBezTo>
                      <a:pt x="49315" y="59018"/>
                      <a:pt x="49352" y="59016"/>
                      <a:pt x="49388" y="59016"/>
                    </a:cubicBezTo>
                    <a:cubicBezTo>
                      <a:pt x="50160" y="59016"/>
                      <a:pt x="50769" y="59662"/>
                      <a:pt x="50832" y="60421"/>
                    </a:cubicBezTo>
                    <a:cubicBezTo>
                      <a:pt x="50844" y="60600"/>
                      <a:pt x="50987" y="60691"/>
                      <a:pt x="51125" y="60691"/>
                    </a:cubicBezTo>
                    <a:cubicBezTo>
                      <a:pt x="51239" y="60691"/>
                      <a:pt x="51348" y="60629"/>
                      <a:pt x="51377" y="60504"/>
                    </a:cubicBezTo>
                    <a:cubicBezTo>
                      <a:pt x="51388" y="60515"/>
                      <a:pt x="51394" y="60534"/>
                      <a:pt x="51414" y="60543"/>
                    </a:cubicBezTo>
                    <a:cubicBezTo>
                      <a:pt x="51802" y="60729"/>
                      <a:pt x="52263" y="60723"/>
                      <a:pt x="52690" y="60736"/>
                    </a:cubicBezTo>
                    <a:cubicBezTo>
                      <a:pt x="52756" y="60739"/>
                      <a:pt x="52824" y="60742"/>
                      <a:pt x="52892" y="60742"/>
                    </a:cubicBezTo>
                    <a:cubicBezTo>
                      <a:pt x="53134" y="60742"/>
                      <a:pt x="53377" y="60705"/>
                      <a:pt x="53531" y="60493"/>
                    </a:cubicBezTo>
                    <a:cubicBezTo>
                      <a:pt x="53727" y="60218"/>
                      <a:pt x="53653" y="59770"/>
                      <a:pt x="53654" y="59457"/>
                    </a:cubicBezTo>
                    <a:cubicBezTo>
                      <a:pt x="53659" y="58952"/>
                      <a:pt x="53662" y="58446"/>
                      <a:pt x="53662" y="57942"/>
                    </a:cubicBezTo>
                    <a:cubicBezTo>
                      <a:pt x="53659" y="57885"/>
                      <a:pt x="53642" y="57831"/>
                      <a:pt x="53612" y="57784"/>
                    </a:cubicBezTo>
                    <a:cubicBezTo>
                      <a:pt x="53681" y="57699"/>
                      <a:pt x="53681" y="57552"/>
                      <a:pt x="53546" y="57534"/>
                    </a:cubicBezTo>
                    <a:cubicBezTo>
                      <a:pt x="52837" y="57426"/>
                      <a:pt x="52147" y="56854"/>
                      <a:pt x="52157" y="56083"/>
                    </a:cubicBezTo>
                    <a:cubicBezTo>
                      <a:pt x="52166" y="55275"/>
                      <a:pt x="52883" y="54857"/>
                      <a:pt x="53594" y="54756"/>
                    </a:cubicBezTo>
                    <a:cubicBezTo>
                      <a:pt x="53785" y="54729"/>
                      <a:pt x="53817" y="54542"/>
                      <a:pt x="53743" y="54401"/>
                    </a:cubicBezTo>
                    <a:cubicBezTo>
                      <a:pt x="53790" y="54368"/>
                      <a:pt x="53817" y="54314"/>
                      <a:pt x="53818" y="54256"/>
                    </a:cubicBezTo>
                    <a:cubicBezTo>
                      <a:pt x="53835" y="53610"/>
                      <a:pt x="53871" y="52835"/>
                      <a:pt x="53705" y="52209"/>
                    </a:cubicBezTo>
                    <a:cubicBezTo>
                      <a:pt x="53674" y="52090"/>
                      <a:pt x="53590" y="52038"/>
                      <a:pt x="53501" y="52038"/>
                    </a:cubicBezTo>
                    <a:cubicBezTo>
                      <a:pt x="53435" y="52038"/>
                      <a:pt x="53366" y="52067"/>
                      <a:pt x="53316" y="52117"/>
                    </a:cubicBezTo>
                    <a:cubicBezTo>
                      <a:pt x="53307" y="52063"/>
                      <a:pt x="53269" y="52015"/>
                      <a:pt x="53198" y="51994"/>
                    </a:cubicBezTo>
                    <a:cubicBezTo>
                      <a:pt x="52547" y="51846"/>
                      <a:pt x="51937" y="51281"/>
                      <a:pt x="51983" y="50562"/>
                    </a:cubicBezTo>
                    <a:cubicBezTo>
                      <a:pt x="52030" y="49787"/>
                      <a:pt x="52701" y="49478"/>
                      <a:pt x="53357" y="49325"/>
                    </a:cubicBezTo>
                    <a:cubicBezTo>
                      <a:pt x="53453" y="49306"/>
                      <a:pt x="53505" y="49217"/>
                      <a:pt x="53516" y="49128"/>
                    </a:cubicBezTo>
                    <a:cubicBezTo>
                      <a:pt x="53544" y="49141"/>
                      <a:pt x="53574" y="49148"/>
                      <a:pt x="53602" y="49148"/>
                    </a:cubicBezTo>
                    <a:cubicBezTo>
                      <a:pt x="53667" y="49148"/>
                      <a:pt x="53723" y="49112"/>
                      <a:pt x="53735" y="49027"/>
                    </a:cubicBezTo>
                    <a:cubicBezTo>
                      <a:pt x="53868" y="48172"/>
                      <a:pt x="53766" y="47283"/>
                      <a:pt x="53536" y="46455"/>
                    </a:cubicBezTo>
                    <a:cubicBezTo>
                      <a:pt x="53669" y="46386"/>
                      <a:pt x="53678" y="46160"/>
                      <a:pt x="53504" y="46110"/>
                    </a:cubicBezTo>
                    <a:cubicBezTo>
                      <a:pt x="52925" y="45945"/>
                      <a:pt x="52413" y="45533"/>
                      <a:pt x="52386" y="44880"/>
                    </a:cubicBezTo>
                    <a:cubicBezTo>
                      <a:pt x="52361" y="44180"/>
                      <a:pt x="52945" y="43699"/>
                      <a:pt x="53605" y="43633"/>
                    </a:cubicBezTo>
                    <a:cubicBezTo>
                      <a:pt x="53911" y="43601"/>
                      <a:pt x="53946" y="43178"/>
                      <a:pt x="53659" y="43118"/>
                    </a:cubicBezTo>
                    <a:cubicBezTo>
                      <a:pt x="53735" y="42428"/>
                      <a:pt x="53816" y="41668"/>
                      <a:pt x="53739" y="40988"/>
                    </a:cubicBezTo>
                    <a:cubicBezTo>
                      <a:pt x="53714" y="40769"/>
                      <a:pt x="53613" y="40550"/>
                      <a:pt x="53429" y="40477"/>
                    </a:cubicBezTo>
                    <a:cubicBezTo>
                      <a:pt x="53464" y="40389"/>
                      <a:pt x="53447" y="40290"/>
                      <a:pt x="53339" y="40242"/>
                    </a:cubicBezTo>
                    <a:cubicBezTo>
                      <a:pt x="52699" y="39956"/>
                      <a:pt x="51279" y="39079"/>
                      <a:pt x="52308" y="38322"/>
                    </a:cubicBezTo>
                    <a:cubicBezTo>
                      <a:pt x="52772" y="37984"/>
                      <a:pt x="53380" y="37941"/>
                      <a:pt x="53833" y="37571"/>
                    </a:cubicBezTo>
                    <a:cubicBezTo>
                      <a:pt x="53940" y="37480"/>
                      <a:pt x="53917" y="37326"/>
                      <a:pt x="53835" y="37226"/>
                    </a:cubicBezTo>
                    <a:cubicBezTo>
                      <a:pt x="53862" y="36475"/>
                      <a:pt x="53851" y="35697"/>
                      <a:pt x="53743" y="34952"/>
                    </a:cubicBezTo>
                    <a:cubicBezTo>
                      <a:pt x="53725" y="34833"/>
                      <a:pt x="53632" y="34777"/>
                      <a:pt x="53532" y="34777"/>
                    </a:cubicBezTo>
                    <a:cubicBezTo>
                      <a:pt x="53506" y="34777"/>
                      <a:pt x="53480" y="34781"/>
                      <a:pt x="53454" y="34789"/>
                    </a:cubicBezTo>
                    <a:cubicBezTo>
                      <a:pt x="52890" y="34522"/>
                      <a:pt x="52356" y="34183"/>
                      <a:pt x="52296" y="33493"/>
                    </a:cubicBezTo>
                    <a:cubicBezTo>
                      <a:pt x="52234" y="32739"/>
                      <a:pt x="52804" y="32197"/>
                      <a:pt x="53501" y="32058"/>
                    </a:cubicBezTo>
                    <a:cubicBezTo>
                      <a:pt x="53690" y="32025"/>
                      <a:pt x="53717" y="31866"/>
                      <a:pt x="53665" y="31735"/>
                    </a:cubicBezTo>
                    <a:cubicBezTo>
                      <a:pt x="53713" y="31701"/>
                      <a:pt x="53743" y="31648"/>
                      <a:pt x="53748" y="31589"/>
                    </a:cubicBezTo>
                    <a:cubicBezTo>
                      <a:pt x="53841" y="30812"/>
                      <a:pt x="53834" y="30006"/>
                      <a:pt x="53833" y="29220"/>
                    </a:cubicBezTo>
                    <a:cubicBezTo>
                      <a:pt x="53831" y="29054"/>
                      <a:pt x="53707" y="28974"/>
                      <a:pt x="53581" y="28974"/>
                    </a:cubicBezTo>
                    <a:cubicBezTo>
                      <a:pt x="53536" y="28974"/>
                      <a:pt x="53492" y="28983"/>
                      <a:pt x="53452" y="29003"/>
                    </a:cubicBezTo>
                    <a:cubicBezTo>
                      <a:pt x="53442" y="28975"/>
                      <a:pt x="53422" y="28952"/>
                      <a:pt x="53394" y="28940"/>
                    </a:cubicBezTo>
                    <a:cubicBezTo>
                      <a:pt x="52118" y="28313"/>
                      <a:pt x="52033" y="26558"/>
                      <a:pt x="53535" y="26159"/>
                    </a:cubicBezTo>
                    <a:cubicBezTo>
                      <a:pt x="53674" y="26123"/>
                      <a:pt x="53729" y="26021"/>
                      <a:pt x="53723" y="25915"/>
                    </a:cubicBezTo>
                    <a:cubicBezTo>
                      <a:pt x="53758" y="25884"/>
                      <a:pt x="53780" y="25839"/>
                      <a:pt x="53782" y="25793"/>
                    </a:cubicBezTo>
                    <a:cubicBezTo>
                      <a:pt x="53860" y="25012"/>
                      <a:pt x="53896" y="24209"/>
                      <a:pt x="53869" y="23425"/>
                    </a:cubicBezTo>
                    <a:cubicBezTo>
                      <a:pt x="53864" y="23261"/>
                      <a:pt x="53742" y="23179"/>
                      <a:pt x="53621" y="23179"/>
                    </a:cubicBezTo>
                    <a:cubicBezTo>
                      <a:pt x="53593" y="23179"/>
                      <a:pt x="53565" y="23184"/>
                      <a:pt x="53538" y="23193"/>
                    </a:cubicBezTo>
                    <a:cubicBezTo>
                      <a:pt x="53519" y="23135"/>
                      <a:pt x="53472" y="23092"/>
                      <a:pt x="53414" y="23076"/>
                    </a:cubicBezTo>
                    <a:cubicBezTo>
                      <a:pt x="52722" y="22901"/>
                      <a:pt x="52102" y="22299"/>
                      <a:pt x="52216" y="21531"/>
                    </a:cubicBezTo>
                    <a:cubicBezTo>
                      <a:pt x="52319" y="20839"/>
                      <a:pt x="52951" y="20408"/>
                      <a:pt x="53613" y="20408"/>
                    </a:cubicBezTo>
                    <a:cubicBezTo>
                      <a:pt x="53665" y="20408"/>
                      <a:pt x="53718" y="20411"/>
                      <a:pt x="53770" y="20416"/>
                    </a:cubicBezTo>
                    <a:cubicBezTo>
                      <a:pt x="53781" y="20417"/>
                      <a:pt x="53792" y="20418"/>
                      <a:pt x="53803" y="20418"/>
                    </a:cubicBezTo>
                    <a:cubicBezTo>
                      <a:pt x="54083" y="20418"/>
                      <a:pt x="54096" y="20009"/>
                      <a:pt x="53850" y="19912"/>
                    </a:cubicBezTo>
                    <a:cubicBezTo>
                      <a:pt x="53904" y="19587"/>
                      <a:pt x="53892" y="19250"/>
                      <a:pt x="53895" y="18918"/>
                    </a:cubicBezTo>
                    <a:cubicBezTo>
                      <a:pt x="53901" y="18444"/>
                      <a:pt x="53925" y="17969"/>
                      <a:pt x="53946" y="17495"/>
                    </a:cubicBezTo>
                    <a:cubicBezTo>
                      <a:pt x="53951" y="17359"/>
                      <a:pt x="53876" y="17276"/>
                      <a:pt x="53778" y="17245"/>
                    </a:cubicBezTo>
                    <a:cubicBezTo>
                      <a:pt x="53758" y="17224"/>
                      <a:pt x="53735" y="17209"/>
                      <a:pt x="53709" y="17199"/>
                    </a:cubicBezTo>
                    <a:cubicBezTo>
                      <a:pt x="53035" y="16908"/>
                      <a:pt x="52370" y="16494"/>
                      <a:pt x="52239" y="15703"/>
                    </a:cubicBezTo>
                    <a:cubicBezTo>
                      <a:pt x="52135" y="15082"/>
                      <a:pt x="52537" y="14465"/>
                      <a:pt x="53136" y="14465"/>
                    </a:cubicBezTo>
                    <a:cubicBezTo>
                      <a:pt x="53241" y="14465"/>
                      <a:pt x="53351" y="14484"/>
                      <a:pt x="53466" y="14525"/>
                    </a:cubicBezTo>
                    <a:cubicBezTo>
                      <a:pt x="53499" y="14536"/>
                      <a:pt x="53529" y="14542"/>
                      <a:pt x="53557" y="14542"/>
                    </a:cubicBezTo>
                    <a:cubicBezTo>
                      <a:pt x="53764" y="14542"/>
                      <a:pt x="53856" y="14257"/>
                      <a:pt x="53728" y="14097"/>
                    </a:cubicBezTo>
                    <a:cubicBezTo>
                      <a:pt x="53834" y="13261"/>
                      <a:pt x="53834" y="12408"/>
                      <a:pt x="53829" y="11564"/>
                    </a:cubicBezTo>
                    <a:cubicBezTo>
                      <a:pt x="53827" y="11414"/>
                      <a:pt x="53721" y="11335"/>
                      <a:pt x="53606" y="11324"/>
                    </a:cubicBezTo>
                    <a:cubicBezTo>
                      <a:pt x="53590" y="11259"/>
                      <a:pt x="53543" y="11208"/>
                      <a:pt x="53480" y="11186"/>
                    </a:cubicBezTo>
                    <a:cubicBezTo>
                      <a:pt x="52928" y="10967"/>
                      <a:pt x="52496" y="10380"/>
                      <a:pt x="52627" y="9764"/>
                    </a:cubicBezTo>
                    <a:cubicBezTo>
                      <a:pt x="52758" y="9181"/>
                      <a:pt x="53261" y="8932"/>
                      <a:pt x="53791" y="8816"/>
                    </a:cubicBezTo>
                    <a:cubicBezTo>
                      <a:pt x="54027" y="8760"/>
                      <a:pt x="53995" y="8449"/>
                      <a:pt x="53804" y="8369"/>
                    </a:cubicBezTo>
                    <a:cubicBezTo>
                      <a:pt x="53830" y="8068"/>
                      <a:pt x="53844" y="7762"/>
                      <a:pt x="53852" y="7462"/>
                    </a:cubicBezTo>
                    <a:cubicBezTo>
                      <a:pt x="53862" y="7100"/>
                      <a:pt x="53908" y="6720"/>
                      <a:pt x="53822" y="6365"/>
                    </a:cubicBezTo>
                    <a:cubicBezTo>
                      <a:pt x="53805" y="6272"/>
                      <a:pt x="53723" y="6221"/>
                      <a:pt x="53638" y="6214"/>
                    </a:cubicBezTo>
                    <a:cubicBezTo>
                      <a:pt x="53708" y="6125"/>
                      <a:pt x="53689" y="5995"/>
                      <a:pt x="53596" y="5930"/>
                    </a:cubicBezTo>
                    <a:cubicBezTo>
                      <a:pt x="53060" y="5550"/>
                      <a:pt x="52290" y="5227"/>
                      <a:pt x="52430" y="4416"/>
                    </a:cubicBezTo>
                    <a:cubicBezTo>
                      <a:pt x="52540" y="3775"/>
                      <a:pt x="53148" y="3333"/>
                      <a:pt x="53686" y="3060"/>
                    </a:cubicBezTo>
                    <a:cubicBezTo>
                      <a:pt x="53829" y="2989"/>
                      <a:pt x="53845" y="2850"/>
                      <a:pt x="53787" y="2739"/>
                    </a:cubicBezTo>
                    <a:cubicBezTo>
                      <a:pt x="53928" y="2709"/>
                      <a:pt x="54061" y="2588"/>
                      <a:pt x="54032" y="2400"/>
                    </a:cubicBezTo>
                    <a:cubicBezTo>
                      <a:pt x="53933" y="1731"/>
                      <a:pt x="53896" y="1054"/>
                      <a:pt x="53924" y="378"/>
                    </a:cubicBezTo>
                    <a:cubicBezTo>
                      <a:pt x="53929" y="228"/>
                      <a:pt x="53793" y="97"/>
                      <a:pt x="53647" y="96"/>
                    </a:cubicBezTo>
                    <a:cubicBezTo>
                      <a:pt x="52861" y="97"/>
                      <a:pt x="52073" y="112"/>
                      <a:pt x="51287" y="133"/>
                    </a:cubicBezTo>
                    <a:cubicBezTo>
                      <a:pt x="51011" y="138"/>
                      <a:pt x="51007" y="541"/>
                      <a:pt x="51283" y="554"/>
                    </a:cubicBezTo>
                    <a:lnTo>
                      <a:pt x="51294" y="554"/>
                    </a:lnTo>
                    <a:cubicBezTo>
                      <a:pt x="51003" y="1263"/>
                      <a:pt x="50422" y="1590"/>
                      <a:pt x="49822" y="1590"/>
                    </a:cubicBezTo>
                    <a:cubicBezTo>
                      <a:pt x="49168" y="1590"/>
                      <a:pt x="48491" y="1201"/>
                      <a:pt x="48141" y="494"/>
                    </a:cubicBezTo>
                    <a:cubicBezTo>
                      <a:pt x="48106" y="425"/>
                      <a:pt x="48046" y="396"/>
                      <a:pt x="47984" y="396"/>
                    </a:cubicBezTo>
                    <a:cubicBezTo>
                      <a:pt x="47919" y="396"/>
                      <a:pt x="47853" y="428"/>
                      <a:pt x="47813" y="478"/>
                    </a:cubicBezTo>
                    <a:cubicBezTo>
                      <a:pt x="47920" y="315"/>
                      <a:pt x="47850" y="44"/>
                      <a:pt x="47598" y="40"/>
                    </a:cubicBezTo>
                    <a:cubicBezTo>
                      <a:pt x="47536" y="38"/>
                      <a:pt x="47474" y="38"/>
                      <a:pt x="47412" y="38"/>
                    </a:cubicBezTo>
                    <a:cubicBezTo>
                      <a:pt x="46759" y="38"/>
                      <a:pt x="46067" y="113"/>
                      <a:pt x="45445" y="283"/>
                    </a:cubicBezTo>
                    <a:cubicBezTo>
                      <a:pt x="45311" y="319"/>
                      <a:pt x="45284" y="466"/>
                      <a:pt x="45338" y="562"/>
                    </a:cubicBezTo>
                    <a:lnTo>
                      <a:pt x="45338" y="569"/>
                    </a:lnTo>
                    <a:cubicBezTo>
                      <a:pt x="45275" y="1265"/>
                      <a:pt x="44699" y="1870"/>
                      <a:pt x="43993" y="1870"/>
                    </a:cubicBezTo>
                    <a:cubicBezTo>
                      <a:pt x="43948" y="1870"/>
                      <a:pt x="43902" y="1867"/>
                      <a:pt x="43856" y="1862"/>
                    </a:cubicBezTo>
                    <a:cubicBezTo>
                      <a:pt x="43140" y="1782"/>
                      <a:pt x="42691" y="1168"/>
                      <a:pt x="42542" y="507"/>
                    </a:cubicBezTo>
                    <a:cubicBezTo>
                      <a:pt x="42529" y="449"/>
                      <a:pt x="42492" y="414"/>
                      <a:pt x="42451" y="405"/>
                    </a:cubicBezTo>
                    <a:cubicBezTo>
                      <a:pt x="42445" y="285"/>
                      <a:pt x="42363" y="165"/>
                      <a:pt x="42196" y="146"/>
                    </a:cubicBezTo>
                    <a:cubicBezTo>
                      <a:pt x="41960" y="118"/>
                      <a:pt x="41713" y="106"/>
                      <a:pt x="41464" y="106"/>
                    </a:cubicBezTo>
                    <a:cubicBezTo>
                      <a:pt x="41045" y="106"/>
                      <a:pt x="40619" y="139"/>
                      <a:pt x="40220" y="177"/>
                    </a:cubicBezTo>
                    <a:cubicBezTo>
                      <a:pt x="40124" y="181"/>
                      <a:pt x="40041" y="246"/>
                      <a:pt x="40013" y="339"/>
                    </a:cubicBezTo>
                    <a:cubicBezTo>
                      <a:pt x="39918" y="392"/>
                      <a:pt x="39875" y="506"/>
                      <a:pt x="39912" y="608"/>
                    </a:cubicBezTo>
                    <a:cubicBezTo>
                      <a:pt x="40103" y="1225"/>
                      <a:pt x="39530" y="1724"/>
                      <a:pt x="38953" y="1724"/>
                    </a:cubicBezTo>
                    <a:cubicBezTo>
                      <a:pt x="38874" y="1724"/>
                      <a:pt x="38794" y="1715"/>
                      <a:pt x="38717" y="1695"/>
                    </a:cubicBezTo>
                    <a:cubicBezTo>
                      <a:pt x="38185" y="1555"/>
                      <a:pt x="37840" y="1122"/>
                      <a:pt x="37560" y="676"/>
                    </a:cubicBezTo>
                    <a:cubicBezTo>
                      <a:pt x="37667" y="498"/>
                      <a:pt x="37590" y="215"/>
                      <a:pt x="37321" y="210"/>
                    </a:cubicBezTo>
                    <a:cubicBezTo>
                      <a:pt x="37059" y="204"/>
                      <a:pt x="36796" y="200"/>
                      <a:pt x="36532" y="200"/>
                    </a:cubicBezTo>
                    <a:cubicBezTo>
                      <a:pt x="35828" y="200"/>
                      <a:pt x="35121" y="225"/>
                      <a:pt x="34423" y="285"/>
                    </a:cubicBezTo>
                    <a:cubicBezTo>
                      <a:pt x="34225" y="304"/>
                      <a:pt x="34176" y="512"/>
                      <a:pt x="34277" y="625"/>
                    </a:cubicBezTo>
                    <a:cubicBezTo>
                      <a:pt x="34143" y="1228"/>
                      <a:pt x="33838" y="1830"/>
                      <a:pt x="33124" y="1873"/>
                    </a:cubicBezTo>
                    <a:cubicBezTo>
                      <a:pt x="33103" y="1874"/>
                      <a:pt x="33081" y="1875"/>
                      <a:pt x="33060" y="1875"/>
                    </a:cubicBezTo>
                    <a:cubicBezTo>
                      <a:pt x="32403" y="1875"/>
                      <a:pt x="31912" y="1291"/>
                      <a:pt x="31802" y="682"/>
                    </a:cubicBezTo>
                    <a:cubicBezTo>
                      <a:pt x="31795" y="658"/>
                      <a:pt x="31784" y="635"/>
                      <a:pt x="31772" y="614"/>
                    </a:cubicBezTo>
                    <a:cubicBezTo>
                      <a:pt x="31858" y="436"/>
                      <a:pt x="31781" y="173"/>
                      <a:pt x="31525" y="172"/>
                    </a:cubicBezTo>
                    <a:cubicBezTo>
                      <a:pt x="31380" y="171"/>
                      <a:pt x="31234" y="171"/>
                      <a:pt x="31088" y="171"/>
                    </a:cubicBezTo>
                    <a:cubicBezTo>
                      <a:pt x="30455" y="171"/>
                      <a:pt x="29821" y="177"/>
                      <a:pt x="29190" y="205"/>
                    </a:cubicBezTo>
                    <a:cubicBezTo>
                      <a:pt x="29162" y="195"/>
                      <a:pt x="29133" y="190"/>
                      <a:pt x="29103" y="190"/>
                    </a:cubicBezTo>
                    <a:cubicBezTo>
                      <a:pt x="29053" y="190"/>
                      <a:pt x="29003" y="204"/>
                      <a:pt x="28958" y="227"/>
                    </a:cubicBezTo>
                    <a:cubicBezTo>
                      <a:pt x="28814" y="270"/>
                      <a:pt x="28762" y="420"/>
                      <a:pt x="28809" y="544"/>
                    </a:cubicBezTo>
                    <a:cubicBezTo>
                      <a:pt x="28738" y="1203"/>
                      <a:pt x="28217" y="1786"/>
                      <a:pt x="27527" y="1786"/>
                    </a:cubicBezTo>
                    <a:cubicBezTo>
                      <a:pt x="27506" y="1786"/>
                      <a:pt x="27485" y="1785"/>
                      <a:pt x="27465" y="1784"/>
                    </a:cubicBezTo>
                    <a:cubicBezTo>
                      <a:pt x="26755" y="1737"/>
                      <a:pt x="26326" y="1147"/>
                      <a:pt x="26164" y="511"/>
                    </a:cubicBezTo>
                    <a:cubicBezTo>
                      <a:pt x="26152" y="461"/>
                      <a:pt x="26116" y="420"/>
                      <a:pt x="26069" y="401"/>
                    </a:cubicBezTo>
                    <a:cubicBezTo>
                      <a:pt x="26037" y="352"/>
                      <a:pt x="25987" y="318"/>
                      <a:pt x="25929" y="307"/>
                    </a:cubicBezTo>
                    <a:cubicBezTo>
                      <a:pt x="25759" y="271"/>
                      <a:pt x="25587" y="261"/>
                      <a:pt x="25414" y="261"/>
                    </a:cubicBezTo>
                    <a:cubicBezTo>
                      <a:pt x="25233" y="261"/>
                      <a:pt x="25051" y="272"/>
                      <a:pt x="24871" y="276"/>
                    </a:cubicBezTo>
                    <a:cubicBezTo>
                      <a:pt x="24843" y="277"/>
                      <a:pt x="24815" y="277"/>
                      <a:pt x="24787" y="277"/>
                    </a:cubicBezTo>
                    <a:cubicBezTo>
                      <a:pt x="24705" y="277"/>
                      <a:pt x="24622" y="276"/>
                      <a:pt x="24539" y="276"/>
                    </a:cubicBezTo>
                    <a:cubicBezTo>
                      <a:pt x="24317" y="276"/>
                      <a:pt x="24092" y="285"/>
                      <a:pt x="23888" y="351"/>
                    </a:cubicBezTo>
                    <a:cubicBezTo>
                      <a:pt x="23861" y="342"/>
                      <a:pt x="23833" y="336"/>
                      <a:pt x="23805" y="336"/>
                    </a:cubicBezTo>
                    <a:cubicBezTo>
                      <a:pt x="23740" y="336"/>
                      <a:pt x="23678" y="365"/>
                      <a:pt x="23644" y="435"/>
                    </a:cubicBezTo>
                    <a:cubicBezTo>
                      <a:pt x="23319" y="1061"/>
                      <a:pt x="23147" y="1762"/>
                      <a:pt x="22300" y="1845"/>
                    </a:cubicBezTo>
                    <a:cubicBezTo>
                      <a:pt x="22252" y="1850"/>
                      <a:pt x="22205" y="1852"/>
                      <a:pt x="22159" y="1852"/>
                    </a:cubicBezTo>
                    <a:cubicBezTo>
                      <a:pt x="21390" y="1852"/>
                      <a:pt x="20827" y="1201"/>
                      <a:pt x="20691" y="471"/>
                    </a:cubicBezTo>
                    <a:cubicBezTo>
                      <a:pt x="20685" y="418"/>
                      <a:pt x="20652" y="374"/>
                      <a:pt x="20604" y="351"/>
                    </a:cubicBezTo>
                    <a:cubicBezTo>
                      <a:pt x="20588" y="214"/>
                      <a:pt x="20500" y="92"/>
                      <a:pt x="20329" y="92"/>
                    </a:cubicBezTo>
                    <a:cubicBezTo>
                      <a:pt x="20328" y="92"/>
                      <a:pt x="20327" y="92"/>
                      <a:pt x="20326" y="92"/>
                    </a:cubicBezTo>
                    <a:cubicBezTo>
                      <a:pt x="19492" y="101"/>
                      <a:pt x="18656" y="104"/>
                      <a:pt x="17822" y="160"/>
                    </a:cubicBezTo>
                    <a:cubicBezTo>
                      <a:pt x="17744" y="162"/>
                      <a:pt x="17673" y="210"/>
                      <a:pt x="17641" y="281"/>
                    </a:cubicBezTo>
                    <a:cubicBezTo>
                      <a:pt x="17562" y="315"/>
                      <a:pt x="17500" y="387"/>
                      <a:pt x="17505" y="506"/>
                    </a:cubicBezTo>
                    <a:cubicBezTo>
                      <a:pt x="17538" y="1270"/>
                      <a:pt x="16987" y="2070"/>
                      <a:pt x="16160" y="2070"/>
                    </a:cubicBezTo>
                    <a:cubicBezTo>
                      <a:pt x="16159" y="2070"/>
                      <a:pt x="16157" y="2070"/>
                      <a:pt x="16156" y="2070"/>
                    </a:cubicBezTo>
                    <a:cubicBezTo>
                      <a:pt x="15327" y="2068"/>
                      <a:pt x="14746" y="1254"/>
                      <a:pt x="14761" y="485"/>
                    </a:cubicBezTo>
                    <a:cubicBezTo>
                      <a:pt x="14765" y="376"/>
                      <a:pt x="14671" y="311"/>
                      <a:pt x="14579" y="304"/>
                    </a:cubicBezTo>
                    <a:cubicBezTo>
                      <a:pt x="14528" y="255"/>
                      <a:pt x="14464" y="222"/>
                      <a:pt x="14395" y="214"/>
                    </a:cubicBezTo>
                    <a:cubicBezTo>
                      <a:pt x="14151" y="179"/>
                      <a:pt x="13886" y="164"/>
                      <a:pt x="13617" y="164"/>
                    </a:cubicBezTo>
                    <a:cubicBezTo>
                      <a:pt x="13294" y="164"/>
                      <a:pt x="12965" y="186"/>
                      <a:pt x="12656" y="225"/>
                    </a:cubicBezTo>
                    <a:cubicBezTo>
                      <a:pt x="12606" y="139"/>
                      <a:pt x="12509" y="87"/>
                      <a:pt x="12419" y="87"/>
                    </a:cubicBezTo>
                    <a:cubicBezTo>
                      <a:pt x="12329" y="87"/>
                      <a:pt x="12244" y="139"/>
                      <a:pt x="12219" y="262"/>
                    </a:cubicBezTo>
                    <a:cubicBezTo>
                      <a:pt x="12057" y="1015"/>
                      <a:pt x="11656" y="1756"/>
                      <a:pt x="10777" y="1798"/>
                    </a:cubicBezTo>
                    <a:cubicBezTo>
                      <a:pt x="10754" y="1800"/>
                      <a:pt x="10731" y="1800"/>
                      <a:pt x="10708" y="1800"/>
                    </a:cubicBezTo>
                    <a:cubicBezTo>
                      <a:pt x="9918" y="1800"/>
                      <a:pt x="9341" y="1110"/>
                      <a:pt x="9177" y="383"/>
                    </a:cubicBezTo>
                    <a:cubicBezTo>
                      <a:pt x="9170" y="350"/>
                      <a:pt x="9151" y="321"/>
                      <a:pt x="9123" y="301"/>
                    </a:cubicBezTo>
                    <a:cubicBezTo>
                      <a:pt x="9124" y="165"/>
                      <a:pt x="9026" y="20"/>
                      <a:pt x="8862" y="10"/>
                    </a:cubicBezTo>
                    <a:cubicBezTo>
                      <a:pt x="8784" y="3"/>
                      <a:pt x="8704" y="0"/>
                      <a:pt x="8624" y="0"/>
                    </a:cubicBezTo>
                    <a:close/>
                  </a:path>
                </a:pathLst>
              </a:custGeom>
              <a:solidFill>
                <a:srgbClr val="FEF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5"/>
              <p:cNvSpPr/>
              <p:nvPr/>
            </p:nvSpPr>
            <p:spPr>
              <a:xfrm>
                <a:off x="1682526" y="4193452"/>
                <a:ext cx="925500" cy="726000"/>
              </a:xfrm>
              <a:custGeom>
                <a:avLst/>
                <a:gdLst/>
                <a:ahLst/>
                <a:cxnLst/>
                <a:rect l="l" t="t" r="r" b="b"/>
                <a:pathLst>
                  <a:path w="37020" h="29040" extrusionOk="0">
                    <a:moveTo>
                      <a:pt x="9841" y="8414"/>
                    </a:moveTo>
                    <a:cubicBezTo>
                      <a:pt x="10094" y="8414"/>
                      <a:pt x="10347" y="8493"/>
                      <a:pt x="10568" y="8673"/>
                    </a:cubicBezTo>
                    <a:cubicBezTo>
                      <a:pt x="10614" y="8715"/>
                      <a:pt x="10637" y="8777"/>
                      <a:pt x="10628" y="8838"/>
                    </a:cubicBezTo>
                    <a:cubicBezTo>
                      <a:pt x="10889" y="9079"/>
                      <a:pt x="11020" y="9451"/>
                      <a:pt x="11091" y="9825"/>
                    </a:cubicBezTo>
                    <a:cubicBezTo>
                      <a:pt x="11278" y="10851"/>
                      <a:pt x="11215" y="11980"/>
                      <a:pt x="11158" y="13017"/>
                    </a:cubicBezTo>
                    <a:cubicBezTo>
                      <a:pt x="11154" y="13115"/>
                      <a:pt x="11092" y="13203"/>
                      <a:pt x="10998" y="13237"/>
                    </a:cubicBezTo>
                    <a:cubicBezTo>
                      <a:pt x="10967" y="13327"/>
                      <a:pt x="10882" y="13387"/>
                      <a:pt x="10788" y="13387"/>
                    </a:cubicBezTo>
                    <a:cubicBezTo>
                      <a:pt x="10784" y="13387"/>
                      <a:pt x="10781" y="13387"/>
                      <a:pt x="10777" y="13387"/>
                    </a:cubicBezTo>
                    <a:cubicBezTo>
                      <a:pt x="10751" y="13387"/>
                      <a:pt x="10726" y="13386"/>
                      <a:pt x="10700" y="13386"/>
                    </a:cubicBezTo>
                    <a:cubicBezTo>
                      <a:pt x="10028" y="13386"/>
                      <a:pt x="9403" y="13462"/>
                      <a:pt x="8743" y="13603"/>
                    </a:cubicBezTo>
                    <a:cubicBezTo>
                      <a:pt x="8728" y="13607"/>
                      <a:pt x="8714" y="13608"/>
                      <a:pt x="8700" y="13608"/>
                    </a:cubicBezTo>
                    <a:cubicBezTo>
                      <a:pt x="8572" y="13608"/>
                      <a:pt x="8519" y="13463"/>
                      <a:pt x="8580" y="13370"/>
                    </a:cubicBezTo>
                    <a:lnTo>
                      <a:pt x="8441" y="13277"/>
                    </a:lnTo>
                    <a:cubicBezTo>
                      <a:pt x="8343" y="13277"/>
                      <a:pt x="8258" y="13203"/>
                      <a:pt x="8283" y="13076"/>
                    </a:cubicBezTo>
                    <a:cubicBezTo>
                      <a:pt x="8574" y="11796"/>
                      <a:pt x="7822" y="10264"/>
                      <a:pt x="8617" y="9098"/>
                    </a:cubicBezTo>
                    <a:cubicBezTo>
                      <a:pt x="8902" y="8685"/>
                      <a:pt x="9373" y="8414"/>
                      <a:pt x="9841" y="8414"/>
                    </a:cubicBezTo>
                    <a:close/>
                    <a:moveTo>
                      <a:pt x="6239" y="9199"/>
                    </a:moveTo>
                    <a:cubicBezTo>
                      <a:pt x="6323" y="9199"/>
                      <a:pt x="6408" y="9211"/>
                      <a:pt x="6493" y="9235"/>
                    </a:cubicBezTo>
                    <a:cubicBezTo>
                      <a:pt x="6521" y="9213"/>
                      <a:pt x="6552" y="9203"/>
                      <a:pt x="6584" y="9203"/>
                    </a:cubicBezTo>
                    <a:cubicBezTo>
                      <a:pt x="6644" y="9203"/>
                      <a:pt x="6702" y="9240"/>
                      <a:pt x="6724" y="9305"/>
                    </a:cubicBezTo>
                    <a:cubicBezTo>
                      <a:pt x="6731" y="9317"/>
                      <a:pt x="6730" y="9335"/>
                      <a:pt x="6736" y="9347"/>
                    </a:cubicBezTo>
                    <a:cubicBezTo>
                      <a:pt x="6767" y="9366"/>
                      <a:pt x="6797" y="9372"/>
                      <a:pt x="6821" y="9396"/>
                    </a:cubicBezTo>
                    <a:cubicBezTo>
                      <a:pt x="6954" y="9488"/>
                      <a:pt x="6941" y="9635"/>
                      <a:pt x="6868" y="9720"/>
                    </a:cubicBezTo>
                    <a:cubicBezTo>
                      <a:pt x="7274" y="10962"/>
                      <a:pt x="7460" y="12220"/>
                      <a:pt x="7431" y="13545"/>
                    </a:cubicBezTo>
                    <a:cubicBezTo>
                      <a:pt x="7426" y="13697"/>
                      <a:pt x="7310" y="13774"/>
                      <a:pt x="7193" y="13774"/>
                    </a:cubicBezTo>
                    <a:cubicBezTo>
                      <a:pt x="7159" y="13774"/>
                      <a:pt x="7126" y="13768"/>
                      <a:pt x="7095" y="13756"/>
                    </a:cubicBezTo>
                    <a:cubicBezTo>
                      <a:pt x="7076" y="13830"/>
                      <a:pt x="7026" y="13896"/>
                      <a:pt x="6941" y="13920"/>
                    </a:cubicBezTo>
                    <a:cubicBezTo>
                      <a:pt x="6348" y="14062"/>
                      <a:pt x="5688" y="14099"/>
                      <a:pt x="5078" y="14144"/>
                    </a:cubicBezTo>
                    <a:cubicBezTo>
                      <a:pt x="5072" y="14144"/>
                      <a:pt x="5067" y="14144"/>
                      <a:pt x="5061" y="14144"/>
                    </a:cubicBezTo>
                    <a:cubicBezTo>
                      <a:pt x="4944" y="14144"/>
                      <a:pt x="4891" y="14022"/>
                      <a:pt x="4920" y="13918"/>
                    </a:cubicBezTo>
                    <a:cubicBezTo>
                      <a:pt x="4877" y="13911"/>
                      <a:pt x="4841" y="13893"/>
                      <a:pt x="4829" y="13837"/>
                    </a:cubicBezTo>
                    <a:cubicBezTo>
                      <a:pt x="4636" y="12731"/>
                      <a:pt x="4588" y="11095"/>
                      <a:pt x="5083" y="10042"/>
                    </a:cubicBezTo>
                    <a:cubicBezTo>
                      <a:pt x="5310" y="9572"/>
                      <a:pt x="5757" y="9199"/>
                      <a:pt x="6239" y="9199"/>
                    </a:cubicBezTo>
                    <a:close/>
                    <a:moveTo>
                      <a:pt x="2663" y="10198"/>
                    </a:moveTo>
                    <a:cubicBezTo>
                      <a:pt x="2683" y="10198"/>
                      <a:pt x="2703" y="10203"/>
                      <a:pt x="2719" y="10214"/>
                    </a:cubicBezTo>
                    <a:cubicBezTo>
                      <a:pt x="2848" y="10232"/>
                      <a:pt x="2971" y="10279"/>
                      <a:pt x="3079" y="10351"/>
                    </a:cubicBezTo>
                    <a:cubicBezTo>
                      <a:pt x="3182" y="10425"/>
                      <a:pt x="3169" y="10590"/>
                      <a:pt x="3064" y="10638"/>
                    </a:cubicBezTo>
                    <a:cubicBezTo>
                      <a:pt x="3643" y="11680"/>
                      <a:pt x="3040" y="13079"/>
                      <a:pt x="3784" y="14086"/>
                    </a:cubicBezTo>
                    <a:cubicBezTo>
                      <a:pt x="3869" y="14197"/>
                      <a:pt x="3795" y="14324"/>
                      <a:pt x="3690" y="14378"/>
                    </a:cubicBezTo>
                    <a:lnTo>
                      <a:pt x="3691" y="14378"/>
                    </a:lnTo>
                    <a:cubicBezTo>
                      <a:pt x="3756" y="14476"/>
                      <a:pt x="3743" y="14623"/>
                      <a:pt x="3591" y="14658"/>
                    </a:cubicBezTo>
                    <a:cubicBezTo>
                      <a:pt x="3248" y="14747"/>
                      <a:pt x="2882" y="14744"/>
                      <a:pt x="2534" y="14797"/>
                    </a:cubicBezTo>
                    <a:cubicBezTo>
                      <a:pt x="2185" y="14855"/>
                      <a:pt x="1838" y="14944"/>
                      <a:pt x="1494" y="15039"/>
                    </a:cubicBezTo>
                    <a:cubicBezTo>
                      <a:pt x="1481" y="15043"/>
                      <a:pt x="1468" y="15045"/>
                      <a:pt x="1455" y="15045"/>
                    </a:cubicBezTo>
                    <a:cubicBezTo>
                      <a:pt x="1318" y="15045"/>
                      <a:pt x="1235" y="14824"/>
                      <a:pt x="1381" y="14764"/>
                    </a:cubicBezTo>
                    <a:cubicBezTo>
                      <a:pt x="1393" y="14764"/>
                      <a:pt x="1399" y="14758"/>
                      <a:pt x="1411" y="14752"/>
                    </a:cubicBezTo>
                    <a:cubicBezTo>
                      <a:pt x="1350" y="14752"/>
                      <a:pt x="1295" y="14726"/>
                      <a:pt x="1278" y="14659"/>
                    </a:cubicBezTo>
                    <a:cubicBezTo>
                      <a:pt x="962" y="13539"/>
                      <a:pt x="947" y="12142"/>
                      <a:pt x="1469" y="11066"/>
                    </a:cubicBezTo>
                    <a:cubicBezTo>
                      <a:pt x="1684" y="10624"/>
                      <a:pt x="2118" y="10201"/>
                      <a:pt x="2588" y="10201"/>
                    </a:cubicBezTo>
                    <a:cubicBezTo>
                      <a:pt x="2604" y="10201"/>
                      <a:pt x="2619" y="10201"/>
                      <a:pt x="2634" y="10202"/>
                    </a:cubicBezTo>
                    <a:cubicBezTo>
                      <a:pt x="2644" y="10199"/>
                      <a:pt x="2653" y="10198"/>
                      <a:pt x="2663" y="10198"/>
                    </a:cubicBezTo>
                    <a:close/>
                    <a:moveTo>
                      <a:pt x="26587" y="14015"/>
                    </a:moveTo>
                    <a:cubicBezTo>
                      <a:pt x="26856" y="14015"/>
                      <a:pt x="27167" y="14091"/>
                      <a:pt x="27525" y="14260"/>
                    </a:cubicBezTo>
                    <a:cubicBezTo>
                      <a:pt x="27634" y="14309"/>
                      <a:pt x="27658" y="14407"/>
                      <a:pt x="27633" y="14498"/>
                    </a:cubicBezTo>
                    <a:cubicBezTo>
                      <a:pt x="27869" y="14714"/>
                      <a:pt x="28002" y="15057"/>
                      <a:pt x="28053" y="15454"/>
                    </a:cubicBezTo>
                    <a:cubicBezTo>
                      <a:pt x="28250" y="16871"/>
                      <a:pt x="28166" y="18385"/>
                      <a:pt x="28199" y="19813"/>
                    </a:cubicBezTo>
                    <a:cubicBezTo>
                      <a:pt x="28206" y="19888"/>
                      <a:pt x="28170" y="19961"/>
                      <a:pt x="28106" y="20002"/>
                    </a:cubicBezTo>
                    <a:cubicBezTo>
                      <a:pt x="28300" y="20131"/>
                      <a:pt x="28249" y="20500"/>
                      <a:pt x="27958" y="20500"/>
                    </a:cubicBezTo>
                    <a:cubicBezTo>
                      <a:pt x="27957" y="20500"/>
                      <a:pt x="27956" y="20500"/>
                      <a:pt x="27955" y="20500"/>
                    </a:cubicBezTo>
                    <a:cubicBezTo>
                      <a:pt x="27076" y="20494"/>
                      <a:pt x="26191" y="20500"/>
                      <a:pt x="25319" y="20433"/>
                    </a:cubicBezTo>
                    <a:cubicBezTo>
                      <a:pt x="25124" y="20419"/>
                      <a:pt x="25064" y="20236"/>
                      <a:pt x="25133" y="20107"/>
                    </a:cubicBezTo>
                    <a:cubicBezTo>
                      <a:pt x="25059" y="20101"/>
                      <a:pt x="24992" y="20052"/>
                      <a:pt x="24981" y="19948"/>
                    </a:cubicBezTo>
                    <a:cubicBezTo>
                      <a:pt x="24893" y="18681"/>
                      <a:pt x="24480" y="14015"/>
                      <a:pt x="26587" y="14015"/>
                    </a:cubicBezTo>
                    <a:close/>
                    <a:moveTo>
                      <a:pt x="14024" y="14007"/>
                    </a:moveTo>
                    <a:cubicBezTo>
                      <a:pt x="14247" y="14007"/>
                      <a:pt x="14475" y="14074"/>
                      <a:pt x="14696" y="14228"/>
                    </a:cubicBezTo>
                    <a:cubicBezTo>
                      <a:pt x="14732" y="14254"/>
                      <a:pt x="14757" y="14294"/>
                      <a:pt x="14768" y="14337"/>
                    </a:cubicBezTo>
                    <a:cubicBezTo>
                      <a:pt x="15467" y="14660"/>
                      <a:pt x="15633" y="15454"/>
                      <a:pt x="15688" y="16243"/>
                    </a:cubicBezTo>
                    <a:cubicBezTo>
                      <a:pt x="15776" y="17500"/>
                      <a:pt x="15876" y="18978"/>
                      <a:pt x="15221" y="20103"/>
                    </a:cubicBezTo>
                    <a:cubicBezTo>
                      <a:pt x="15182" y="20167"/>
                      <a:pt x="15126" y="20193"/>
                      <a:pt x="15069" y="20193"/>
                    </a:cubicBezTo>
                    <a:cubicBezTo>
                      <a:pt x="15018" y="20193"/>
                      <a:pt x="14967" y="20172"/>
                      <a:pt x="14927" y="20137"/>
                    </a:cubicBezTo>
                    <a:lnTo>
                      <a:pt x="14719" y="20172"/>
                    </a:lnTo>
                    <a:cubicBezTo>
                      <a:pt x="14765" y="20326"/>
                      <a:pt x="14692" y="20531"/>
                      <a:pt x="14498" y="20531"/>
                    </a:cubicBezTo>
                    <a:cubicBezTo>
                      <a:pt x="14492" y="20531"/>
                      <a:pt x="14485" y="20531"/>
                      <a:pt x="14479" y="20530"/>
                    </a:cubicBezTo>
                    <a:cubicBezTo>
                      <a:pt x="13783" y="20495"/>
                      <a:pt x="13087" y="20477"/>
                      <a:pt x="12392" y="20411"/>
                    </a:cubicBezTo>
                    <a:cubicBezTo>
                      <a:pt x="12215" y="20398"/>
                      <a:pt x="12192" y="20190"/>
                      <a:pt x="12321" y="20118"/>
                    </a:cubicBezTo>
                    <a:cubicBezTo>
                      <a:pt x="12253" y="18616"/>
                      <a:pt x="11975" y="16581"/>
                      <a:pt x="12565" y="15158"/>
                    </a:cubicBezTo>
                    <a:cubicBezTo>
                      <a:pt x="12818" y="14538"/>
                      <a:pt x="13398" y="14007"/>
                      <a:pt x="14024" y="14007"/>
                    </a:cubicBezTo>
                    <a:close/>
                    <a:moveTo>
                      <a:pt x="9553" y="14823"/>
                    </a:moveTo>
                    <a:cubicBezTo>
                      <a:pt x="9886" y="14823"/>
                      <a:pt x="10225" y="14954"/>
                      <a:pt x="10489" y="15227"/>
                    </a:cubicBezTo>
                    <a:cubicBezTo>
                      <a:pt x="10529" y="15271"/>
                      <a:pt x="10550" y="15328"/>
                      <a:pt x="10549" y="15387"/>
                    </a:cubicBezTo>
                    <a:cubicBezTo>
                      <a:pt x="10724" y="15595"/>
                      <a:pt x="10851" y="15865"/>
                      <a:pt x="10929" y="16170"/>
                    </a:cubicBezTo>
                    <a:cubicBezTo>
                      <a:pt x="11236" y="17443"/>
                      <a:pt x="11116" y="18931"/>
                      <a:pt x="11160" y="20231"/>
                    </a:cubicBezTo>
                    <a:cubicBezTo>
                      <a:pt x="11166" y="20310"/>
                      <a:pt x="11141" y="20366"/>
                      <a:pt x="11098" y="20402"/>
                    </a:cubicBezTo>
                    <a:cubicBezTo>
                      <a:pt x="11074" y="20511"/>
                      <a:pt x="10999" y="20602"/>
                      <a:pt x="10859" y="20613"/>
                    </a:cubicBezTo>
                    <a:cubicBezTo>
                      <a:pt x="10277" y="20656"/>
                      <a:pt x="9676" y="20707"/>
                      <a:pt x="9084" y="20707"/>
                    </a:cubicBezTo>
                    <a:cubicBezTo>
                      <a:pt x="8982" y="20707"/>
                      <a:pt x="8879" y="20705"/>
                      <a:pt x="8777" y="20702"/>
                    </a:cubicBezTo>
                    <a:cubicBezTo>
                      <a:pt x="8689" y="20696"/>
                      <a:pt x="8618" y="20629"/>
                      <a:pt x="8608" y="20542"/>
                    </a:cubicBezTo>
                    <a:cubicBezTo>
                      <a:pt x="8593" y="20583"/>
                      <a:pt x="8550" y="20604"/>
                      <a:pt x="8507" y="20604"/>
                    </a:cubicBezTo>
                    <a:cubicBezTo>
                      <a:pt x="8461" y="20604"/>
                      <a:pt x="8415" y="20579"/>
                      <a:pt x="8406" y="20528"/>
                    </a:cubicBezTo>
                    <a:cubicBezTo>
                      <a:pt x="8260" y="19654"/>
                      <a:pt x="8254" y="18751"/>
                      <a:pt x="8242" y="17860"/>
                    </a:cubicBezTo>
                    <a:cubicBezTo>
                      <a:pt x="8229" y="17152"/>
                      <a:pt x="8102" y="16255"/>
                      <a:pt x="8400" y="15578"/>
                    </a:cubicBezTo>
                    <a:cubicBezTo>
                      <a:pt x="8624" y="15084"/>
                      <a:pt x="9083" y="14823"/>
                      <a:pt x="9553" y="14823"/>
                    </a:cubicBezTo>
                    <a:close/>
                    <a:moveTo>
                      <a:pt x="30762" y="15075"/>
                    </a:moveTo>
                    <a:cubicBezTo>
                      <a:pt x="31144" y="15075"/>
                      <a:pt x="31502" y="15256"/>
                      <a:pt x="31660" y="15669"/>
                    </a:cubicBezTo>
                    <a:cubicBezTo>
                      <a:pt x="31663" y="15674"/>
                      <a:pt x="31666" y="15681"/>
                      <a:pt x="31666" y="15687"/>
                    </a:cubicBezTo>
                    <a:cubicBezTo>
                      <a:pt x="31852" y="15915"/>
                      <a:pt x="31966" y="16215"/>
                      <a:pt x="32031" y="16539"/>
                    </a:cubicBezTo>
                    <a:cubicBezTo>
                      <a:pt x="32266" y="17804"/>
                      <a:pt x="32127" y="19250"/>
                      <a:pt x="32117" y="20531"/>
                    </a:cubicBezTo>
                    <a:cubicBezTo>
                      <a:pt x="32117" y="20572"/>
                      <a:pt x="32107" y="20612"/>
                      <a:pt x="32086" y="20647"/>
                    </a:cubicBezTo>
                    <a:cubicBezTo>
                      <a:pt x="32104" y="20781"/>
                      <a:pt x="32030" y="20922"/>
                      <a:pt x="31868" y="20922"/>
                    </a:cubicBezTo>
                    <a:cubicBezTo>
                      <a:pt x="31861" y="20922"/>
                      <a:pt x="31854" y="20921"/>
                      <a:pt x="31846" y="20921"/>
                    </a:cubicBezTo>
                    <a:cubicBezTo>
                      <a:pt x="31047" y="20859"/>
                      <a:pt x="30236" y="20780"/>
                      <a:pt x="29450" y="20622"/>
                    </a:cubicBezTo>
                    <a:cubicBezTo>
                      <a:pt x="29322" y="20596"/>
                      <a:pt x="29323" y="20456"/>
                      <a:pt x="29390" y="20378"/>
                    </a:cubicBezTo>
                    <a:cubicBezTo>
                      <a:pt x="29349" y="20343"/>
                      <a:pt x="29322" y="20295"/>
                      <a:pt x="29312" y="20242"/>
                    </a:cubicBezTo>
                    <a:cubicBezTo>
                      <a:pt x="29198" y="19196"/>
                      <a:pt x="29181" y="18142"/>
                      <a:pt x="29262" y="17092"/>
                    </a:cubicBezTo>
                    <a:cubicBezTo>
                      <a:pt x="29303" y="16537"/>
                      <a:pt x="29387" y="15934"/>
                      <a:pt x="29775" y="15510"/>
                    </a:cubicBezTo>
                    <a:cubicBezTo>
                      <a:pt x="30028" y="15234"/>
                      <a:pt x="30405" y="15075"/>
                      <a:pt x="30762" y="15075"/>
                    </a:cubicBezTo>
                    <a:close/>
                    <a:moveTo>
                      <a:pt x="5917" y="15926"/>
                    </a:moveTo>
                    <a:cubicBezTo>
                      <a:pt x="6135" y="15926"/>
                      <a:pt x="6359" y="16004"/>
                      <a:pt x="6570" y="16181"/>
                    </a:cubicBezTo>
                    <a:cubicBezTo>
                      <a:pt x="6685" y="16280"/>
                      <a:pt x="6654" y="16408"/>
                      <a:pt x="6568" y="16492"/>
                    </a:cubicBezTo>
                    <a:cubicBezTo>
                      <a:pt x="7340" y="17737"/>
                      <a:pt x="7604" y="19168"/>
                      <a:pt x="7130" y="20580"/>
                    </a:cubicBezTo>
                    <a:cubicBezTo>
                      <a:pt x="7091" y="20689"/>
                      <a:pt x="7004" y="20735"/>
                      <a:pt x="6916" y="20735"/>
                    </a:cubicBezTo>
                    <a:cubicBezTo>
                      <a:pt x="6862" y="20735"/>
                      <a:pt x="6807" y="20717"/>
                      <a:pt x="6763" y="20686"/>
                    </a:cubicBezTo>
                    <a:lnTo>
                      <a:pt x="6763" y="20686"/>
                    </a:lnTo>
                    <a:cubicBezTo>
                      <a:pt x="6786" y="20809"/>
                      <a:pt x="6719" y="20968"/>
                      <a:pt x="6553" y="20984"/>
                    </a:cubicBezTo>
                    <a:cubicBezTo>
                      <a:pt x="5961" y="21041"/>
                      <a:pt x="5345" y="21024"/>
                      <a:pt x="4746" y="21050"/>
                    </a:cubicBezTo>
                    <a:cubicBezTo>
                      <a:pt x="4743" y="21051"/>
                      <a:pt x="4740" y="21051"/>
                      <a:pt x="4737" y="21051"/>
                    </a:cubicBezTo>
                    <a:cubicBezTo>
                      <a:pt x="4592" y="21051"/>
                      <a:pt x="4562" y="20805"/>
                      <a:pt x="4711" y="20781"/>
                    </a:cubicBezTo>
                    <a:cubicBezTo>
                      <a:pt x="4743" y="20775"/>
                      <a:pt x="4779" y="20771"/>
                      <a:pt x="4809" y="20765"/>
                    </a:cubicBezTo>
                    <a:lnTo>
                      <a:pt x="4804" y="20735"/>
                    </a:lnTo>
                    <a:cubicBezTo>
                      <a:pt x="4770" y="20732"/>
                      <a:pt x="4740" y="20714"/>
                      <a:pt x="4725" y="20685"/>
                    </a:cubicBezTo>
                    <a:cubicBezTo>
                      <a:pt x="4424" y="20061"/>
                      <a:pt x="4459" y="19322"/>
                      <a:pt x="4489" y="18638"/>
                    </a:cubicBezTo>
                    <a:cubicBezTo>
                      <a:pt x="4518" y="18047"/>
                      <a:pt x="4541" y="17344"/>
                      <a:pt x="4777" y="16798"/>
                    </a:cubicBezTo>
                    <a:cubicBezTo>
                      <a:pt x="4994" y="16296"/>
                      <a:pt x="5441" y="15926"/>
                      <a:pt x="5917" y="15926"/>
                    </a:cubicBezTo>
                    <a:close/>
                    <a:moveTo>
                      <a:pt x="34239" y="16351"/>
                    </a:moveTo>
                    <a:cubicBezTo>
                      <a:pt x="34383" y="16351"/>
                      <a:pt x="34549" y="16401"/>
                      <a:pt x="34741" y="16510"/>
                    </a:cubicBezTo>
                    <a:cubicBezTo>
                      <a:pt x="34741" y="16513"/>
                      <a:pt x="34744" y="16516"/>
                      <a:pt x="34747" y="16516"/>
                    </a:cubicBezTo>
                    <a:cubicBezTo>
                      <a:pt x="35180" y="16617"/>
                      <a:pt x="35439" y="17003"/>
                      <a:pt x="35540" y="17511"/>
                    </a:cubicBezTo>
                    <a:cubicBezTo>
                      <a:pt x="35764" y="18654"/>
                      <a:pt x="35644" y="19958"/>
                      <a:pt x="35666" y="21119"/>
                    </a:cubicBezTo>
                    <a:cubicBezTo>
                      <a:pt x="35665" y="21133"/>
                      <a:pt x="35662" y="21148"/>
                      <a:pt x="35653" y="21161"/>
                    </a:cubicBezTo>
                    <a:lnTo>
                      <a:pt x="35659" y="21167"/>
                    </a:lnTo>
                    <a:cubicBezTo>
                      <a:pt x="35930" y="21257"/>
                      <a:pt x="35847" y="21651"/>
                      <a:pt x="35608" y="21651"/>
                    </a:cubicBezTo>
                    <a:cubicBezTo>
                      <a:pt x="35583" y="21651"/>
                      <a:pt x="35557" y="21646"/>
                      <a:pt x="35528" y="21637"/>
                    </a:cubicBezTo>
                    <a:cubicBezTo>
                      <a:pt x="34864" y="21412"/>
                      <a:pt x="34207" y="21316"/>
                      <a:pt x="33510" y="21280"/>
                    </a:cubicBezTo>
                    <a:cubicBezTo>
                      <a:pt x="33321" y="21273"/>
                      <a:pt x="33262" y="20960"/>
                      <a:pt x="33464" y="20932"/>
                    </a:cubicBezTo>
                    <a:lnTo>
                      <a:pt x="33464" y="20932"/>
                    </a:lnTo>
                    <a:cubicBezTo>
                      <a:pt x="33467" y="20932"/>
                      <a:pt x="33471" y="20932"/>
                      <a:pt x="33474" y="20932"/>
                    </a:cubicBezTo>
                    <a:cubicBezTo>
                      <a:pt x="33485" y="20932"/>
                      <a:pt x="33496" y="20930"/>
                      <a:pt x="33506" y="20926"/>
                    </a:cubicBezTo>
                    <a:cubicBezTo>
                      <a:pt x="33483" y="20896"/>
                      <a:pt x="33471" y="20859"/>
                      <a:pt x="33470" y="20822"/>
                    </a:cubicBezTo>
                    <a:cubicBezTo>
                      <a:pt x="33431" y="20240"/>
                      <a:pt x="32963" y="16351"/>
                      <a:pt x="34239" y="16351"/>
                    </a:cubicBezTo>
                    <a:close/>
                    <a:moveTo>
                      <a:pt x="2706" y="16561"/>
                    </a:moveTo>
                    <a:cubicBezTo>
                      <a:pt x="2863" y="16561"/>
                      <a:pt x="3027" y="16605"/>
                      <a:pt x="3192" y="16705"/>
                    </a:cubicBezTo>
                    <a:cubicBezTo>
                      <a:pt x="3361" y="16805"/>
                      <a:pt x="3312" y="16999"/>
                      <a:pt x="3176" y="17077"/>
                    </a:cubicBezTo>
                    <a:cubicBezTo>
                      <a:pt x="3533" y="18387"/>
                      <a:pt x="3625" y="19883"/>
                      <a:pt x="3390" y="21211"/>
                    </a:cubicBezTo>
                    <a:lnTo>
                      <a:pt x="3391" y="21211"/>
                    </a:lnTo>
                    <a:cubicBezTo>
                      <a:pt x="3377" y="21310"/>
                      <a:pt x="3309" y="21352"/>
                      <a:pt x="3230" y="21357"/>
                    </a:cubicBezTo>
                    <a:cubicBezTo>
                      <a:pt x="3194" y="21406"/>
                      <a:pt x="3138" y="21436"/>
                      <a:pt x="3078" y="21441"/>
                    </a:cubicBezTo>
                    <a:cubicBezTo>
                      <a:pt x="2568" y="21483"/>
                      <a:pt x="2062" y="21553"/>
                      <a:pt x="1561" y="21650"/>
                    </a:cubicBezTo>
                    <a:cubicBezTo>
                      <a:pt x="1550" y="21652"/>
                      <a:pt x="1539" y="21654"/>
                      <a:pt x="1529" y="21654"/>
                    </a:cubicBezTo>
                    <a:cubicBezTo>
                      <a:pt x="1419" y="21654"/>
                      <a:pt x="1348" y="21524"/>
                      <a:pt x="1399" y="21435"/>
                    </a:cubicBezTo>
                    <a:cubicBezTo>
                      <a:pt x="1339" y="21428"/>
                      <a:pt x="1290" y="21383"/>
                      <a:pt x="1278" y="21324"/>
                    </a:cubicBezTo>
                    <a:cubicBezTo>
                      <a:pt x="1011" y="20127"/>
                      <a:pt x="1065" y="18576"/>
                      <a:pt x="1593" y="17439"/>
                    </a:cubicBezTo>
                    <a:cubicBezTo>
                      <a:pt x="1808" y="16971"/>
                      <a:pt x="2227" y="16561"/>
                      <a:pt x="2706" y="16561"/>
                    </a:cubicBezTo>
                    <a:close/>
                    <a:moveTo>
                      <a:pt x="10082" y="1"/>
                    </a:moveTo>
                    <a:cubicBezTo>
                      <a:pt x="7362" y="530"/>
                      <a:pt x="4567" y="1315"/>
                      <a:pt x="2750" y="3549"/>
                    </a:cubicBezTo>
                    <a:cubicBezTo>
                      <a:pt x="958" y="5751"/>
                      <a:pt x="680" y="8673"/>
                      <a:pt x="575" y="11406"/>
                    </a:cubicBezTo>
                    <a:cubicBezTo>
                      <a:pt x="337" y="17202"/>
                      <a:pt x="562" y="23082"/>
                      <a:pt x="1" y="28857"/>
                    </a:cubicBezTo>
                    <a:cubicBezTo>
                      <a:pt x="440" y="28874"/>
                      <a:pt x="874" y="28882"/>
                      <a:pt x="1313" y="28904"/>
                    </a:cubicBezTo>
                    <a:cubicBezTo>
                      <a:pt x="1146" y="27769"/>
                      <a:pt x="389" y="23265"/>
                      <a:pt x="2392" y="23265"/>
                    </a:cubicBezTo>
                    <a:cubicBezTo>
                      <a:pt x="2406" y="23265"/>
                      <a:pt x="2421" y="23265"/>
                      <a:pt x="2435" y="23266"/>
                    </a:cubicBezTo>
                    <a:cubicBezTo>
                      <a:pt x="4302" y="23322"/>
                      <a:pt x="3476" y="27693"/>
                      <a:pt x="3272" y="28966"/>
                    </a:cubicBezTo>
                    <a:cubicBezTo>
                      <a:pt x="3645" y="28975"/>
                      <a:pt x="4016" y="28990"/>
                      <a:pt x="4382" y="29005"/>
                    </a:cubicBezTo>
                    <a:cubicBezTo>
                      <a:pt x="3898" y="27727"/>
                      <a:pt x="3872" y="26310"/>
                      <a:pt x="4168" y="24981"/>
                    </a:cubicBezTo>
                    <a:cubicBezTo>
                      <a:pt x="4308" y="24367"/>
                      <a:pt x="4630" y="22705"/>
                      <a:pt x="5547" y="22705"/>
                    </a:cubicBezTo>
                    <a:cubicBezTo>
                      <a:pt x="5574" y="22705"/>
                      <a:pt x="5602" y="22707"/>
                      <a:pt x="5630" y="22710"/>
                    </a:cubicBezTo>
                    <a:cubicBezTo>
                      <a:pt x="6485" y="22807"/>
                      <a:pt x="6981" y="24185"/>
                      <a:pt x="7141" y="24862"/>
                    </a:cubicBezTo>
                    <a:cubicBezTo>
                      <a:pt x="7437" y="26128"/>
                      <a:pt x="7377" y="27544"/>
                      <a:pt x="7264" y="28831"/>
                    </a:cubicBezTo>
                    <a:cubicBezTo>
                      <a:pt x="7251" y="28965"/>
                      <a:pt x="7154" y="29031"/>
                      <a:pt x="7049" y="29031"/>
                    </a:cubicBezTo>
                    <a:lnTo>
                      <a:pt x="7049" y="29037"/>
                    </a:lnTo>
                    <a:cubicBezTo>
                      <a:pt x="7353" y="29035"/>
                      <a:pt x="7660" y="29033"/>
                      <a:pt x="7967" y="29033"/>
                    </a:cubicBezTo>
                    <a:cubicBezTo>
                      <a:pt x="8086" y="29033"/>
                      <a:pt x="8206" y="29033"/>
                      <a:pt x="8325" y="29034"/>
                    </a:cubicBezTo>
                    <a:cubicBezTo>
                      <a:pt x="8312" y="29018"/>
                      <a:pt x="8301" y="28999"/>
                      <a:pt x="8295" y="28980"/>
                    </a:cubicBezTo>
                    <a:cubicBezTo>
                      <a:pt x="8131" y="27282"/>
                      <a:pt x="8004" y="25321"/>
                      <a:pt x="8248" y="23633"/>
                    </a:cubicBezTo>
                    <a:cubicBezTo>
                      <a:pt x="8355" y="22926"/>
                      <a:pt x="8676" y="22261"/>
                      <a:pt x="9466" y="22261"/>
                    </a:cubicBezTo>
                    <a:cubicBezTo>
                      <a:pt x="9487" y="22261"/>
                      <a:pt x="9508" y="22262"/>
                      <a:pt x="9529" y="22263"/>
                    </a:cubicBezTo>
                    <a:cubicBezTo>
                      <a:pt x="11975" y="22367"/>
                      <a:pt x="11450" y="27405"/>
                      <a:pt x="11245" y="28856"/>
                    </a:cubicBezTo>
                    <a:cubicBezTo>
                      <a:pt x="11231" y="28936"/>
                      <a:pt x="11178" y="29006"/>
                      <a:pt x="11103" y="29037"/>
                    </a:cubicBezTo>
                    <a:cubicBezTo>
                      <a:pt x="11256" y="29039"/>
                      <a:pt x="11409" y="29039"/>
                      <a:pt x="11564" y="29039"/>
                    </a:cubicBezTo>
                    <a:cubicBezTo>
                      <a:pt x="11852" y="29039"/>
                      <a:pt x="12142" y="29037"/>
                      <a:pt x="12433" y="29035"/>
                    </a:cubicBezTo>
                    <a:cubicBezTo>
                      <a:pt x="12426" y="29027"/>
                      <a:pt x="12421" y="29016"/>
                      <a:pt x="12421" y="29005"/>
                    </a:cubicBezTo>
                    <a:cubicBezTo>
                      <a:pt x="12293" y="27186"/>
                      <a:pt x="12236" y="25043"/>
                      <a:pt x="12536" y="23238"/>
                    </a:cubicBezTo>
                    <a:cubicBezTo>
                      <a:pt x="12645" y="22580"/>
                      <a:pt x="12985" y="21905"/>
                      <a:pt x="13603" y="21836"/>
                    </a:cubicBezTo>
                    <a:cubicBezTo>
                      <a:pt x="13609" y="21836"/>
                      <a:pt x="13609" y="21830"/>
                      <a:pt x="13621" y="21830"/>
                    </a:cubicBezTo>
                    <a:cubicBezTo>
                      <a:pt x="13766" y="21790"/>
                      <a:pt x="13903" y="21772"/>
                      <a:pt x="14032" y="21772"/>
                    </a:cubicBezTo>
                    <a:cubicBezTo>
                      <a:pt x="14800" y="21772"/>
                      <a:pt x="15265" y="22442"/>
                      <a:pt x="15405" y="23260"/>
                    </a:cubicBezTo>
                    <a:cubicBezTo>
                      <a:pt x="15522" y="23949"/>
                      <a:pt x="15565" y="24714"/>
                      <a:pt x="15560" y="25494"/>
                    </a:cubicBezTo>
                    <a:lnTo>
                      <a:pt x="16676" y="25491"/>
                    </a:lnTo>
                    <a:cubicBezTo>
                      <a:pt x="16676" y="24649"/>
                      <a:pt x="16719" y="23818"/>
                      <a:pt x="16865" y="23063"/>
                    </a:cubicBezTo>
                    <a:cubicBezTo>
                      <a:pt x="17026" y="22238"/>
                      <a:pt x="17531" y="21571"/>
                      <a:pt x="18310" y="21571"/>
                    </a:cubicBezTo>
                    <a:cubicBezTo>
                      <a:pt x="18417" y="21571"/>
                      <a:pt x="18529" y="21584"/>
                      <a:pt x="18646" y="21610"/>
                    </a:cubicBezTo>
                    <a:cubicBezTo>
                      <a:pt x="18733" y="21588"/>
                      <a:pt x="18819" y="21578"/>
                      <a:pt x="18905" y="21578"/>
                    </a:cubicBezTo>
                    <a:cubicBezTo>
                      <a:pt x="19506" y="21578"/>
                      <a:pt x="20074" y="22092"/>
                      <a:pt x="20304" y="22698"/>
                    </a:cubicBezTo>
                    <a:cubicBezTo>
                      <a:pt x="20597" y="23474"/>
                      <a:pt x="20433" y="24340"/>
                      <a:pt x="20378" y="25145"/>
                    </a:cubicBezTo>
                    <a:cubicBezTo>
                      <a:pt x="20289" y="26439"/>
                      <a:pt x="20285" y="27725"/>
                      <a:pt x="20277" y="29027"/>
                    </a:cubicBezTo>
                    <a:cubicBezTo>
                      <a:pt x="21790" y="29006"/>
                      <a:pt x="23310" y="28975"/>
                      <a:pt x="24824" y="28950"/>
                    </a:cubicBezTo>
                    <a:cubicBezTo>
                      <a:pt x="24587" y="27958"/>
                      <a:pt x="24693" y="26886"/>
                      <a:pt x="24712" y="25867"/>
                    </a:cubicBezTo>
                    <a:cubicBezTo>
                      <a:pt x="24724" y="25067"/>
                      <a:pt x="24645" y="24199"/>
                      <a:pt x="24809" y="23408"/>
                    </a:cubicBezTo>
                    <a:cubicBezTo>
                      <a:pt x="24975" y="22591"/>
                      <a:pt x="25523" y="21829"/>
                      <a:pt x="26316" y="21829"/>
                    </a:cubicBezTo>
                    <a:cubicBezTo>
                      <a:pt x="26493" y="21829"/>
                      <a:pt x="26683" y="21867"/>
                      <a:pt x="26883" y="21952"/>
                    </a:cubicBezTo>
                    <a:cubicBezTo>
                      <a:pt x="26946" y="21976"/>
                      <a:pt x="26997" y="22021"/>
                      <a:pt x="27028" y="22081"/>
                    </a:cubicBezTo>
                    <a:cubicBezTo>
                      <a:pt x="27564" y="22261"/>
                      <a:pt x="27903" y="22783"/>
                      <a:pt x="28038" y="23444"/>
                    </a:cubicBezTo>
                    <a:cubicBezTo>
                      <a:pt x="28374" y="25105"/>
                      <a:pt x="28255" y="27144"/>
                      <a:pt x="28206" y="28846"/>
                    </a:cubicBezTo>
                    <a:cubicBezTo>
                      <a:pt x="28206" y="28861"/>
                      <a:pt x="28201" y="28875"/>
                      <a:pt x="28193" y="28888"/>
                    </a:cubicBezTo>
                    <a:cubicBezTo>
                      <a:pt x="28590" y="28886"/>
                      <a:pt x="28981" y="28876"/>
                      <a:pt x="29371" y="28874"/>
                    </a:cubicBezTo>
                    <a:cubicBezTo>
                      <a:pt x="29270" y="27630"/>
                      <a:pt x="28694" y="22304"/>
                      <a:pt x="30627" y="22304"/>
                    </a:cubicBezTo>
                    <a:cubicBezTo>
                      <a:pt x="30830" y="22304"/>
                      <a:pt x="31060" y="22363"/>
                      <a:pt x="31322" y="22491"/>
                    </a:cubicBezTo>
                    <a:cubicBezTo>
                      <a:pt x="31353" y="22505"/>
                      <a:pt x="31380" y="22526"/>
                      <a:pt x="31401" y="22552"/>
                    </a:cubicBezTo>
                    <a:cubicBezTo>
                      <a:pt x="31827" y="22831"/>
                      <a:pt x="32085" y="23351"/>
                      <a:pt x="32197" y="23883"/>
                    </a:cubicBezTo>
                    <a:cubicBezTo>
                      <a:pt x="32339" y="24537"/>
                      <a:pt x="32310" y="25233"/>
                      <a:pt x="32335" y="25898"/>
                    </a:cubicBezTo>
                    <a:cubicBezTo>
                      <a:pt x="32360" y="26619"/>
                      <a:pt x="32086" y="28216"/>
                      <a:pt x="32594" y="28768"/>
                    </a:cubicBezTo>
                    <a:cubicBezTo>
                      <a:pt x="32617" y="28792"/>
                      <a:pt x="32632" y="28822"/>
                      <a:pt x="32636" y="28855"/>
                    </a:cubicBezTo>
                    <a:cubicBezTo>
                      <a:pt x="32767" y="28853"/>
                      <a:pt x="32897" y="28853"/>
                      <a:pt x="33027" y="28853"/>
                    </a:cubicBezTo>
                    <a:cubicBezTo>
                      <a:pt x="33252" y="28853"/>
                      <a:pt x="33477" y="28854"/>
                      <a:pt x="33705" y="28856"/>
                    </a:cubicBezTo>
                    <a:cubicBezTo>
                      <a:pt x="33612" y="27991"/>
                      <a:pt x="33130" y="22635"/>
                      <a:pt x="34780" y="22635"/>
                    </a:cubicBezTo>
                    <a:cubicBezTo>
                      <a:pt x="34959" y="22635"/>
                      <a:pt x="35164" y="22699"/>
                      <a:pt x="35397" y="22838"/>
                    </a:cubicBezTo>
                    <a:cubicBezTo>
                      <a:pt x="35463" y="22881"/>
                      <a:pt x="35504" y="22955"/>
                      <a:pt x="35505" y="23034"/>
                    </a:cubicBezTo>
                    <a:cubicBezTo>
                      <a:pt x="35784" y="23348"/>
                      <a:pt x="35823" y="23811"/>
                      <a:pt x="35832" y="24294"/>
                    </a:cubicBezTo>
                    <a:cubicBezTo>
                      <a:pt x="35869" y="25808"/>
                      <a:pt x="35869" y="27365"/>
                      <a:pt x="35779" y="28884"/>
                    </a:cubicBezTo>
                    <a:lnTo>
                      <a:pt x="36116" y="28886"/>
                    </a:lnTo>
                    <a:cubicBezTo>
                      <a:pt x="36074" y="28831"/>
                      <a:pt x="36056" y="28757"/>
                      <a:pt x="36075" y="28672"/>
                    </a:cubicBezTo>
                    <a:cubicBezTo>
                      <a:pt x="36560" y="26441"/>
                      <a:pt x="36827" y="24197"/>
                      <a:pt x="36814" y="21914"/>
                    </a:cubicBezTo>
                    <a:cubicBezTo>
                      <a:pt x="36796" y="19406"/>
                      <a:pt x="37019" y="16393"/>
                      <a:pt x="34588" y="15042"/>
                    </a:cubicBezTo>
                    <a:cubicBezTo>
                      <a:pt x="31116" y="13131"/>
                      <a:pt x="26554" y="12610"/>
                      <a:pt x="22645" y="12190"/>
                    </a:cubicBezTo>
                    <a:cubicBezTo>
                      <a:pt x="22612" y="12225"/>
                      <a:pt x="22569" y="12248"/>
                      <a:pt x="22522" y="12256"/>
                    </a:cubicBezTo>
                    <a:cubicBezTo>
                      <a:pt x="21355" y="12443"/>
                      <a:pt x="20440" y="13241"/>
                      <a:pt x="19303" y="13429"/>
                    </a:cubicBezTo>
                    <a:cubicBezTo>
                      <a:pt x="19211" y="13444"/>
                      <a:pt x="19122" y="13450"/>
                      <a:pt x="19036" y="13450"/>
                    </a:cubicBezTo>
                    <a:cubicBezTo>
                      <a:pt x="18031" y="13450"/>
                      <a:pt x="17436" y="12520"/>
                      <a:pt x="16422" y="12520"/>
                    </a:cubicBezTo>
                    <a:cubicBezTo>
                      <a:pt x="16394" y="12520"/>
                      <a:pt x="16366" y="12520"/>
                      <a:pt x="16337" y="12522"/>
                    </a:cubicBezTo>
                    <a:cubicBezTo>
                      <a:pt x="16332" y="12523"/>
                      <a:pt x="16326" y="12523"/>
                      <a:pt x="16321" y="12523"/>
                    </a:cubicBezTo>
                    <a:cubicBezTo>
                      <a:pt x="16289" y="12523"/>
                      <a:pt x="16268" y="12507"/>
                      <a:pt x="16246" y="12491"/>
                    </a:cubicBezTo>
                    <a:cubicBezTo>
                      <a:pt x="16206" y="12569"/>
                      <a:pt x="16132" y="12625"/>
                      <a:pt x="16040" y="12625"/>
                    </a:cubicBezTo>
                    <a:cubicBezTo>
                      <a:pt x="16032" y="12625"/>
                      <a:pt x="16023" y="12625"/>
                      <a:pt x="16014" y="12624"/>
                    </a:cubicBezTo>
                    <a:cubicBezTo>
                      <a:pt x="15386" y="12546"/>
                      <a:pt x="15302" y="12289"/>
                      <a:pt x="15075" y="11701"/>
                    </a:cubicBezTo>
                    <a:cubicBezTo>
                      <a:pt x="14415" y="9981"/>
                      <a:pt x="14803" y="7934"/>
                      <a:pt x="14224" y="6207"/>
                    </a:cubicBezTo>
                    <a:cubicBezTo>
                      <a:pt x="13650" y="4500"/>
                      <a:pt x="12216" y="4338"/>
                      <a:pt x="11182" y="3109"/>
                    </a:cubicBezTo>
                    <a:cubicBezTo>
                      <a:pt x="10420" y="2195"/>
                      <a:pt x="10091" y="1154"/>
                      <a:pt x="10082" y="1"/>
                    </a:cubicBezTo>
                    <a:close/>
                  </a:path>
                </a:pathLst>
              </a:custGeom>
              <a:solidFill>
                <a:srgbClr val="BF6A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5"/>
              <p:cNvSpPr/>
              <p:nvPr/>
            </p:nvSpPr>
            <p:spPr>
              <a:xfrm>
                <a:off x="1678795" y="5048027"/>
                <a:ext cx="148075" cy="244250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9770" extrusionOk="0">
                    <a:moveTo>
                      <a:pt x="2468" y="702"/>
                    </a:moveTo>
                    <a:cubicBezTo>
                      <a:pt x="2472" y="702"/>
                      <a:pt x="2477" y="702"/>
                      <a:pt x="2482" y="702"/>
                    </a:cubicBezTo>
                    <a:cubicBezTo>
                      <a:pt x="3099" y="707"/>
                      <a:pt x="3611" y="977"/>
                      <a:pt x="4019" y="1515"/>
                    </a:cubicBezTo>
                    <a:cubicBezTo>
                      <a:pt x="4427" y="2054"/>
                      <a:pt x="4629" y="2657"/>
                      <a:pt x="4624" y="3324"/>
                    </a:cubicBezTo>
                    <a:cubicBezTo>
                      <a:pt x="4619" y="3941"/>
                      <a:pt x="4417" y="4462"/>
                      <a:pt x="4019" y="4888"/>
                    </a:cubicBezTo>
                    <a:cubicBezTo>
                      <a:pt x="3624" y="5309"/>
                      <a:pt x="3146" y="5520"/>
                      <a:pt x="2584" y="5520"/>
                    </a:cubicBezTo>
                    <a:cubicBezTo>
                      <a:pt x="2579" y="5520"/>
                      <a:pt x="2574" y="5520"/>
                      <a:pt x="2569" y="5520"/>
                    </a:cubicBezTo>
                    <a:cubicBezTo>
                      <a:pt x="1977" y="5515"/>
                      <a:pt x="1454" y="5388"/>
                      <a:pt x="1004" y="5138"/>
                    </a:cubicBezTo>
                    <a:lnTo>
                      <a:pt x="933" y="1284"/>
                    </a:lnTo>
                    <a:cubicBezTo>
                      <a:pt x="1458" y="896"/>
                      <a:pt x="1970" y="702"/>
                      <a:pt x="2468" y="702"/>
                    </a:cubicBezTo>
                    <a:close/>
                    <a:moveTo>
                      <a:pt x="2759" y="0"/>
                    </a:moveTo>
                    <a:cubicBezTo>
                      <a:pt x="1934" y="0"/>
                      <a:pt x="1291" y="152"/>
                      <a:pt x="829" y="455"/>
                    </a:cubicBezTo>
                    <a:cubicBezTo>
                      <a:pt x="820" y="422"/>
                      <a:pt x="817" y="273"/>
                      <a:pt x="819" y="10"/>
                    </a:cubicBezTo>
                    <a:lnTo>
                      <a:pt x="819" y="10"/>
                    </a:lnTo>
                    <a:lnTo>
                      <a:pt x="261" y="154"/>
                    </a:lnTo>
                    <a:cubicBezTo>
                      <a:pt x="205" y="1249"/>
                      <a:pt x="152" y="2797"/>
                      <a:pt x="104" y="4798"/>
                    </a:cubicBezTo>
                    <a:cubicBezTo>
                      <a:pt x="66" y="6798"/>
                      <a:pt x="31" y="8145"/>
                      <a:pt x="1" y="8836"/>
                    </a:cubicBezTo>
                    <a:cubicBezTo>
                      <a:pt x="32" y="9009"/>
                      <a:pt x="114" y="9154"/>
                      <a:pt x="245" y="9269"/>
                    </a:cubicBezTo>
                    <a:cubicBezTo>
                      <a:pt x="384" y="9394"/>
                      <a:pt x="527" y="9457"/>
                      <a:pt x="676" y="9458"/>
                    </a:cubicBezTo>
                    <a:cubicBezTo>
                      <a:pt x="678" y="9458"/>
                      <a:pt x="680" y="9458"/>
                      <a:pt x="682" y="9458"/>
                    </a:cubicBezTo>
                    <a:cubicBezTo>
                      <a:pt x="893" y="9458"/>
                      <a:pt x="1036" y="9331"/>
                      <a:pt x="1111" y="9078"/>
                    </a:cubicBezTo>
                    <a:cubicBezTo>
                      <a:pt x="1070" y="7810"/>
                      <a:pt x="1045" y="6875"/>
                      <a:pt x="1033" y="6274"/>
                    </a:cubicBezTo>
                    <a:lnTo>
                      <a:pt x="1033" y="6274"/>
                    </a:lnTo>
                    <a:lnTo>
                      <a:pt x="2007" y="6392"/>
                    </a:lnTo>
                    <a:cubicBezTo>
                      <a:pt x="2203" y="6740"/>
                      <a:pt x="2435" y="7096"/>
                      <a:pt x="2704" y="7460"/>
                    </a:cubicBezTo>
                    <a:cubicBezTo>
                      <a:pt x="2981" y="7816"/>
                      <a:pt x="3291" y="8172"/>
                      <a:pt x="3635" y="8529"/>
                    </a:cubicBezTo>
                    <a:cubicBezTo>
                      <a:pt x="3986" y="8878"/>
                      <a:pt x="4363" y="9168"/>
                      <a:pt x="4764" y="9401"/>
                    </a:cubicBezTo>
                    <a:cubicBezTo>
                      <a:pt x="5166" y="9636"/>
                      <a:pt x="5552" y="9757"/>
                      <a:pt x="5922" y="9769"/>
                    </a:cubicBezTo>
                    <a:lnTo>
                      <a:pt x="5729" y="9261"/>
                    </a:lnTo>
                    <a:cubicBezTo>
                      <a:pt x="5252" y="9125"/>
                      <a:pt x="4773" y="8772"/>
                      <a:pt x="4291" y="8200"/>
                    </a:cubicBezTo>
                    <a:cubicBezTo>
                      <a:pt x="3810" y="7628"/>
                      <a:pt x="3427" y="7041"/>
                      <a:pt x="3144" y="6438"/>
                    </a:cubicBezTo>
                    <a:cubicBezTo>
                      <a:pt x="3547" y="6408"/>
                      <a:pt x="3907" y="6296"/>
                      <a:pt x="4220" y="6100"/>
                    </a:cubicBezTo>
                    <a:cubicBezTo>
                      <a:pt x="4535" y="5904"/>
                      <a:pt x="4780" y="5655"/>
                      <a:pt x="4954" y="5352"/>
                    </a:cubicBezTo>
                    <a:cubicBezTo>
                      <a:pt x="5138" y="5049"/>
                      <a:pt x="5276" y="4724"/>
                      <a:pt x="5370" y="4380"/>
                    </a:cubicBezTo>
                    <a:cubicBezTo>
                      <a:pt x="5462" y="4025"/>
                      <a:pt x="5510" y="3660"/>
                      <a:pt x="5513" y="3280"/>
                    </a:cubicBezTo>
                    <a:cubicBezTo>
                      <a:pt x="5521" y="2252"/>
                      <a:pt x="5300" y="1452"/>
                      <a:pt x="4852" y="880"/>
                    </a:cubicBezTo>
                    <a:cubicBezTo>
                      <a:pt x="4403" y="300"/>
                      <a:pt x="3721" y="7"/>
                      <a:pt x="2807" y="1"/>
                    </a:cubicBezTo>
                    <a:cubicBezTo>
                      <a:pt x="2791" y="0"/>
                      <a:pt x="2775" y="0"/>
                      <a:pt x="2759" y="0"/>
                    </a:cubicBezTo>
                    <a:close/>
                  </a:path>
                </a:pathLst>
              </a:custGeom>
              <a:solidFill>
                <a:srgbClr val="BF6A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5"/>
              <p:cNvSpPr/>
              <p:nvPr/>
            </p:nvSpPr>
            <p:spPr>
              <a:xfrm>
                <a:off x="1875295" y="5042952"/>
                <a:ext cx="140500" cy="236350"/>
              </a:xfrm>
              <a:custGeom>
                <a:avLst/>
                <a:gdLst/>
                <a:ahLst/>
                <a:cxnLst/>
                <a:rect l="l" t="t" r="r" b="b"/>
                <a:pathLst>
                  <a:path w="5620" h="9454" extrusionOk="0">
                    <a:moveTo>
                      <a:pt x="2538" y="888"/>
                    </a:moveTo>
                    <a:cubicBezTo>
                      <a:pt x="2540" y="888"/>
                      <a:pt x="2542" y="888"/>
                      <a:pt x="2544" y="888"/>
                    </a:cubicBezTo>
                    <a:cubicBezTo>
                      <a:pt x="2980" y="892"/>
                      <a:pt x="3353" y="1055"/>
                      <a:pt x="3665" y="1378"/>
                    </a:cubicBezTo>
                    <a:cubicBezTo>
                      <a:pt x="3974" y="1694"/>
                      <a:pt x="4198" y="2103"/>
                      <a:pt x="4335" y="2606"/>
                    </a:cubicBezTo>
                    <a:cubicBezTo>
                      <a:pt x="4479" y="3110"/>
                      <a:pt x="4579" y="3579"/>
                      <a:pt x="4633" y="4017"/>
                    </a:cubicBezTo>
                    <a:cubicBezTo>
                      <a:pt x="4695" y="4454"/>
                      <a:pt x="4725" y="4873"/>
                      <a:pt x="4723" y="5277"/>
                    </a:cubicBezTo>
                    <a:cubicBezTo>
                      <a:pt x="4716" y="6208"/>
                      <a:pt x="4562" y="6993"/>
                      <a:pt x="4260" y="7633"/>
                    </a:cubicBezTo>
                    <a:cubicBezTo>
                      <a:pt x="3959" y="8273"/>
                      <a:pt x="3508" y="8607"/>
                      <a:pt x="2906" y="8636"/>
                    </a:cubicBezTo>
                    <a:cubicBezTo>
                      <a:pt x="2635" y="8625"/>
                      <a:pt x="2389" y="8570"/>
                      <a:pt x="2168" y="8470"/>
                    </a:cubicBezTo>
                    <a:cubicBezTo>
                      <a:pt x="1954" y="8361"/>
                      <a:pt x="1777" y="8241"/>
                      <a:pt x="1639" y="8107"/>
                    </a:cubicBezTo>
                    <a:cubicBezTo>
                      <a:pt x="1508" y="7967"/>
                      <a:pt x="1394" y="7772"/>
                      <a:pt x="1297" y="7525"/>
                    </a:cubicBezTo>
                    <a:cubicBezTo>
                      <a:pt x="1200" y="7277"/>
                      <a:pt x="1127" y="7059"/>
                      <a:pt x="1079" y="6869"/>
                    </a:cubicBezTo>
                    <a:cubicBezTo>
                      <a:pt x="1039" y="6679"/>
                      <a:pt x="1008" y="6423"/>
                      <a:pt x="987" y="6102"/>
                    </a:cubicBezTo>
                    <a:cubicBezTo>
                      <a:pt x="964" y="5773"/>
                      <a:pt x="949" y="5521"/>
                      <a:pt x="942" y="5348"/>
                    </a:cubicBezTo>
                    <a:lnTo>
                      <a:pt x="948" y="4571"/>
                    </a:lnTo>
                    <a:cubicBezTo>
                      <a:pt x="952" y="4084"/>
                      <a:pt x="1009" y="3570"/>
                      <a:pt x="1120" y="3028"/>
                    </a:cubicBezTo>
                    <a:cubicBezTo>
                      <a:pt x="1231" y="2477"/>
                      <a:pt x="1412" y="1984"/>
                      <a:pt x="1662" y="1549"/>
                    </a:cubicBezTo>
                    <a:cubicBezTo>
                      <a:pt x="1919" y="1109"/>
                      <a:pt x="2211" y="888"/>
                      <a:pt x="2538" y="888"/>
                    </a:cubicBezTo>
                    <a:close/>
                    <a:moveTo>
                      <a:pt x="2581" y="0"/>
                    </a:moveTo>
                    <a:cubicBezTo>
                      <a:pt x="2337" y="0"/>
                      <a:pt x="2113" y="28"/>
                      <a:pt x="1907" y="81"/>
                    </a:cubicBezTo>
                    <a:cubicBezTo>
                      <a:pt x="1693" y="137"/>
                      <a:pt x="1507" y="226"/>
                      <a:pt x="1349" y="349"/>
                    </a:cubicBezTo>
                    <a:cubicBezTo>
                      <a:pt x="1192" y="463"/>
                      <a:pt x="1047" y="586"/>
                      <a:pt x="915" y="717"/>
                    </a:cubicBezTo>
                    <a:cubicBezTo>
                      <a:pt x="782" y="847"/>
                      <a:pt x="669" y="1019"/>
                      <a:pt x="577" y="1233"/>
                    </a:cubicBezTo>
                    <a:cubicBezTo>
                      <a:pt x="493" y="1446"/>
                      <a:pt x="418" y="1639"/>
                      <a:pt x="351" y="1811"/>
                    </a:cubicBezTo>
                    <a:cubicBezTo>
                      <a:pt x="284" y="1976"/>
                      <a:pt x="229" y="2198"/>
                      <a:pt x="185" y="2478"/>
                    </a:cubicBezTo>
                    <a:cubicBezTo>
                      <a:pt x="142" y="2749"/>
                      <a:pt x="107" y="2970"/>
                      <a:pt x="82" y="3143"/>
                    </a:cubicBezTo>
                    <a:cubicBezTo>
                      <a:pt x="64" y="3316"/>
                      <a:pt x="46" y="3551"/>
                      <a:pt x="27" y="3847"/>
                    </a:cubicBezTo>
                    <a:cubicBezTo>
                      <a:pt x="17" y="4143"/>
                      <a:pt x="11" y="4366"/>
                      <a:pt x="10" y="4514"/>
                    </a:cubicBezTo>
                    <a:lnTo>
                      <a:pt x="5" y="5144"/>
                    </a:lnTo>
                    <a:cubicBezTo>
                      <a:pt x="0" y="5729"/>
                      <a:pt x="22" y="6234"/>
                      <a:pt x="68" y="6663"/>
                    </a:cubicBezTo>
                    <a:cubicBezTo>
                      <a:pt x="123" y="7092"/>
                      <a:pt x="214" y="7488"/>
                      <a:pt x="344" y="7852"/>
                    </a:cubicBezTo>
                    <a:cubicBezTo>
                      <a:pt x="481" y="8214"/>
                      <a:pt x="663" y="8509"/>
                      <a:pt x="893" y="8732"/>
                    </a:cubicBezTo>
                    <a:cubicBezTo>
                      <a:pt x="1130" y="8957"/>
                      <a:pt x="1429" y="9131"/>
                      <a:pt x="1790" y="9257"/>
                    </a:cubicBezTo>
                    <a:cubicBezTo>
                      <a:pt x="2160" y="9383"/>
                      <a:pt x="2600" y="9449"/>
                      <a:pt x="3111" y="9453"/>
                    </a:cubicBezTo>
                    <a:cubicBezTo>
                      <a:pt x="3118" y="9453"/>
                      <a:pt x="3125" y="9453"/>
                      <a:pt x="3132" y="9453"/>
                    </a:cubicBezTo>
                    <a:cubicBezTo>
                      <a:pt x="3437" y="9453"/>
                      <a:pt x="3713" y="9401"/>
                      <a:pt x="3964" y="9298"/>
                    </a:cubicBezTo>
                    <a:cubicBezTo>
                      <a:pt x="4221" y="9194"/>
                      <a:pt x="4431" y="9059"/>
                      <a:pt x="4597" y="8896"/>
                    </a:cubicBezTo>
                    <a:cubicBezTo>
                      <a:pt x="4771" y="8724"/>
                      <a:pt x="4921" y="8511"/>
                      <a:pt x="5046" y="8256"/>
                    </a:cubicBezTo>
                    <a:cubicBezTo>
                      <a:pt x="5172" y="7993"/>
                      <a:pt x="5268" y="7735"/>
                      <a:pt x="5336" y="7480"/>
                    </a:cubicBezTo>
                    <a:cubicBezTo>
                      <a:pt x="5413" y="7226"/>
                      <a:pt x="5468" y="6934"/>
                      <a:pt x="5503" y="6605"/>
                    </a:cubicBezTo>
                    <a:cubicBezTo>
                      <a:pt x="5547" y="6267"/>
                      <a:pt x="5574" y="5967"/>
                      <a:pt x="5584" y="5703"/>
                    </a:cubicBezTo>
                    <a:cubicBezTo>
                      <a:pt x="5602" y="5440"/>
                      <a:pt x="5613" y="5144"/>
                      <a:pt x="5616" y="4814"/>
                    </a:cubicBezTo>
                    <a:cubicBezTo>
                      <a:pt x="5619" y="4329"/>
                      <a:pt x="5601" y="3883"/>
                      <a:pt x="5563" y="3480"/>
                    </a:cubicBezTo>
                    <a:cubicBezTo>
                      <a:pt x="5533" y="3076"/>
                      <a:pt x="5453" y="2652"/>
                      <a:pt x="5326" y="2206"/>
                    </a:cubicBezTo>
                    <a:cubicBezTo>
                      <a:pt x="5205" y="1761"/>
                      <a:pt x="5039" y="1384"/>
                      <a:pt x="4827" y="1078"/>
                    </a:cubicBezTo>
                    <a:cubicBezTo>
                      <a:pt x="4616" y="772"/>
                      <a:pt x="4320" y="519"/>
                      <a:pt x="3943" y="319"/>
                    </a:cubicBezTo>
                    <a:cubicBezTo>
                      <a:pt x="3566" y="110"/>
                      <a:pt x="3123" y="4"/>
                      <a:pt x="2612" y="0"/>
                    </a:cubicBezTo>
                    <a:cubicBezTo>
                      <a:pt x="2602" y="0"/>
                      <a:pt x="2592" y="0"/>
                      <a:pt x="2581" y="0"/>
                    </a:cubicBezTo>
                    <a:close/>
                  </a:path>
                </a:pathLst>
              </a:custGeom>
              <a:solidFill>
                <a:srgbClr val="BF6A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2058820" y="5056352"/>
                <a:ext cx="227275" cy="223650"/>
              </a:xfrm>
              <a:custGeom>
                <a:avLst/>
                <a:gdLst/>
                <a:ahLst/>
                <a:cxnLst/>
                <a:rect l="l" t="t" r="r" b="b"/>
                <a:pathLst>
                  <a:path w="9091" h="8946" extrusionOk="0">
                    <a:moveTo>
                      <a:pt x="6092" y="0"/>
                    </a:moveTo>
                    <a:cubicBezTo>
                      <a:pt x="5957" y="345"/>
                      <a:pt x="5721" y="1155"/>
                      <a:pt x="5382" y="2428"/>
                    </a:cubicBezTo>
                    <a:cubicBezTo>
                      <a:pt x="5052" y="3702"/>
                      <a:pt x="4769" y="4622"/>
                      <a:pt x="4535" y="5189"/>
                    </a:cubicBezTo>
                    <a:cubicBezTo>
                      <a:pt x="4479" y="5032"/>
                      <a:pt x="4342" y="4516"/>
                      <a:pt x="4127" y="3642"/>
                    </a:cubicBezTo>
                    <a:cubicBezTo>
                      <a:pt x="3910" y="2767"/>
                      <a:pt x="3694" y="1967"/>
                      <a:pt x="3477" y="1241"/>
                    </a:cubicBezTo>
                    <a:cubicBezTo>
                      <a:pt x="3268" y="506"/>
                      <a:pt x="3107" y="131"/>
                      <a:pt x="2991" y="113"/>
                    </a:cubicBezTo>
                    <a:cubicBezTo>
                      <a:pt x="2464" y="44"/>
                      <a:pt x="2160" y="9"/>
                      <a:pt x="2078" y="8"/>
                    </a:cubicBezTo>
                    <a:cubicBezTo>
                      <a:pt x="1987" y="8"/>
                      <a:pt x="1868" y="15"/>
                      <a:pt x="1719" y="30"/>
                    </a:cubicBezTo>
                    <a:cubicBezTo>
                      <a:pt x="1629" y="1084"/>
                      <a:pt x="1350" y="2571"/>
                      <a:pt x="884" y="4495"/>
                    </a:cubicBezTo>
                    <a:cubicBezTo>
                      <a:pt x="417" y="6418"/>
                      <a:pt x="122" y="7829"/>
                      <a:pt x="1" y="8725"/>
                    </a:cubicBezTo>
                    <a:lnTo>
                      <a:pt x="765" y="8805"/>
                    </a:lnTo>
                    <a:cubicBezTo>
                      <a:pt x="1796" y="5289"/>
                      <a:pt x="2391" y="2863"/>
                      <a:pt x="2548" y="1531"/>
                    </a:cubicBezTo>
                    <a:cubicBezTo>
                      <a:pt x="2627" y="1911"/>
                      <a:pt x="2869" y="2780"/>
                      <a:pt x="3270" y="4143"/>
                    </a:cubicBezTo>
                    <a:cubicBezTo>
                      <a:pt x="3672" y="5495"/>
                      <a:pt x="3877" y="6292"/>
                      <a:pt x="3883" y="6531"/>
                    </a:cubicBezTo>
                    <a:cubicBezTo>
                      <a:pt x="3957" y="6531"/>
                      <a:pt x="4125" y="6544"/>
                      <a:pt x="4388" y="6571"/>
                    </a:cubicBezTo>
                    <a:cubicBezTo>
                      <a:pt x="4652" y="6598"/>
                      <a:pt x="4841" y="6612"/>
                      <a:pt x="4957" y="6613"/>
                    </a:cubicBezTo>
                    <a:lnTo>
                      <a:pt x="5043" y="6613"/>
                    </a:lnTo>
                    <a:cubicBezTo>
                      <a:pt x="5080" y="6606"/>
                      <a:pt x="5107" y="6602"/>
                      <a:pt x="5124" y="6602"/>
                    </a:cubicBezTo>
                    <a:cubicBezTo>
                      <a:pt x="5126" y="6602"/>
                      <a:pt x="5128" y="6602"/>
                      <a:pt x="5130" y="6602"/>
                    </a:cubicBezTo>
                    <a:cubicBezTo>
                      <a:pt x="5256" y="6256"/>
                      <a:pt x="5483" y="5505"/>
                      <a:pt x="5813" y="4346"/>
                    </a:cubicBezTo>
                    <a:cubicBezTo>
                      <a:pt x="6151" y="3179"/>
                      <a:pt x="6458" y="2276"/>
                      <a:pt x="6735" y="1635"/>
                    </a:cubicBezTo>
                    <a:cubicBezTo>
                      <a:pt x="7247" y="3665"/>
                      <a:pt x="7719" y="6102"/>
                      <a:pt x="8151" y="8946"/>
                    </a:cubicBezTo>
                    <a:lnTo>
                      <a:pt x="9091" y="8867"/>
                    </a:lnTo>
                    <a:cubicBezTo>
                      <a:pt x="8971" y="8256"/>
                      <a:pt x="8796" y="7336"/>
                      <a:pt x="8567" y="6108"/>
                    </a:cubicBezTo>
                    <a:cubicBezTo>
                      <a:pt x="8346" y="4879"/>
                      <a:pt x="8136" y="3782"/>
                      <a:pt x="7936" y="2818"/>
                    </a:cubicBezTo>
                    <a:cubicBezTo>
                      <a:pt x="7746" y="1853"/>
                      <a:pt x="7547" y="954"/>
                      <a:pt x="7339" y="120"/>
                    </a:cubicBezTo>
                    <a:cubicBezTo>
                      <a:pt x="6639" y="50"/>
                      <a:pt x="6224" y="10"/>
                      <a:pt x="6092" y="0"/>
                    </a:cubicBezTo>
                    <a:close/>
                  </a:path>
                </a:pathLst>
              </a:custGeom>
              <a:solidFill>
                <a:srgbClr val="BF6A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5"/>
              <p:cNvSpPr/>
              <p:nvPr/>
            </p:nvSpPr>
            <p:spPr>
              <a:xfrm>
                <a:off x="2330345" y="5053577"/>
                <a:ext cx="127525" cy="227150"/>
              </a:xfrm>
              <a:custGeom>
                <a:avLst/>
                <a:gdLst/>
                <a:ahLst/>
                <a:cxnLst/>
                <a:rect l="l" t="t" r="r" b="b"/>
                <a:pathLst>
                  <a:path w="5101" h="9086" extrusionOk="0">
                    <a:moveTo>
                      <a:pt x="375" y="1"/>
                    </a:moveTo>
                    <a:cubicBezTo>
                      <a:pt x="278" y="841"/>
                      <a:pt x="214" y="2322"/>
                      <a:pt x="182" y="4446"/>
                    </a:cubicBezTo>
                    <a:cubicBezTo>
                      <a:pt x="150" y="6570"/>
                      <a:pt x="89" y="8085"/>
                      <a:pt x="1" y="8990"/>
                    </a:cubicBezTo>
                    <a:cubicBezTo>
                      <a:pt x="222" y="9050"/>
                      <a:pt x="637" y="9081"/>
                      <a:pt x="1248" y="9086"/>
                    </a:cubicBezTo>
                    <a:cubicBezTo>
                      <a:pt x="1279" y="9086"/>
                      <a:pt x="1312" y="9086"/>
                      <a:pt x="1347" y="9086"/>
                    </a:cubicBezTo>
                    <a:cubicBezTo>
                      <a:pt x="1729" y="9086"/>
                      <a:pt x="2305" y="9074"/>
                      <a:pt x="3075" y="9050"/>
                    </a:cubicBezTo>
                    <a:cubicBezTo>
                      <a:pt x="3828" y="9034"/>
                      <a:pt x="4374" y="9025"/>
                      <a:pt x="4711" y="9025"/>
                    </a:cubicBezTo>
                    <a:cubicBezTo>
                      <a:pt x="4754" y="9025"/>
                      <a:pt x="4793" y="9025"/>
                      <a:pt x="4829" y="9026"/>
                    </a:cubicBezTo>
                    <a:lnTo>
                      <a:pt x="4710" y="8468"/>
                    </a:lnTo>
                    <a:cubicBezTo>
                      <a:pt x="4225" y="8391"/>
                      <a:pt x="3040" y="8259"/>
                      <a:pt x="1155" y="8072"/>
                    </a:cubicBezTo>
                    <a:cubicBezTo>
                      <a:pt x="1159" y="7726"/>
                      <a:pt x="1166" y="7187"/>
                      <a:pt x="1180" y="6455"/>
                    </a:cubicBezTo>
                    <a:cubicBezTo>
                      <a:pt x="1202" y="5713"/>
                      <a:pt x="1214" y="5162"/>
                      <a:pt x="1216" y="4799"/>
                    </a:cubicBezTo>
                    <a:cubicBezTo>
                      <a:pt x="1513" y="4793"/>
                      <a:pt x="2531" y="4719"/>
                      <a:pt x="4269" y="4574"/>
                    </a:cubicBezTo>
                    <a:lnTo>
                      <a:pt x="4150" y="4006"/>
                    </a:lnTo>
                    <a:cubicBezTo>
                      <a:pt x="3952" y="3988"/>
                      <a:pt x="3483" y="3947"/>
                      <a:pt x="2742" y="3884"/>
                    </a:cubicBezTo>
                    <a:cubicBezTo>
                      <a:pt x="2002" y="3813"/>
                      <a:pt x="1491" y="3760"/>
                      <a:pt x="1213" y="3725"/>
                    </a:cubicBezTo>
                    <a:cubicBezTo>
                      <a:pt x="1207" y="3345"/>
                      <a:pt x="1190" y="2864"/>
                      <a:pt x="1161" y="2280"/>
                    </a:cubicBezTo>
                    <a:cubicBezTo>
                      <a:pt x="1141" y="1695"/>
                      <a:pt x="1127" y="1308"/>
                      <a:pt x="1120" y="1118"/>
                    </a:cubicBezTo>
                    <a:cubicBezTo>
                      <a:pt x="1178" y="1110"/>
                      <a:pt x="1763" y="1065"/>
                      <a:pt x="2875" y="982"/>
                    </a:cubicBezTo>
                    <a:cubicBezTo>
                      <a:pt x="3987" y="901"/>
                      <a:pt x="4729" y="827"/>
                      <a:pt x="5100" y="764"/>
                    </a:cubicBezTo>
                    <a:lnTo>
                      <a:pt x="4968" y="207"/>
                    </a:lnTo>
                    <a:cubicBezTo>
                      <a:pt x="4598" y="147"/>
                      <a:pt x="3808" y="104"/>
                      <a:pt x="2598" y="79"/>
                    </a:cubicBezTo>
                    <a:cubicBezTo>
                      <a:pt x="1395" y="54"/>
                      <a:pt x="655" y="27"/>
                      <a:pt x="375" y="1"/>
                    </a:cubicBezTo>
                    <a:close/>
                  </a:path>
                </a:pathLst>
              </a:custGeom>
              <a:solidFill>
                <a:srgbClr val="BF6A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7" name="Google Shape;687;p15"/>
            <p:cNvGrpSpPr/>
            <p:nvPr/>
          </p:nvGrpSpPr>
          <p:grpSpPr>
            <a:xfrm>
              <a:off x="1541636" y="3298164"/>
              <a:ext cx="662456" cy="381075"/>
              <a:chOff x="347374" y="254736"/>
              <a:chExt cx="1838113" cy="1057366"/>
            </a:xfrm>
          </p:grpSpPr>
          <p:sp>
            <p:nvSpPr>
              <p:cNvPr id="688" name="Google Shape;688;p15"/>
              <p:cNvSpPr/>
              <p:nvPr/>
            </p:nvSpPr>
            <p:spPr>
              <a:xfrm rot="-1048817">
                <a:off x="390582" y="504958"/>
                <a:ext cx="1751697" cy="556921"/>
              </a:xfrm>
              <a:custGeom>
                <a:avLst/>
                <a:gdLst/>
                <a:ahLst/>
                <a:cxnLst/>
                <a:rect l="l" t="t" r="r" b="b"/>
                <a:pathLst>
                  <a:path w="97665" h="31055" extrusionOk="0">
                    <a:moveTo>
                      <a:pt x="55931" y="1"/>
                    </a:moveTo>
                    <a:cubicBezTo>
                      <a:pt x="31940" y="1"/>
                      <a:pt x="5225" y="522"/>
                      <a:pt x="5225" y="522"/>
                    </a:cubicBezTo>
                    <a:cubicBezTo>
                      <a:pt x="5225" y="522"/>
                      <a:pt x="5798" y="6331"/>
                      <a:pt x="0" y="7630"/>
                    </a:cubicBezTo>
                    <a:lnTo>
                      <a:pt x="260" y="24835"/>
                    </a:lnTo>
                    <a:cubicBezTo>
                      <a:pt x="260" y="24835"/>
                      <a:pt x="5618" y="25239"/>
                      <a:pt x="5696" y="31055"/>
                    </a:cubicBezTo>
                    <a:cubicBezTo>
                      <a:pt x="5696" y="31055"/>
                      <a:pt x="33799" y="30873"/>
                      <a:pt x="45669" y="30451"/>
                    </a:cubicBezTo>
                    <a:cubicBezTo>
                      <a:pt x="57539" y="30030"/>
                      <a:pt x="90500" y="29882"/>
                      <a:pt x="90500" y="29882"/>
                    </a:cubicBezTo>
                    <a:cubicBezTo>
                      <a:pt x="90500" y="29882"/>
                      <a:pt x="90190" y="25416"/>
                      <a:pt x="92591" y="23927"/>
                    </a:cubicBezTo>
                    <a:cubicBezTo>
                      <a:pt x="94095" y="22993"/>
                      <a:pt x="95706" y="22818"/>
                      <a:pt x="96699" y="22818"/>
                    </a:cubicBezTo>
                    <a:cubicBezTo>
                      <a:pt x="97292" y="22818"/>
                      <a:pt x="97665" y="22880"/>
                      <a:pt x="97665" y="22880"/>
                    </a:cubicBezTo>
                    <a:lnTo>
                      <a:pt x="97402" y="5434"/>
                    </a:lnTo>
                    <a:cubicBezTo>
                      <a:pt x="97402" y="5434"/>
                      <a:pt x="96598" y="5770"/>
                      <a:pt x="95691" y="5770"/>
                    </a:cubicBezTo>
                    <a:cubicBezTo>
                      <a:pt x="94377" y="5770"/>
                      <a:pt x="92847" y="5066"/>
                      <a:pt x="93225" y="1619"/>
                    </a:cubicBezTo>
                    <a:cubicBezTo>
                      <a:pt x="93364" y="350"/>
                      <a:pt x="75559" y="1"/>
                      <a:pt x="55931" y="1"/>
                    </a:cubicBezTo>
                    <a:close/>
                  </a:path>
                </a:pathLst>
              </a:custGeom>
              <a:solidFill>
                <a:srgbClr val="708C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5"/>
              <p:cNvSpPr/>
              <p:nvPr/>
            </p:nvSpPr>
            <p:spPr>
              <a:xfrm rot="-623448">
                <a:off x="630728" y="826061"/>
                <a:ext cx="275697" cy="241723"/>
              </a:xfrm>
              <a:custGeom>
                <a:avLst/>
                <a:gdLst/>
                <a:ahLst/>
                <a:cxnLst/>
                <a:rect l="l" t="t" r="r" b="b"/>
                <a:pathLst>
                  <a:path w="9535" h="8360" extrusionOk="0">
                    <a:moveTo>
                      <a:pt x="3523" y="2724"/>
                    </a:moveTo>
                    <a:lnTo>
                      <a:pt x="4227" y="0"/>
                    </a:lnTo>
                    <a:lnTo>
                      <a:pt x="5589" y="2301"/>
                    </a:lnTo>
                    <a:lnTo>
                      <a:pt x="9535" y="1737"/>
                    </a:lnTo>
                    <a:lnTo>
                      <a:pt x="6670" y="4227"/>
                    </a:lnTo>
                    <a:lnTo>
                      <a:pt x="9206" y="7374"/>
                    </a:lnTo>
                    <a:lnTo>
                      <a:pt x="5120" y="5448"/>
                    </a:lnTo>
                    <a:lnTo>
                      <a:pt x="2349" y="8360"/>
                    </a:lnTo>
                    <a:lnTo>
                      <a:pt x="2865" y="4133"/>
                    </a:lnTo>
                    <a:lnTo>
                      <a:pt x="0" y="2348"/>
                    </a:lnTo>
                    <a:close/>
                  </a:path>
                </a:pathLst>
              </a:custGeom>
              <a:solidFill>
                <a:srgbClr val="FEF2E7"/>
              </a:solidFill>
              <a:ln>
                <a:noFill/>
              </a:ln>
            </p:spPr>
          </p:sp>
          <p:sp>
            <p:nvSpPr>
              <p:cNvPr id="690" name="Google Shape;690;p15"/>
              <p:cNvSpPr/>
              <p:nvPr/>
            </p:nvSpPr>
            <p:spPr>
              <a:xfrm rot="-623448">
                <a:off x="1003541" y="662561"/>
                <a:ext cx="275697" cy="241723"/>
              </a:xfrm>
              <a:custGeom>
                <a:avLst/>
                <a:gdLst/>
                <a:ahLst/>
                <a:cxnLst/>
                <a:rect l="l" t="t" r="r" b="b"/>
                <a:pathLst>
                  <a:path w="9535" h="8360" extrusionOk="0">
                    <a:moveTo>
                      <a:pt x="3523" y="2724"/>
                    </a:moveTo>
                    <a:lnTo>
                      <a:pt x="4227" y="0"/>
                    </a:lnTo>
                    <a:lnTo>
                      <a:pt x="5589" y="2301"/>
                    </a:lnTo>
                    <a:lnTo>
                      <a:pt x="9535" y="1737"/>
                    </a:lnTo>
                    <a:lnTo>
                      <a:pt x="6670" y="4227"/>
                    </a:lnTo>
                    <a:lnTo>
                      <a:pt x="9206" y="7374"/>
                    </a:lnTo>
                    <a:lnTo>
                      <a:pt x="5120" y="5448"/>
                    </a:lnTo>
                    <a:lnTo>
                      <a:pt x="2349" y="8360"/>
                    </a:lnTo>
                    <a:lnTo>
                      <a:pt x="2865" y="4133"/>
                    </a:lnTo>
                    <a:lnTo>
                      <a:pt x="0" y="2348"/>
                    </a:lnTo>
                    <a:close/>
                  </a:path>
                </a:pathLst>
              </a:custGeom>
              <a:solidFill>
                <a:srgbClr val="FEF2E7"/>
              </a:solidFill>
              <a:ln>
                <a:noFill/>
              </a:ln>
            </p:spPr>
          </p:sp>
          <p:sp>
            <p:nvSpPr>
              <p:cNvPr id="691" name="Google Shape;691;p15"/>
              <p:cNvSpPr/>
              <p:nvPr/>
            </p:nvSpPr>
            <p:spPr>
              <a:xfrm rot="-623448">
                <a:off x="1376353" y="620199"/>
                <a:ext cx="275697" cy="241723"/>
              </a:xfrm>
              <a:custGeom>
                <a:avLst/>
                <a:gdLst/>
                <a:ahLst/>
                <a:cxnLst/>
                <a:rect l="l" t="t" r="r" b="b"/>
                <a:pathLst>
                  <a:path w="9535" h="8360" extrusionOk="0">
                    <a:moveTo>
                      <a:pt x="3523" y="2724"/>
                    </a:moveTo>
                    <a:lnTo>
                      <a:pt x="4227" y="0"/>
                    </a:lnTo>
                    <a:lnTo>
                      <a:pt x="5589" y="2301"/>
                    </a:lnTo>
                    <a:lnTo>
                      <a:pt x="9535" y="1737"/>
                    </a:lnTo>
                    <a:lnTo>
                      <a:pt x="6670" y="4227"/>
                    </a:lnTo>
                    <a:lnTo>
                      <a:pt x="9206" y="7374"/>
                    </a:lnTo>
                    <a:lnTo>
                      <a:pt x="5120" y="5448"/>
                    </a:lnTo>
                    <a:lnTo>
                      <a:pt x="2349" y="8360"/>
                    </a:lnTo>
                    <a:lnTo>
                      <a:pt x="2865" y="4133"/>
                    </a:lnTo>
                    <a:lnTo>
                      <a:pt x="0" y="2348"/>
                    </a:lnTo>
                    <a:close/>
                  </a:path>
                </a:pathLst>
              </a:custGeom>
              <a:solidFill>
                <a:srgbClr val="FEF2E7"/>
              </a:solidFill>
              <a:ln>
                <a:noFill/>
              </a:ln>
            </p:spPr>
          </p:sp>
          <p:sp>
            <p:nvSpPr>
              <p:cNvPr id="692" name="Google Shape;692;p15"/>
              <p:cNvSpPr/>
              <p:nvPr/>
            </p:nvSpPr>
            <p:spPr>
              <a:xfrm rot="-623448">
                <a:off x="1691128" y="467911"/>
                <a:ext cx="275697" cy="241723"/>
              </a:xfrm>
              <a:custGeom>
                <a:avLst/>
                <a:gdLst/>
                <a:ahLst/>
                <a:cxnLst/>
                <a:rect l="l" t="t" r="r" b="b"/>
                <a:pathLst>
                  <a:path w="9535" h="8360" extrusionOk="0">
                    <a:moveTo>
                      <a:pt x="3523" y="2724"/>
                    </a:moveTo>
                    <a:lnTo>
                      <a:pt x="4227" y="0"/>
                    </a:lnTo>
                    <a:lnTo>
                      <a:pt x="5589" y="2301"/>
                    </a:lnTo>
                    <a:lnTo>
                      <a:pt x="9535" y="1737"/>
                    </a:lnTo>
                    <a:lnTo>
                      <a:pt x="6670" y="4227"/>
                    </a:lnTo>
                    <a:lnTo>
                      <a:pt x="9206" y="7374"/>
                    </a:lnTo>
                    <a:lnTo>
                      <a:pt x="5120" y="5448"/>
                    </a:lnTo>
                    <a:lnTo>
                      <a:pt x="2349" y="8360"/>
                    </a:lnTo>
                    <a:lnTo>
                      <a:pt x="2865" y="4133"/>
                    </a:lnTo>
                    <a:lnTo>
                      <a:pt x="0" y="2348"/>
                    </a:lnTo>
                    <a:close/>
                  </a:path>
                </a:pathLst>
              </a:custGeom>
              <a:solidFill>
                <a:srgbClr val="FEF2E7"/>
              </a:solidFill>
              <a:ln>
                <a:noFill/>
              </a:ln>
            </p:spPr>
          </p:sp>
        </p:grpSp>
        <p:grpSp>
          <p:nvGrpSpPr>
            <p:cNvPr id="693" name="Google Shape;693;p15"/>
            <p:cNvGrpSpPr/>
            <p:nvPr/>
          </p:nvGrpSpPr>
          <p:grpSpPr>
            <a:xfrm rot="2245014">
              <a:off x="1131080" y="2012141"/>
              <a:ext cx="513474" cy="554522"/>
              <a:chOff x="7433733" y="833190"/>
              <a:chExt cx="1476536" cy="1594294"/>
            </a:xfrm>
          </p:grpSpPr>
          <p:grpSp>
            <p:nvGrpSpPr>
              <p:cNvPr id="694" name="Google Shape;694;p15"/>
              <p:cNvGrpSpPr/>
              <p:nvPr/>
            </p:nvGrpSpPr>
            <p:grpSpPr>
              <a:xfrm rot="-1139918">
                <a:off x="7615501" y="978868"/>
                <a:ext cx="1113000" cy="1302938"/>
                <a:chOff x="5260975" y="2696500"/>
                <a:chExt cx="1181775" cy="1383450"/>
              </a:xfrm>
            </p:grpSpPr>
            <p:sp>
              <p:nvSpPr>
                <p:cNvPr id="695" name="Google Shape;695;p15"/>
                <p:cNvSpPr/>
                <p:nvPr/>
              </p:nvSpPr>
              <p:spPr>
                <a:xfrm>
                  <a:off x="5374350" y="2696500"/>
                  <a:ext cx="956100" cy="72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44" h="28854" extrusionOk="0">
                      <a:moveTo>
                        <a:pt x="19499" y="2956"/>
                      </a:moveTo>
                      <a:cubicBezTo>
                        <a:pt x="27910" y="2956"/>
                        <a:pt x="34797" y="7743"/>
                        <a:pt x="35011" y="13871"/>
                      </a:cubicBezTo>
                      <a:cubicBezTo>
                        <a:pt x="35231" y="20188"/>
                        <a:pt x="28282" y="25576"/>
                        <a:pt x="19522" y="25881"/>
                      </a:cubicBezTo>
                      <a:cubicBezTo>
                        <a:pt x="19261" y="25891"/>
                        <a:pt x="19002" y="25895"/>
                        <a:pt x="18744" y="25895"/>
                      </a:cubicBezTo>
                      <a:cubicBezTo>
                        <a:pt x="10329" y="25895"/>
                        <a:pt x="3445" y="21105"/>
                        <a:pt x="3232" y="14979"/>
                      </a:cubicBezTo>
                      <a:cubicBezTo>
                        <a:pt x="3012" y="8664"/>
                        <a:pt x="9960" y="3275"/>
                        <a:pt x="18723" y="2970"/>
                      </a:cubicBezTo>
                      <a:cubicBezTo>
                        <a:pt x="18983" y="2961"/>
                        <a:pt x="19242" y="2956"/>
                        <a:pt x="19499" y="2956"/>
                      </a:cubicBezTo>
                      <a:close/>
                      <a:moveTo>
                        <a:pt x="19488" y="0"/>
                      </a:moveTo>
                      <a:cubicBezTo>
                        <a:pt x="19200" y="0"/>
                        <a:pt x="18911" y="5"/>
                        <a:pt x="18620" y="16"/>
                      </a:cubicBezTo>
                      <a:cubicBezTo>
                        <a:pt x="8227" y="377"/>
                        <a:pt x="1" y="7134"/>
                        <a:pt x="277" y="15082"/>
                      </a:cubicBezTo>
                      <a:cubicBezTo>
                        <a:pt x="547" y="22807"/>
                        <a:pt x="8753" y="28853"/>
                        <a:pt x="18757" y="28853"/>
                      </a:cubicBezTo>
                      <a:cubicBezTo>
                        <a:pt x="19045" y="28853"/>
                        <a:pt x="19334" y="28848"/>
                        <a:pt x="19624" y="28838"/>
                      </a:cubicBezTo>
                      <a:cubicBezTo>
                        <a:pt x="30014" y="28475"/>
                        <a:pt x="38244" y="21715"/>
                        <a:pt x="37967" y="13769"/>
                      </a:cubicBezTo>
                      <a:cubicBezTo>
                        <a:pt x="37699" y="6045"/>
                        <a:pt x="29490" y="0"/>
                        <a:pt x="19488" y="0"/>
                      </a:cubicBezTo>
                      <a:close/>
                    </a:path>
                  </a:pathLst>
                </a:custGeom>
                <a:solidFill>
                  <a:srgbClr val="FEF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15"/>
                <p:cNvSpPr/>
                <p:nvPr/>
              </p:nvSpPr>
              <p:spPr>
                <a:xfrm>
                  <a:off x="5260975" y="2977375"/>
                  <a:ext cx="1181775" cy="110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71" h="44103" extrusionOk="0">
                      <a:moveTo>
                        <a:pt x="5730" y="0"/>
                      </a:moveTo>
                      <a:cubicBezTo>
                        <a:pt x="2564" y="0"/>
                        <a:pt x="2" y="5040"/>
                        <a:pt x="1" y="11260"/>
                      </a:cubicBezTo>
                      <a:lnTo>
                        <a:pt x="1" y="32843"/>
                      </a:lnTo>
                      <a:cubicBezTo>
                        <a:pt x="2" y="39061"/>
                        <a:pt x="2566" y="44102"/>
                        <a:pt x="5730" y="44102"/>
                      </a:cubicBezTo>
                      <a:lnTo>
                        <a:pt x="41540" y="44101"/>
                      </a:lnTo>
                      <a:cubicBezTo>
                        <a:pt x="41540" y="44101"/>
                        <a:pt x="41541" y="44101"/>
                        <a:pt x="41541" y="44101"/>
                      </a:cubicBezTo>
                      <a:cubicBezTo>
                        <a:pt x="44705" y="44101"/>
                        <a:pt x="47267" y="39060"/>
                        <a:pt x="47268" y="32840"/>
                      </a:cubicBezTo>
                      <a:lnTo>
                        <a:pt x="47271" y="11260"/>
                      </a:lnTo>
                      <a:cubicBezTo>
                        <a:pt x="47268" y="5044"/>
                        <a:pt x="44707" y="3"/>
                        <a:pt x="41543" y="3"/>
                      </a:cubicBezTo>
                      <a:cubicBezTo>
                        <a:pt x="41542" y="3"/>
                        <a:pt x="41540" y="3"/>
                        <a:pt x="41539" y="3"/>
                      </a:cubicBezTo>
                      <a:lnTo>
                        <a:pt x="5731" y="0"/>
                      </a:lnTo>
                      <a:cubicBezTo>
                        <a:pt x="5731" y="0"/>
                        <a:pt x="5731" y="0"/>
                        <a:pt x="5730" y="0"/>
                      </a:cubicBezTo>
                      <a:close/>
                    </a:path>
                  </a:pathLst>
                </a:custGeom>
                <a:solidFill>
                  <a:srgbClr val="BF6A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97" name="Google Shape;697;p15"/>
              <p:cNvSpPr/>
              <p:nvPr/>
            </p:nvSpPr>
            <p:spPr>
              <a:xfrm>
                <a:off x="7844550" y="1471563"/>
                <a:ext cx="486900" cy="486900"/>
              </a:xfrm>
              <a:prstGeom prst="star4">
                <a:avLst>
                  <a:gd name="adj" fmla="val 12500"/>
                </a:avLst>
              </a:prstGeom>
              <a:solidFill>
                <a:srgbClr val="FEF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5"/>
              <p:cNvSpPr/>
              <p:nvPr/>
            </p:nvSpPr>
            <p:spPr>
              <a:xfrm>
                <a:off x="8232675" y="1746695"/>
                <a:ext cx="314700" cy="314700"/>
              </a:xfrm>
              <a:prstGeom prst="star4">
                <a:avLst>
                  <a:gd name="adj" fmla="val 12500"/>
                </a:avLst>
              </a:prstGeom>
              <a:solidFill>
                <a:srgbClr val="FEF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9" name="Google Shape;699;p15"/>
            <p:cNvGrpSpPr/>
            <p:nvPr/>
          </p:nvGrpSpPr>
          <p:grpSpPr>
            <a:xfrm>
              <a:off x="1076215" y="2928899"/>
              <a:ext cx="409608" cy="369287"/>
              <a:chOff x="7597075" y="369855"/>
              <a:chExt cx="1295407" cy="1167889"/>
            </a:xfrm>
          </p:grpSpPr>
          <p:sp>
            <p:nvSpPr>
              <p:cNvPr id="700" name="Google Shape;700;p15"/>
              <p:cNvSpPr/>
              <p:nvPr/>
            </p:nvSpPr>
            <p:spPr>
              <a:xfrm rot="5209023">
                <a:off x="7694304" y="335708"/>
                <a:ext cx="1100949" cy="1236184"/>
              </a:xfrm>
              <a:custGeom>
                <a:avLst/>
                <a:gdLst/>
                <a:ahLst/>
                <a:cxnLst/>
                <a:rect l="l" t="t" r="r" b="b"/>
                <a:pathLst>
                  <a:path w="54097" h="60742" extrusionOk="0">
                    <a:moveTo>
                      <a:pt x="8624" y="0"/>
                    </a:moveTo>
                    <a:cubicBezTo>
                      <a:pt x="8273" y="0"/>
                      <a:pt x="7910" y="54"/>
                      <a:pt x="7569" y="84"/>
                    </a:cubicBezTo>
                    <a:cubicBezTo>
                      <a:pt x="7237" y="113"/>
                      <a:pt x="6920" y="100"/>
                      <a:pt x="6652" y="295"/>
                    </a:cubicBezTo>
                    <a:cubicBezTo>
                      <a:pt x="6633" y="292"/>
                      <a:pt x="6613" y="290"/>
                      <a:pt x="6594" y="290"/>
                    </a:cubicBezTo>
                    <a:cubicBezTo>
                      <a:pt x="6493" y="290"/>
                      <a:pt x="6397" y="344"/>
                      <a:pt x="6367" y="474"/>
                    </a:cubicBezTo>
                    <a:cubicBezTo>
                      <a:pt x="6224" y="1147"/>
                      <a:pt x="5667" y="1731"/>
                      <a:pt x="4951" y="1731"/>
                    </a:cubicBezTo>
                    <a:cubicBezTo>
                      <a:pt x="4930" y="1731"/>
                      <a:pt x="4908" y="1731"/>
                      <a:pt x="4887" y="1730"/>
                    </a:cubicBezTo>
                    <a:cubicBezTo>
                      <a:pt x="4125" y="1694"/>
                      <a:pt x="3609" y="1038"/>
                      <a:pt x="3467" y="345"/>
                    </a:cubicBezTo>
                    <a:cubicBezTo>
                      <a:pt x="3447" y="255"/>
                      <a:pt x="3373" y="213"/>
                      <a:pt x="3296" y="213"/>
                    </a:cubicBezTo>
                    <a:cubicBezTo>
                      <a:pt x="3244" y="213"/>
                      <a:pt x="3192" y="232"/>
                      <a:pt x="3153" y="267"/>
                    </a:cubicBezTo>
                    <a:cubicBezTo>
                      <a:pt x="3123" y="255"/>
                      <a:pt x="3092" y="249"/>
                      <a:pt x="3061" y="249"/>
                    </a:cubicBezTo>
                    <a:cubicBezTo>
                      <a:pt x="2316" y="274"/>
                      <a:pt x="1586" y="392"/>
                      <a:pt x="837" y="407"/>
                    </a:cubicBezTo>
                    <a:cubicBezTo>
                      <a:pt x="836" y="407"/>
                      <a:pt x="836" y="407"/>
                      <a:pt x="835" y="407"/>
                    </a:cubicBezTo>
                    <a:cubicBezTo>
                      <a:pt x="699" y="407"/>
                      <a:pt x="588" y="515"/>
                      <a:pt x="584" y="651"/>
                    </a:cubicBezTo>
                    <a:cubicBezTo>
                      <a:pt x="579" y="1265"/>
                      <a:pt x="581" y="1873"/>
                      <a:pt x="624" y="2477"/>
                    </a:cubicBezTo>
                    <a:cubicBezTo>
                      <a:pt x="635" y="2597"/>
                      <a:pt x="720" y="2657"/>
                      <a:pt x="806" y="2657"/>
                    </a:cubicBezTo>
                    <a:cubicBezTo>
                      <a:pt x="875" y="2657"/>
                      <a:pt x="946" y="2617"/>
                      <a:pt x="975" y="2537"/>
                    </a:cubicBezTo>
                    <a:lnTo>
                      <a:pt x="979" y="2537"/>
                    </a:lnTo>
                    <a:cubicBezTo>
                      <a:pt x="930" y="2674"/>
                      <a:pt x="1004" y="2858"/>
                      <a:pt x="1202" y="2874"/>
                    </a:cubicBezTo>
                    <a:cubicBezTo>
                      <a:pt x="1908" y="2940"/>
                      <a:pt x="2594" y="3433"/>
                      <a:pt x="2598" y="4201"/>
                    </a:cubicBezTo>
                    <a:cubicBezTo>
                      <a:pt x="2600" y="4974"/>
                      <a:pt x="1899" y="5528"/>
                      <a:pt x="1182" y="5574"/>
                    </a:cubicBezTo>
                    <a:cubicBezTo>
                      <a:pt x="1025" y="5583"/>
                      <a:pt x="976" y="5733"/>
                      <a:pt x="1023" y="5842"/>
                    </a:cubicBezTo>
                    <a:cubicBezTo>
                      <a:pt x="972" y="5807"/>
                      <a:pt x="912" y="5787"/>
                      <a:pt x="855" y="5787"/>
                    </a:cubicBezTo>
                    <a:cubicBezTo>
                      <a:pt x="762" y="5787"/>
                      <a:pt x="676" y="5840"/>
                      <a:pt x="650" y="5966"/>
                    </a:cubicBezTo>
                    <a:cubicBezTo>
                      <a:pt x="486" y="6683"/>
                      <a:pt x="474" y="7428"/>
                      <a:pt x="614" y="8150"/>
                    </a:cubicBezTo>
                    <a:cubicBezTo>
                      <a:pt x="537" y="8289"/>
                      <a:pt x="584" y="8497"/>
                      <a:pt x="782" y="8497"/>
                    </a:cubicBezTo>
                    <a:cubicBezTo>
                      <a:pt x="787" y="8497"/>
                      <a:pt x="793" y="8496"/>
                      <a:pt x="799" y="8496"/>
                    </a:cubicBezTo>
                    <a:cubicBezTo>
                      <a:pt x="850" y="8493"/>
                      <a:pt x="902" y="8491"/>
                      <a:pt x="954" y="8491"/>
                    </a:cubicBezTo>
                    <a:cubicBezTo>
                      <a:pt x="1666" y="8491"/>
                      <a:pt x="2411" y="8804"/>
                      <a:pt x="2497" y="9622"/>
                    </a:cubicBezTo>
                    <a:cubicBezTo>
                      <a:pt x="2600" y="10565"/>
                      <a:pt x="1789" y="10904"/>
                      <a:pt x="1082" y="11199"/>
                    </a:cubicBezTo>
                    <a:cubicBezTo>
                      <a:pt x="984" y="11239"/>
                      <a:pt x="1020" y="11363"/>
                      <a:pt x="1092" y="11407"/>
                    </a:cubicBezTo>
                    <a:cubicBezTo>
                      <a:pt x="766" y="11466"/>
                      <a:pt x="658" y="11874"/>
                      <a:pt x="578" y="12154"/>
                    </a:cubicBezTo>
                    <a:cubicBezTo>
                      <a:pt x="409" y="12737"/>
                      <a:pt x="364" y="13338"/>
                      <a:pt x="407" y="13942"/>
                    </a:cubicBezTo>
                    <a:cubicBezTo>
                      <a:pt x="413" y="13999"/>
                      <a:pt x="443" y="14050"/>
                      <a:pt x="491" y="14083"/>
                    </a:cubicBezTo>
                    <a:cubicBezTo>
                      <a:pt x="484" y="14201"/>
                      <a:pt x="556" y="14323"/>
                      <a:pt x="707" y="14323"/>
                    </a:cubicBezTo>
                    <a:cubicBezTo>
                      <a:pt x="712" y="14323"/>
                      <a:pt x="717" y="14323"/>
                      <a:pt x="722" y="14323"/>
                    </a:cubicBezTo>
                    <a:cubicBezTo>
                      <a:pt x="742" y="14322"/>
                      <a:pt x="762" y="14322"/>
                      <a:pt x="782" y="14322"/>
                    </a:cubicBezTo>
                    <a:cubicBezTo>
                      <a:pt x="1530" y="14322"/>
                      <a:pt x="2331" y="14610"/>
                      <a:pt x="2430" y="15475"/>
                    </a:cubicBezTo>
                    <a:cubicBezTo>
                      <a:pt x="2526" y="16322"/>
                      <a:pt x="1829" y="16942"/>
                      <a:pt x="1053" y="17066"/>
                    </a:cubicBezTo>
                    <a:cubicBezTo>
                      <a:pt x="944" y="17079"/>
                      <a:pt x="913" y="17174"/>
                      <a:pt x="936" y="17257"/>
                    </a:cubicBezTo>
                    <a:cubicBezTo>
                      <a:pt x="910" y="17250"/>
                      <a:pt x="884" y="17247"/>
                      <a:pt x="858" y="17247"/>
                    </a:cubicBezTo>
                    <a:cubicBezTo>
                      <a:pt x="725" y="17247"/>
                      <a:pt x="589" y="17329"/>
                      <a:pt x="579" y="17499"/>
                    </a:cubicBezTo>
                    <a:cubicBezTo>
                      <a:pt x="526" y="18257"/>
                      <a:pt x="457" y="19172"/>
                      <a:pt x="716" y="19900"/>
                    </a:cubicBezTo>
                    <a:cubicBezTo>
                      <a:pt x="563" y="20027"/>
                      <a:pt x="581" y="20329"/>
                      <a:pt x="813" y="20329"/>
                    </a:cubicBezTo>
                    <a:cubicBezTo>
                      <a:pt x="821" y="20329"/>
                      <a:pt x="830" y="20328"/>
                      <a:pt x="838" y="20327"/>
                    </a:cubicBezTo>
                    <a:cubicBezTo>
                      <a:pt x="898" y="20322"/>
                      <a:pt x="959" y="20320"/>
                      <a:pt x="1020" y="20320"/>
                    </a:cubicBezTo>
                    <a:cubicBezTo>
                      <a:pt x="1729" y="20320"/>
                      <a:pt x="2488" y="20661"/>
                      <a:pt x="2523" y="21490"/>
                    </a:cubicBezTo>
                    <a:cubicBezTo>
                      <a:pt x="2559" y="22295"/>
                      <a:pt x="1794" y="22830"/>
                      <a:pt x="1067" y="22830"/>
                    </a:cubicBezTo>
                    <a:cubicBezTo>
                      <a:pt x="1022" y="22830"/>
                      <a:pt x="977" y="22828"/>
                      <a:pt x="933" y="22824"/>
                    </a:cubicBezTo>
                    <a:cubicBezTo>
                      <a:pt x="928" y="22824"/>
                      <a:pt x="923" y="22823"/>
                      <a:pt x="918" y="22823"/>
                    </a:cubicBezTo>
                    <a:cubicBezTo>
                      <a:pt x="831" y="22823"/>
                      <a:pt x="777" y="22882"/>
                      <a:pt x="758" y="22956"/>
                    </a:cubicBezTo>
                    <a:cubicBezTo>
                      <a:pt x="719" y="22934"/>
                      <a:pt x="675" y="22923"/>
                      <a:pt x="631" y="22923"/>
                    </a:cubicBezTo>
                    <a:cubicBezTo>
                      <a:pt x="536" y="22923"/>
                      <a:pt x="440" y="22977"/>
                      <a:pt x="402" y="23097"/>
                    </a:cubicBezTo>
                    <a:cubicBezTo>
                      <a:pt x="280" y="23496"/>
                      <a:pt x="245" y="23932"/>
                      <a:pt x="181" y="24348"/>
                    </a:cubicBezTo>
                    <a:cubicBezTo>
                      <a:pt x="127" y="24713"/>
                      <a:pt x="53" y="25087"/>
                      <a:pt x="104" y="25457"/>
                    </a:cubicBezTo>
                    <a:cubicBezTo>
                      <a:pt x="113" y="25516"/>
                      <a:pt x="161" y="25541"/>
                      <a:pt x="213" y="25541"/>
                    </a:cubicBezTo>
                    <a:cubicBezTo>
                      <a:pt x="219" y="25541"/>
                      <a:pt x="225" y="25541"/>
                      <a:pt x="230" y="25540"/>
                    </a:cubicBezTo>
                    <a:lnTo>
                      <a:pt x="230" y="25540"/>
                    </a:lnTo>
                    <a:cubicBezTo>
                      <a:pt x="220" y="25697"/>
                      <a:pt x="335" y="25873"/>
                      <a:pt x="522" y="25873"/>
                    </a:cubicBezTo>
                    <a:cubicBezTo>
                      <a:pt x="542" y="25873"/>
                      <a:pt x="562" y="25871"/>
                      <a:pt x="582" y="25867"/>
                    </a:cubicBezTo>
                    <a:cubicBezTo>
                      <a:pt x="672" y="25850"/>
                      <a:pt x="765" y="25842"/>
                      <a:pt x="858" y="25842"/>
                    </a:cubicBezTo>
                    <a:cubicBezTo>
                      <a:pt x="1523" y="25842"/>
                      <a:pt x="2227" y="26257"/>
                      <a:pt x="2329" y="26954"/>
                    </a:cubicBezTo>
                    <a:cubicBezTo>
                      <a:pt x="2394" y="27378"/>
                      <a:pt x="2186" y="27776"/>
                      <a:pt x="1868" y="28040"/>
                    </a:cubicBezTo>
                    <a:cubicBezTo>
                      <a:pt x="1541" y="28314"/>
                      <a:pt x="1231" y="28258"/>
                      <a:pt x="868" y="28398"/>
                    </a:cubicBezTo>
                    <a:cubicBezTo>
                      <a:pt x="779" y="28428"/>
                      <a:pt x="734" y="28540"/>
                      <a:pt x="812" y="28616"/>
                    </a:cubicBezTo>
                    <a:cubicBezTo>
                      <a:pt x="848" y="28651"/>
                      <a:pt x="888" y="28681"/>
                      <a:pt x="931" y="28706"/>
                    </a:cubicBezTo>
                    <a:cubicBezTo>
                      <a:pt x="587" y="29441"/>
                      <a:pt x="533" y="30335"/>
                      <a:pt x="670" y="31124"/>
                    </a:cubicBezTo>
                    <a:cubicBezTo>
                      <a:pt x="688" y="31225"/>
                      <a:pt x="767" y="31269"/>
                      <a:pt x="849" y="31269"/>
                    </a:cubicBezTo>
                    <a:cubicBezTo>
                      <a:pt x="862" y="31269"/>
                      <a:pt x="875" y="31268"/>
                      <a:pt x="888" y="31266"/>
                    </a:cubicBezTo>
                    <a:lnTo>
                      <a:pt x="888" y="31266"/>
                    </a:lnTo>
                    <a:cubicBezTo>
                      <a:pt x="884" y="31389"/>
                      <a:pt x="957" y="31504"/>
                      <a:pt x="1110" y="31504"/>
                    </a:cubicBezTo>
                    <a:cubicBezTo>
                      <a:pt x="1118" y="31504"/>
                      <a:pt x="1126" y="31503"/>
                      <a:pt x="1135" y="31503"/>
                    </a:cubicBezTo>
                    <a:cubicBezTo>
                      <a:pt x="1165" y="31501"/>
                      <a:pt x="1196" y="31500"/>
                      <a:pt x="1226" y="31500"/>
                    </a:cubicBezTo>
                    <a:cubicBezTo>
                      <a:pt x="2043" y="31500"/>
                      <a:pt x="2852" y="32076"/>
                      <a:pt x="2654" y="33009"/>
                    </a:cubicBezTo>
                    <a:cubicBezTo>
                      <a:pt x="2507" y="33704"/>
                      <a:pt x="1882" y="34117"/>
                      <a:pt x="1228" y="34276"/>
                    </a:cubicBezTo>
                    <a:cubicBezTo>
                      <a:pt x="1217" y="34275"/>
                      <a:pt x="1199" y="34275"/>
                      <a:pt x="1177" y="34275"/>
                    </a:cubicBezTo>
                    <a:cubicBezTo>
                      <a:pt x="941" y="34275"/>
                      <a:pt x="137" y="34315"/>
                      <a:pt x="234" y="34887"/>
                    </a:cubicBezTo>
                    <a:cubicBezTo>
                      <a:pt x="220" y="35542"/>
                      <a:pt x="146" y="36176"/>
                      <a:pt x="25" y="36824"/>
                    </a:cubicBezTo>
                    <a:cubicBezTo>
                      <a:pt x="1" y="36957"/>
                      <a:pt x="92" y="37036"/>
                      <a:pt x="187" y="37040"/>
                    </a:cubicBezTo>
                    <a:cubicBezTo>
                      <a:pt x="186" y="37180"/>
                      <a:pt x="283" y="37323"/>
                      <a:pt x="441" y="37323"/>
                    </a:cubicBezTo>
                    <a:cubicBezTo>
                      <a:pt x="465" y="37323"/>
                      <a:pt x="490" y="37320"/>
                      <a:pt x="516" y="37313"/>
                    </a:cubicBezTo>
                    <a:cubicBezTo>
                      <a:pt x="638" y="37280"/>
                      <a:pt x="763" y="37264"/>
                      <a:pt x="887" y="37264"/>
                    </a:cubicBezTo>
                    <a:cubicBezTo>
                      <a:pt x="1060" y="37264"/>
                      <a:pt x="1233" y="37295"/>
                      <a:pt x="1396" y="37351"/>
                    </a:cubicBezTo>
                    <a:lnTo>
                      <a:pt x="1861" y="39518"/>
                    </a:lnTo>
                    <a:cubicBezTo>
                      <a:pt x="1566" y="39783"/>
                      <a:pt x="1194" y="39946"/>
                      <a:pt x="800" y="39985"/>
                    </a:cubicBezTo>
                    <a:cubicBezTo>
                      <a:pt x="636" y="40000"/>
                      <a:pt x="556" y="40236"/>
                      <a:pt x="699" y="40311"/>
                    </a:cubicBezTo>
                    <a:cubicBezTo>
                      <a:pt x="684" y="40309"/>
                      <a:pt x="669" y="40308"/>
                      <a:pt x="654" y="40308"/>
                    </a:cubicBezTo>
                    <a:cubicBezTo>
                      <a:pt x="553" y="40308"/>
                      <a:pt x="457" y="40362"/>
                      <a:pt x="435" y="40487"/>
                    </a:cubicBezTo>
                    <a:cubicBezTo>
                      <a:pt x="360" y="40910"/>
                      <a:pt x="364" y="41347"/>
                      <a:pt x="388" y="41773"/>
                    </a:cubicBezTo>
                    <a:cubicBezTo>
                      <a:pt x="403" y="42091"/>
                      <a:pt x="424" y="42413"/>
                      <a:pt x="597" y="42679"/>
                    </a:cubicBezTo>
                    <a:cubicBezTo>
                      <a:pt x="388" y="42791"/>
                      <a:pt x="491" y="43119"/>
                      <a:pt x="725" y="43151"/>
                    </a:cubicBezTo>
                    <a:cubicBezTo>
                      <a:pt x="1443" y="43249"/>
                      <a:pt x="2267" y="43529"/>
                      <a:pt x="2352" y="44383"/>
                    </a:cubicBezTo>
                    <a:cubicBezTo>
                      <a:pt x="2439" y="45237"/>
                      <a:pt x="1725" y="45682"/>
                      <a:pt x="982" y="45803"/>
                    </a:cubicBezTo>
                    <a:cubicBezTo>
                      <a:pt x="895" y="45816"/>
                      <a:pt x="870" y="45887"/>
                      <a:pt x="883" y="45959"/>
                    </a:cubicBezTo>
                    <a:cubicBezTo>
                      <a:pt x="805" y="45980"/>
                      <a:pt x="736" y="46030"/>
                      <a:pt x="698" y="46128"/>
                    </a:cubicBezTo>
                    <a:cubicBezTo>
                      <a:pt x="399" y="46901"/>
                      <a:pt x="347" y="47819"/>
                      <a:pt x="552" y="48623"/>
                    </a:cubicBezTo>
                    <a:cubicBezTo>
                      <a:pt x="429" y="48758"/>
                      <a:pt x="563" y="48995"/>
                      <a:pt x="745" y="49020"/>
                    </a:cubicBezTo>
                    <a:cubicBezTo>
                      <a:pt x="1409" y="49103"/>
                      <a:pt x="2136" y="49248"/>
                      <a:pt x="2260" y="50056"/>
                    </a:cubicBezTo>
                    <a:cubicBezTo>
                      <a:pt x="2380" y="50882"/>
                      <a:pt x="1611" y="51467"/>
                      <a:pt x="856" y="51485"/>
                    </a:cubicBezTo>
                    <a:cubicBezTo>
                      <a:pt x="695" y="51491"/>
                      <a:pt x="612" y="51672"/>
                      <a:pt x="667" y="51795"/>
                    </a:cubicBezTo>
                    <a:cubicBezTo>
                      <a:pt x="628" y="51778"/>
                      <a:pt x="584" y="51770"/>
                      <a:pt x="541" y="51770"/>
                    </a:cubicBezTo>
                    <a:cubicBezTo>
                      <a:pt x="434" y="51770"/>
                      <a:pt x="329" y="51824"/>
                      <a:pt x="306" y="51943"/>
                    </a:cubicBezTo>
                    <a:cubicBezTo>
                      <a:pt x="150" y="52791"/>
                      <a:pt x="75" y="53716"/>
                      <a:pt x="250" y="54571"/>
                    </a:cubicBezTo>
                    <a:cubicBezTo>
                      <a:pt x="269" y="54668"/>
                      <a:pt x="340" y="54709"/>
                      <a:pt x="416" y="54709"/>
                    </a:cubicBezTo>
                    <a:cubicBezTo>
                      <a:pt x="418" y="54709"/>
                      <a:pt x="420" y="54709"/>
                      <a:pt x="423" y="54709"/>
                    </a:cubicBezTo>
                    <a:cubicBezTo>
                      <a:pt x="467" y="54746"/>
                      <a:pt x="522" y="54769"/>
                      <a:pt x="588" y="54769"/>
                    </a:cubicBezTo>
                    <a:cubicBezTo>
                      <a:pt x="614" y="54769"/>
                      <a:pt x="642" y="54765"/>
                      <a:pt x="671" y="54758"/>
                    </a:cubicBezTo>
                    <a:cubicBezTo>
                      <a:pt x="785" y="54726"/>
                      <a:pt x="904" y="54711"/>
                      <a:pt x="1023" y="54711"/>
                    </a:cubicBezTo>
                    <a:cubicBezTo>
                      <a:pt x="1694" y="54711"/>
                      <a:pt x="2382" y="55194"/>
                      <a:pt x="2377" y="55928"/>
                    </a:cubicBezTo>
                    <a:cubicBezTo>
                      <a:pt x="2371" y="56688"/>
                      <a:pt x="1643" y="57176"/>
                      <a:pt x="945" y="57176"/>
                    </a:cubicBezTo>
                    <a:cubicBezTo>
                      <a:pt x="837" y="57176"/>
                      <a:pt x="730" y="57165"/>
                      <a:pt x="627" y="57140"/>
                    </a:cubicBezTo>
                    <a:cubicBezTo>
                      <a:pt x="602" y="57134"/>
                      <a:pt x="579" y="57131"/>
                      <a:pt x="558" y="57131"/>
                    </a:cubicBezTo>
                    <a:cubicBezTo>
                      <a:pt x="418" y="57131"/>
                      <a:pt x="343" y="57260"/>
                      <a:pt x="366" y="57381"/>
                    </a:cubicBezTo>
                    <a:cubicBezTo>
                      <a:pt x="290" y="57401"/>
                      <a:pt x="226" y="57462"/>
                      <a:pt x="228" y="57550"/>
                    </a:cubicBezTo>
                    <a:cubicBezTo>
                      <a:pt x="270" y="58347"/>
                      <a:pt x="346" y="59132"/>
                      <a:pt x="426" y="59924"/>
                    </a:cubicBezTo>
                    <a:cubicBezTo>
                      <a:pt x="442" y="60049"/>
                      <a:pt x="523" y="60173"/>
                      <a:pt x="662" y="60173"/>
                    </a:cubicBezTo>
                    <a:cubicBezTo>
                      <a:pt x="665" y="60173"/>
                      <a:pt x="667" y="60173"/>
                      <a:pt x="670" y="60173"/>
                    </a:cubicBezTo>
                    <a:cubicBezTo>
                      <a:pt x="1410" y="60127"/>
                      <a:pt x="2159" y="60095"/>
                      <a:pt x="2890" y="60001"/>
                    </a:cubicBezTo>
                    <a:cubicBezTo>
                      <a:pt x="2902" y="60000"/>
                      <a:pt x="2916" y="59996"/>
                      <a:pt x="2928" y="59990"/>
                    </a:cubicBezTo>
                    <a:cubicBezTo>
                      <a:pt x="2943" y="59993"/>
                      <a:pt x="2958" y="59995"/>
                      <a:pt x="2973" y="59995"/>
                    </a:cubicBezTo>
                    <a:cubicBezTo>
                      <a:pt x="3051" y="59995"/>
                      <a:pt x="3127" y="59954"/>
                      <a:pt x="3153" y="59863"/>
                    </a:cubicBezTo>
                    <a:cubicBezTo>
                      <a:pt x="3322" y="59228"/>
                      <a:pt x="3743" y="58576"/>
                      <a:pt x="4468" y="58534"/>
                    </a:cubicBezTo>
                    <a:cubicBezTo>
                      <a:pt x="4498" y="58532"/>
                      <a:pt x="4527" y="58531"/>
                      <a:pt x="4555" y="58531"/>
                    </a:cubicBezTo>
                    <a:cubicBezTo>
                      <a:pt x="5356" y="58531"/>
                      <a:pt x="5640" y="59264"/>
                      <a:pt x="5625" y="59955"/>
                    </a:cubicBezTo>
                    <a:cubicBezTo>
                      <a:pt x="5616" y="60096"/>
                      <a:pt x="5742" y="60186"/>
                      <a:pt x="5861" y="60186"/>
                    </a:cubicBezTo>
                    <a:cubicBezTo>
                      <a:pt x="5896" y="60263"/>
                      <a:pt x="5972" y="60313"/>
                      <a:pt x="6056" y="60314"/>
                    </a:cubicBezTo>
                    <a:cubicBezTo>
                      <a:pt x="6637" y="60337"/>
                      <a:pt x="7233" y="60378"/>
                      <a:pt x="7824" y="60378"/>
                    </a:cubicBezTo>
                    <a:cubicBezTo>
                      <a:pt x="8070" y="60378"/>
                      <a:pt x="8315" y="60371"/>
                      <a:pt x="8557" y="60353"/>
                    </a:cubicBezTo>
                    <a:cubicBezTo>
                      <a:pt x="8691" y="60340"/>
                      <a:pt x="8763" y="60256"/>
                      <a:pt x="8784" y="60156"/>
                    </a:cubicBezTo>
                    <a:cubicBezTo>
                      <a:pt x="8853" y="60154"/>
                      <a:pt x="8918" y="60116"/>
                      <a:pt x="8936" y="60035"/>
                    </a:cubicBezTo>
                    <a:cubicBezTo>
                      <a:pt x="9111" y="59322"/>
                      <a:pt x="9607" y="58664"/>
                      <a:pt x="10377" y="58568"/>
                    </a:cubicBezTo>
                    <a:cubicBezTo>
                      <a:pt x="10443" y="58559"/>
                      <a:pt x="10509" y="58555"/>
                      <a:pt x="10573" y="58555"/>
                    </a:cubicBezTo>
                    <a:cubicBezTo>
                      <a:pt x="11364" y="58555"/>
                      <a:pt x="11996" y="59167"/>
                      <a:pt x="12149" y="59938"/>
                    </a:cubicBezTo>
                    <a:cubicBezTo>
                      <a:pt x="12178" y="60081"/>
                      <a:pt x="12280" y="60132"/>
                      <a:pt x="12386" y="60132"/>
                    </a:cubicBezTo>
                    <a:cubicBezTo>
                      <a:pt x="12392" y="60132"/>
                      <a:pt x="12398" y="60132"/>
                      <a:pt x="12404" y="60132"/>
                    </a:cubicBezTo>
                    <a:cubicBezTo>
                      <a:pt x="12434" y="60157"/>
                      <a:pt x="12471" y="60173"/>
                      <a:pt x="12510" y="60176"/>
                    </a:cubicBezTo>
                    <a:cubicBezTo>
                      <a:pt x="12983" y="60205"/>
                      <a:pt x="13480" y="60268"/>
                      <a:pt x="13963" y="60268"/>
                    </a:cubicBezTo>
                    <a:cubicBezTo>
                      <a:pt x="14095" y="60268"/>
                      <a:pt x="14226" y="60264"/>
                      <a:pt x="14355" y="60252"/>
                    </a:cubicBezTo>
                    <a:cubicBezTo>
                      <a:pt x="14529" y="60236"/>
                      <a:pt x="14603" y="60083"/>
                      <a:pt x="14565" y="59956"/>
                    </a:cubicBezTo>
                    <a:cubicBezTo>
                      <a:pt x="14579" y="59935"/>
                      <a:pt x="14586" y="59910"/>
                      <a:pt x="14587" y="59884"/>
                    </a:cubicBezTo>
                    <a:cubicBezTo>
                      <a:pt x="14606" y="59195"/>
                      <a:pt x="15118" y="58481"/>
                      <a:pt x="15862" y="58481"/>
                    </a:cubicBezTo>
                    <a:cubicBezTo>
                      <a:pt x="15868" y="58481"/>
                      <a:pt x="15875" y="58481"/>
                      <a:pt x="15881" y="58481"/>
                    </a:cubicBezTo>
                    <a:cubicBezTo>
                      <a:pt x="16632" y="58493"/>
                      <a:pt x="17108" y="59210"/>
                      <a:pt x="17071" y="59904"/>
                    </a:cubicBezTo>
                    <a:cubicBezTo>
                      <a:pt x="17065" y="60073"/>
                      <a:pt x="17184" y="60159"/>
                      <a:pt x="17312" y="60159"/>
                    </a:cubicBezTo>
                    <a:cubicBezTo>
                      <a:pt x="17320" y="60159"/>
                      <a:pt x="17329" y="60159"/>
                      <a:pt x="17337" y="60158"/>
                    </a:cubicBezTo>
                    <a:lnTo>
                      <a:pt x="17337" y="60158"/>
                    </a:lnTo>
                    <a:cubicBezTo>
                      <a:pt x="17329" y="60254"/>
                      <a:pt x="17386" y="60357"/>
                      <a:pt x="17517" y="60365"/>
                    </a:cubicBezTo>
                    <a:cubicBezTo>
                      <a:pt x="18059" y="60412"/>
                      <a:pt x="18609" y="60448"/>
                      <a:pt x="19156" y="60448"/>
                    </a:cubicBezTo>
                    <a:cubicBezTo>
                      <a:pt x="19311" y="60448"/>
                      <a:pt x="19467" y="60445"/>
                      <a:pt x="19622" y="60438"/>
                    </a:cubicBezTo>
                    <a:cubicBezTo>
                      <a:pt x="19783" y="60432"/>
                      <a:pt x="19862" y="60306"/>
                      <a:pt x="19860" y="60187"/>
                    </a:cubicBezTo>
                    <a:lnTo>
                      <a:pt x="19860" y="60187"/>
                    </a:lnTo>
                    <a:cubicBezTo>
                      <a:pt x="19862" y="60187"/>
                      <a:pt x="19865" y="60187"/>
                      <a:pt x="19867" y="60187"/>
                    </a:cubicBezTo>
                    <a:cubicBezTo>
                      <a:pt x="19963" y="60187"/>
                      <a:pt x="20058" y="60120"/>
                      <a:pt x="20070" y="59988"/>
                    </a:cubicBezTo>
                    <a:cubicBezTo>
                      <a:pt x="20133" y="59305"/>
                      <a:pt x="20623" y="58530"/>
                      <a:pt x="21369" y="58530"/>
                    </a:cubicBezTo>
                    <a:cubicBezTo>
                      <a:pt x="21417" y="58530"/>
                      <a:pt x="21467" y="58533"/>
                      <a:pt x="21518" y="58540"/>
                    </a:cubicBezTo>
                    <a:cubicBezTo>
                      <a:pt x="22299" y="58646"/>
                      <a:pt x="22535" y="59383"/>
                      <a:pt x="22453" y="60053"/>
                    </a:cubicBezTo>
                    <a:cubicBezTo>
                      <a:pt x="22435" y="60214"/>
                      <a:pt x="22575" y="60308"/>
                      <a:pt x="22714" y="60308"/>
                    </a:cubicBezTo>
                    <a:cubicBezTo>
                      <a:pt x="22801" y="60308"/>
                      <a:pt x="22888" y="60271"/>
                      <a:pt x="22933" y="60190"/>
                    </a:cubicBezTo>
                    <a:cubicBezTo>
                      <a:pt x="22944" y="60169"/>
                      <a:pt x="22950" y="60145"/>
                      <a:pt x="22961" y="60125"/>
                    </a:cubicBezTo>
                    <a:cubicBezTo>
                      <a:pt x="22974" y="60143"/>
                      <a:pt x="22993" y="60156"/>
                      <a:pt x="23015" y="60162"/>
                    </a:cubicBezTo>
                    <a:cubicBezTo>
                      <a:pt x="23244" y="60229"/>
                      <a:pt x="23489" y="60250"/>
                      <a:pt x="23740" y="60250"/>
                    </a:cubicBezTo>
                    <a:cubicBezTo>
                      <a:pt x="23754" y="60250"/>
                      <a:pt x="23768" y="60250"/>
                      <a:pt x="23782" y="60250"/>
                    </a:cubicBezTo>
                    <a:cubicBezTo>
                      <a:pt x="24062" y="60280"/>
                      <a:pt x="24351" y="60307"/>
                      <a:pt x="24635" y="60307"/>
                    </a:cubicBezTo>
                    <a:cubicBezTo>
                      <a:pt x="24767" y="60307"/>
                      <a:pt x="24899" y="60301"/>
                      <a:pt x="25028" y="60287"/>
                    </a:cubicBezTo>
                    <a:cubicBezTo>
                      <a:pt x="25069" y="60282"/>
                      <a:pt x="25108" y="60265"/>
                      <a:pt x="25138" y="60240"/>
                    </a:cubicBezTo>
                    <a:cubicBezTo>
                      <a:pt x="25166" y="60256"/>
                      <a:pt x="25198" y="60264"/>
                      <a:pt x="25230" y="60264"/>
                    </a:cubicBezTo>
                    <a:cubicBezTo>
                      <a:pt x="25296" y="60264"/>
                      <a:pt x="25360" y="60228"/>
                      <a:pt x="25374" y="60145"/>
                    </a:cubicBezTo>
                    <a:cubicBezTo>
                      <a:pt x="25525" y="59426"/>
                      <a:pt x="26104" y="58746"/>
                      <a:pt x="26891" y="58746"/>
                    </a:cubicBezTo>
                    <a:cubicBezTo>
                      <a:pt x="26898" y="58746"/>
                      <a:pt x="26906" y="58747"/>
                      <a:pt x="26913" y="58747"/>
                    </a:cubicBezTo>
                    <a:cubicBezTo>
                      <a:pt x="27727" y="58756"/>
                      <a:pt x="28254" y="59449"/>
                      <a:pt x="28348" y="60191"/>
                    </a:cubicBezTo>
                    <a:cubicBezTo>
                      <a:pt x="28365" y="60319"/>
                      <a:pt x="28468" y="60376"/>
                      <a:pt x="28576" y="60376"/>
                    </a:cubicBezTo>
                    <a:cubicBezTo>
                      <a:pt x="28644" y="60376"/>
                      <a:pt x="28714" y="60353"/>
                      <a:pt x="28766" y="60311"/>
                    </a:cubicBezTo>
                    <a:cubicBezTo>
                      <a:pt x="28791" y="60320"/>
                      <a:pt x="28817" y="60328"/>
                      <a:pt x="28845" y="60331"/>
                    </a:cubicBezTo>
                    <a:cubicBezTo>
                      <a:pt x="29198" y="60357"/>
                      <a:pt x="29579" y="60396"/>
                      <a:pt x="29948" y="60396"/>
                    </a:cubicBezTo>
                    <a:cubicBezTo>
                      <a:pt x="30132" y="60396"/>
                      <a:pt x="30313" y="60386"/>
                      <a:pt x="30486" y="60360"/>
                    </a:cubicBezTo>
                    <a:cubicBezTo>
                      <a:pt x="30513" y="60357"/>
                      <a:pt x="30538" y="60347"/>
                      <a:pt x="30562" y="60334"/>
                    </a:cubicBezTo>
                    <a:cubicBezTo>
                      <a:pt x="30574" y="60336"/>
                      <a:pt x="30586" y="60337"/>
                      <a:pt x="30598" y="60337"/>
                    </a:cubicBezTo>
                    <a:cubicBezTo>
                      <a:pt x="30674" y="60337"/>
                      <a:pt x="30742" y="60295"/>
                      <a:pt x="30760" y="60196"/>
                    </a:cubicBezTo>
                    <a:cubicBezTo>
                      <a:pt x="30891" y="59443"/>
                      <a:pt x="31431" y="58690"/>
                      <a:pt x="32271" y="58690"/>
                    </a:cubicBezTo>
                    <a:cubicBezTo>
                      <a:pt x="32276" y="58690"/>
                      <a:pt x="32282" y="58690"/>
                      <a:pt x="32287" y="58690"/>
                    </a:cubicBezTo>
                    <a:cubicBezTo>
                      <a:pt x="33182" y="58707"/>
                      <a:pt x="33575" y="59478"/>
                      <a:pt x="33734" y="60234"/>
                    </a:cubicBezTo>
                    <a:cubicBezTo>
                      <a:pt x="33760" y="60367"/>
                      <a:pt x="33850" y="60422"/>
                      <a:pt x="33946" y="60422"/>
                    </a:cubicBezTo>
                    <a:cubicBezTo>
                      <a:pt x="33994" y="60422"/>
                      <a:pt x="34043" y="60408"/>
                      <a:pt x="34088" y="60384"/>
                    </a:cubicBezTo>
                    <a:cubicBezTo>
                      <a:pt x="34118" y="60444"/>
                      <a:pt x="34179" y="60484"/>
                      <a:pt x="34248" y="60487"/>
                    </a:cubicBezTo>
                    <a:cubicBezTo>
                      <a:pt x="34264" y="60489"/>
                      <a:pt x="34281" y="60490"/>
                      <a:pt x="34298" y="60490"/>
                    </a:cubicBezTo>
                    <a:cubicBezTo>
                      <a:pt x="34364" y="60490"/>
                      <a:pt x="34430" y="60478"/>
                      <a:pt x="34493" y="60455"/>
                    </a:cubicBezTo>
                    <a:cubicBezTo>
                      <a:pt x="34762" y="60567"/>
                      <a:pt x="35056" y="60549"/>
                      <a:pt x="35346" y="60554"/>
                    </a:cubicBezTo>
                    <a:cubicBezTo>
                      <a:pt x="35641" y="60561"/>
                      <a:pt x="35934" y="60573"/>
                      <a:pt x="36226" y="60573"/>
                    </a:cubicBezTo>
                    <a:cubicBezTo>
                      <a:pt x="36313" y="60573"/>
                      <a:pt x="36399" y="60572"/>
                      <a:pt x="36486" y="60569"/>
                    </a:cubicBezTo>
                    <a:cubicBezTo>
                      <a:pt x="36671" y="60563"/>
                      <a:pt x="36747" y="60403"/>
                      <a:pt x="36724" y="60270"/>
                    </a:cubicBezTo>
                    <a:cubicBezTo>
                      <a:pt x="37073" y="59656"/>
                      <a:pt x="37434" y="58800"/>
                      <a:pt x="38244" y="58800"/>
                    </a:cubicBezTo>
                    <a:cubicBezTo>
                      <a:pt x="38245" y="58800"/>
                      <a:pt x="38246" y="58800"/>
                      <a:pt x="38247" y="58800"/>
                    </a:cubicBezTo>
                    <a:cubicBezTo>
                      <a:pt x="39015" y="58806"/>
                      <a:pt x="39220" y="59637"/>
                      <a:pt x="39489" y="60218"/>
                    </a:cubicBezTo>
                    <a:cubicBezTo>
                      <a:pt x="39533" y="60315"/>
                      <a:pt x="39614" y="60352"/>
                      <a:pt x="39696" y="60352"/>
                    </a:cubicBezTo>
                    <a:cubicBezTo>
                      <a:pt x="39723" y="60352"/>
                      <a:pt x="39750" y="60348"/>
                      <a:pt x="39775" y="60341"/>
                    </a:cubicBezTo>
                    <a:cubicBezTo>
                      <a:pt x="39809" y="60375"/>
                      <a:pt x="39853" y="60396"/>
                      <a:pt x="39915" y="60406"/>
                    </a:cubicBezTo>
                    <a:cubicBezTo>
                      <a:pt x="40370" y="60441"/>
                      <a:pt x="40835" y="60466"/>
                      <a:pt x="41293" y="60466"/>
                    </a:cubicBezTo>
                    <a:cubicBezTo>
                      <a:pt x="41388" y="60466"/>
                      <a:pt x="41482" y="60465"/>
                      <a:pt x="41576" y="60462"/>
                    </a:cubicBezTo>
                    <a:cubicBezTo>
                      <a:pt x="41615" y="60515"/>
                      <a:pt x="41681" y="60545"/>
                      <a:pt x="41745" y="60545"/>
                    </a:cubicBezTo>
                    <a:cubicBezTo>
                      <a:pt x="41819" y="60545"/>
                      <a:pt x="41889" y="60504"/>
                      <a:pt x="41908" y="60411"/>
                    </a:cubicBezTo>
                    <a:cubicBezTo>
                      <a:pt x="42057" y="59702"/>
                      <a:pt x="42471" y="58988"/>
                      <a:pt x="43247" y="58840"/>
                    </a:cubicBezTo>
                    <a:cubicBezTo>
                      <a:pt x="43323" y="58826"/>
                      <a:pt x="43397" y="58820"/>
                      <a:pt x="43470" y="58820"/>
                    </a:cubicBezTo>
                    <a:cubicBezTo>
                      <a:pt x="44206" y="58820"/>
                      <a:pt x="44801" y="59498"/>
                      <a:pt x="44705" y="60244"/>
                    </a:cubicBezTo>
                    <a:cubicBezTo>
                      <a:pt x="44681" y="60418"/>
                      <a:pt x="44804" y="60503"/>
                      <a:pt x="44940" y="60503"/>
                    </a:cubicBezTo>
                    <a:cubicBezTo>
                      <a:pt x="45013" y="60503"/>
                      <a:pt x="45091" y="60477"/>
                      <a:pt x="45150" y="60427"/>
                    </a:cubicBezTo>
                    <a:cubicBezTo>
                      <a:pt x="45949" y="60420"/>
                      <a:pt x="46746" y="60399"/>
                      <a:pt x="47545" y="60364"/>
                    </a:cubicBezTo>
                    <a:lnTo>
                      <a:pt x="47545" y="60397"/>
                    </a:lnTo>
                    <a:cubicBezTo>
                      <a:pt x="47547" y="60512"/>
                      <a:pt x="47651" y="60582"/>
                      <a:pt x="47747" y="60582"/>
                    </a:cubicBezTo>
                    <a:cubicBezTo>
                      <a:pt x="47820" y="60582"/>
                      <a:pt x="47889" y="60541"/>
                      <a:pt x="47906" y="60448"/>
                    </a:cubicBezTo>
                    <a:cubicBezTo>
                      <a:pt x="48037" y="59752"/>
                      <a:pt x="48517" y="59083"/>
                      <a:pt x="49278" y="59021"/>
                    </a:cubicBezTo>
                    <a:cubicBezTo>
                      <a:pt x="49315" y="59018"/>
                      <a:pt x="49352" y="59016"/>
                      <a:pt x="49388" y="59016"/>
                    </a:cubicBezTo>
                    <a:cubicBezTo>
                      <a:pt x="50160" y="59016"/>
                      <a:pt x="50769" y="59662"/>
                      <a:pt x="50832" y="60421"/>
                    </a:cubicBezTo>
                    <a:cubicBezTo>
                      <a:pt x="50844" y="60600"/>
                      <a:pt x="50987" y="60691"/>
                      <a:pt x="51125" y="60691"/>
                    </a:cubicBezTo>
                    <a:cubicBezTo>
                      <a:pt x="51239" y="60691"/>
                      <a:pt x="51348" y="60629"/>
                      <a:pt x="51377" y="60504"/>
                    </a:cubicBezTo>
                    <a:cubicBezTo>
                      <a:pt x="51388" y="60515"/>
                      <a:pt x="51394" y="60534"/>
                      <a:pt x="51414" y="60543"/>
                    </a:cubicBezTo>
                    <a:cubicBezTo>
                      <a:pt x="51802" y="60729"/>
                      <a:pt x="52263" y="60723"/>
                      <a:pt x="52690" y="60736"/>
                    </a:cubicBezTo>
                    <a:cubicBezTo>
                      <a:pt x="52756" y="60739"/>
                      <a:pt x="52824" y="60742"/>
                      <a:pt x="52892" y="60742"/>
                    </a:cubicBezTo>
                    <a:cubicBezTo>
                      <a:pt x="53134" y="60742"/>
                      <a:pt x="53377" y="60705"/>
                      <a:pt x="53531" y="60493"/>
                    </a:cubicBezTo>
                    <a:cubicBezTo>
                      <a:pt x="53727" y="60218"/>
                      <a:pt x="53653" y="59770"/>
                      <a:pt x="53654" y="59457"/>
                    </a:cubicBezTo>
                    <a:cubicBezTo>
                      <a:pt x="53659" y="58952"/>
                      <a:pt x="53662" y="58446"/>
                      <a:pt x="53662" y="57942"/>
                    </a:cubicBezTo>
                    <a:cubicBezTo>
                      <a:pt x="53659" y="57885"/>
                      <a:pt x="53642" y="57831"/>
                      <a:pt x="53612" y="57784"/>
                    </a:cubicBezTo>
                    <a:cubicBezTo>
                      <a:pt x="53681" y="57699"/>
                      <a:pt x="53681" y="57552"/>
                      <a:pt x="53546" y="57534"/>
                    </a:cubicBezTo>
                    <a:cubicBezTo>
                      <a:pt x="52837" y="57426"/>
                      <a:pt x="52147" y="56854"/>
                      <a:pt x="52157" y="56083"/>
                    </a:cubicBezTo>
                    <a:cubicBezTo>
                      <a:pt x="52166" y="55275"/>
                      <a:pt x="52883" y="54857"/>
                      <a:pt x="53594" y="54756"/>
                    </a:cubicBezTo>
                    <a:cubicBezTo>
                      <a:pt x="53785" y="54729"/>
                      <a:pt x="53817" y="54542"/>
                      <a:pt x="53743" y="54401"/>
                    </a:cubicBezTo>
                    <a:cubicBezTo>
                      <a:pt x="53790" y="54368"/>
                      <a:pt x="53817" y="54314"/>
                      <a:pt x="53818" y="54256"/>
                    </a:cubicBezTo>
                    <a:cubicBezTo>
                      <a:pt x="53835" y="53610"/>
                      <a:pt x="53871" y="52835"/>
                      <a:pt x="53705" y="52209"/>
                    </a:cubicBezTo>
                    <a:cubicBezTo>
                      <a:pt x="53674" y="52090"/>
                      <a:pt x="53590" y="52038"/>
                      <a:pt x="53501" y="52038"/>
                    </a:cubicBezTo>
                    <a:cubicBezTo>
                      <a:pt x="53435" y="52038"/>
                      <a:pt x="53366" y="52067"/>
                      <a:pt x="53316" y="52117"/>
                    </a:cubicBezTo>
                    <a:cubicBezTo>
                      <a:pt x="53307" y="52063"/>
                      <a:pt x="53269" y="52015"/>
                      <a:pt x="53198" y="51994"/>
                    </a:cubicBezTo>
                    <a:cubicBezTo>
                      <a:pt x="52547" y="51846"/>
                      <a:pt x="51937" y="51281"/>
                      <a:pt x="51983" y="50562"/>
                    </a:cubicBezTo>
                    <a:cubicBezTo>
                      <a:pt x="52030" y="49787"/>
                      <a:pt x="52701" y="49478"/>
                      <a:pt x="53357" y="49325"/>
                    </a:cubicBezTo>
                    <a:cubicBezTo>
                      <a:pt x="53453" y="49306"/>
                      <a:pt x="53505" y="49217"/>
                      <a:pt x="53516" y="49128"/>
                    </a:cubicBezTo>
                    <a:cubicBezTo>
                      <a:pt x="53544" y="49141"/>
                      <a:pt x="53574" y="49148"/>
                      <a:pt x="53602" y="49148"/>
                    </a:cubicBezTo>
                    <a:cubicBezTo>
                      <a:pt x="53667" y="49148"/>
                      <a:pt x="53723" y="49112"/>
                      <a:pt x="53735" y="49027"/>
                    </a:cubicBezTo>
                    <a:cubicBezTo>
                      <a:pt x="53868" y="48172"/>
                      <a:pt x="53766" y="47283"/>
                      <a:pt x="53536" y="46455"/>
                    </a:cubicBezTo>
                    <a:cubicBezTo>
                      <a:pt x="53669" y="46386"/>
                      <a:pt x="53678" y="46160"/>
                      <a:pt x="53504" y="46110"/>
                    </a:cubicBezTo>
                    <a:cubicBezTo>
                      <a:pt x="52925" y="45945"/>
                      <a:pt x="52413" y="45533"/>
                      <a:pt x="52386" y="44880"/>
                    </a:cubicBezTo>
                    <a:cubicBezTo>
                      <a:pt x="52361" y="44180"/>
                      <a:pt x="52945" y="43699"/>
                      <a:pt x="53605" y="43633"/>
                    </a:cubicBezTo>
                    <a:cubicBezTo>
                      <a:pt x="53911" y="43601"/>
                      <a:pt x="53946" y="43178"/>
                      <a:pt x="53659" y="43118"/>
                    </a:cubicBezTo>
                    <a:cubicBezTo>
                      <a:pt x="53735" y="42428"/>
                      <a:pt x="53816" y="41668"/>
                      <a:pt x="53739" y="40988"/>
                    </a:cubicBezTo>
                    <a:cubicBezTo>
                      <a:pt x="53714" y="40769"/>
                      <a:pt x="53613" y="40550"/>
                      <a:pt x="53429" y="40477"/>
                    </a:cubicBezTo>
                    <a:cubicBezTo>
                      <a:pt x="53464" y="40389"/>
                      <a:pt x="53447" y="40290"/>
                      <a:pt x="53339" y="40242"/>
                    </a:cubicBezTo>
                    <a:cubicBezTo>
                      <a:pt x="52699" y="39956"/>
                      <a:pt x="51279" y="39079"/>
                      <a:pt x="52308" y="38322"/>
                    </a:cubicBezTo>
                    <a:cubicBezTo>
                      <a:pt x="52772" y="37984"/>
                      <a:pt x="53380" y="37941"/>
                      <a:pt x="53833" y="37571"/>
                    </a:cubicBezTo>
                    <a:cubicBezTo>
                      <a:pt x="53940" y="37480"/>
                      <a:pt x="53917" y="37326"/>
                      <a:pt x="53835" y="37226"/>
                    </a:cubicBezTo>
                    <a:cubicBezTo>
                      <a:pt x="53862" y="36475"/>
                      <a:pt x="53851" y="35697"/>
                      <a:pt x="53743" y="34952"/>
                    </a:cubicBezTo>
                    <a:cubicBezTo>
                      <a:pt x="53725" y="34833"/>
                      <a:pt x="53632" y="34777"/>
                      <a:pt x="53532" y="34777"/>
                    </a:cubicBezTo>
                    <a:cubicBezTo>
                      <a:pt x="53506" y="34777"/>
                      <a:pt x="53480" y="34781"/>
                      <a:pt x="53454" y="34789"/>
                    </a:cubicBezTo>
                    <a:cubicBezTo>
                      <a:pt x="52890" y="34522"/>
                      <a:pt x="52356" y="34183"/>
                      <a:pt x="52296" y="33493"/>
                    </a:cubicBezTo>
                    <a:cubicBezTo>
                      <a:pt x="52234" y="32739"/>
                      <a:pt x="52804" y="32197"/>
                      <a:pt x="53501" y="32058"/>
                    </a:cubicBezTo>
                    <a:cubicBezTo>
                      <a:pt x="53690" y="32025"/>
                      <a:pt x="53717" y="31866"/>
                      <a:pt x="53665" y="31735"/>
                    </a:cubicBezTo>
                    <a:cubicBezTo>
                      <a:pt x="53713" y="31701"/>
                      <a:pt x="53743" y="31648"/>
                      <a:pt x="53748" y="31589"/>
                    </a:cubicBezTo>
                    <a:cubicBezTo>
                      <a:pt x="53841" y="30812"/>
                      <a:pt x="53834" y="30006"/>
                      <a:pt x="53833" y="29220"/>
                    </a:cubicBezTo>
                    <a:cubicBezTo>
                      <a:pt x="53831" y="29054"/>
                      <a:pt x="53707" y="28974"/>
                      <a:pt x="53581" y="28974"/>
                    </a:cubicBezTo>
                    <a:cubicBezTo>
                      <a:pt x="53536" y="28974"/>
                      <a:pt x="53492" y="28983"/>
                      <a:pt x="53452" y="29003"/>
                    </a:cubicBezTo>
                    <a:cubicBezTo>
                      <a:pt x="53442" y="28975"/>
                      <a:pt x="53422" y="28952"/>
                      <a:pt x="53394" y="28940"/>
                    </a:cubicBezTo>
                    <a:cubicBezTo>
                      <a:pt x="52118" y="28313"/>
                      <a:pt x="52033" y="26558"/>
                      <a:pt x="53535" y="26159"/>
                    </a:cubicBezTo>
                    <a:cubicBezTo>
                      <a:pt x="53674" y="26123"/>
                      <a:pt x="53729" y="26021"/>
                      <a:pt x="53723" y="25915"/>
                    </a:cubicBezTo>
                    <a:cubicBezTo>
                      <a:pt x="53758" y="25884"/>
                      <a:pt x="53780" y="25839"/>
                      <a:pt x="53782" y="25793"/>
                    </a:cubicBezTo>
                    <a:cubicBezTo>
                      <a:pt x="53860" y="25012"/>
                      <a:pt x="53896" y="24209"/>
                      <a:pt x="53869" y="23425"/>
                    </a:cubicBezTo>
                    <a:cubicBezTo>
                      <a:pt x="53864" y="23261"/>
                      <a:pt x="53742" y="23179"/>
                      <a:pt x="53621" y="23179"/>
                    </a:cubicBezTo>
                    <a:cubicBezTo>
                      <a:pt x="53593" y="23179"/>
                      <a:pt x="53565" y="23184"/>
                      <a:pt x="53538" y="23193"/>
                    </a:cubicBezTo>
                    <a:cubicBezTo>
                      <a:pt x="53519" y="23135"/>
                      <a:pt x="53472" y="23092"/>
                      <a:pt x="53414" y="23076"/>
                    </a:cubicBezTo>
                    <a:cubicBezTo>
                      <a:pt x="52722" y="22901"/>
                      <a:pt x="52102" y="22299"/>
                      <a:pt x="52216" y="21531"/>
                    </a:cubicBezTo>
                    <a:cubicBezTo>
                      <a:pt x="52319" y="20839"/>
                      <a:pt x="52951" y="20408"/>
                      <a:pt x="53613" y="20408"/>
                    </a:cubicBezTo>
                    <a:cubicBezTo>
                      <a:pt x="53665" y="20408"/>
                      <a:pt x="53718" y="20411"/>
                      <a:pt x="53770" y="20416"/>
                    </a:cubicBezTo>
                    <a:cubicBezTo>
                      <a:pt x="53781" y="20417"/>
                      <a:pt x="53792" y="20418"/>
                      <a:pt x="53803" y="20418"/>
                    </a:cubicBezTo>
                    <a:cubicBezTo>
                      <a:pt x="54083" y="20418"/>
                      <a:pt x="54096" y="20009"/>
                      <a:pt x="53850" y="19912"/>
                    </a:cubicBezTo>
                    <a:cubicBezTo>
                      <a:pt x="53904" y="19587"/>
                      <a:pt x="53892" y="19250"/>
                      <a:pt x="53895" y="18918"/>
                    </a:cubicBezTo>
                    <a:cubicBezTo>
                      <a:pt x="53901" y="18444"/>
                      <a:pt x="53925" y="17969"/>
                      <a:pt x="53946" y="17495"/>
                    </a:cubicBezTo>
                    <a:cubicBezTo>
                      <a:pt x="53951" y="17359"/>
                      <a:pt x="53876" y="17276"/>
                      <a:pt x="53778" y="17245"/>
                    </a:cubicBezTo>
                    <a:cubicBezTo>
                      <a:pt x="53758" y="17224"/>
                      <a:pt x="53735" y="17209"/>
                      <a:pt x="53709" y="17199"/>
                    </a:cubicBezTo>
                    <a:cubicBezTo>
                      <a:pt x="53035" y="16908"/>
                      <a:pt x="52370" y="16494"/>
                      <a:pt x="52239" y="15703"/>
                    </a:cubicBezTo>
                    <a:cubicBezTo>
                      <a:pt x="52135" y="15082"/>
                      <a:pt x="52537" y="14465"/>
                      <a:pt x="53136" y="14465"/>
                    </a:cubicBezTo>
                    <a:cubicBezTo>
                      <a:pt x="53241" y="14465"/>
                      <a:pt x="53351" y="14484"/>
                      <a:pt x="53466" y="14525"/>
                    </a:cubicBezTo>
                    <a:cubicBezTo>
                      <a:pt x="53499" y="14536"/>
                      <a:pt x="53529" y="14542"/>
                      <a:pt x="53557" y="14542"/>
                    </a:cubicBezTo>
                    <a:cubicBezTo>
                      <a:pt x="53764" y="14542"/>
                      <a:pt x="53856" y="14257"/>
                      <a:pt x="53728" y="14097"/>
                    </a:cubicBezTo>
                    <a:cubicBezTo>
                      <a:pt x="53834" y="13261"/>
                      <a:pt x="53834" y="12408"/>
                      <a:pt x="53829" y="11564"/>
                    </a:cubicBezTo>
                    <a:cubicBezTo>
                      <a:pt x="53827" y="11414"/>
                      <a:pt x="53721" y="11335"/>
                      <a:pt x="53606" y="11324"/>
                    </a:cubicBezTo>
                    <a:cubicBezTo>
                      <a:pt x="53590" y="11259"/>
                      <a:pt x="53543" y="11208"/>
                      <a:pt x="53480" y="11186"/>
                    </a:cubicBezTo>
                    <a:cubicBezTo>
                      <a:pt x="52928" y="10967"/>
                      <a:pt x="52496" y="10380"/>
                      <a:pt x="52627" y="9764"/>
                    </a:cubicBezTo>
                    <a:cubicBezTo>
                      <a:pt x="52758" y="9181"/>
                      <a:pt x="53261" y="8932"/>
                      <a:pt x="53791" y="8816"/>
                    </a:cubicBezTo>
                    <a:cubicBezTo>
                      <a:pt x="54027" y="8760"/>
                      <a:pt x="53995" y="8449"/>
                      <a:pt x="53804" y="8369"/>
                    </a:cubicBezTo>
                    <a:cubicBezTo>
                      <a:pt x="53830" y="8068"/>
                      <a:pt x="53844" y="7762"/>
                      <a:pt x="53852" y="7462"/>
                    </a:cubicBezTo>
                    <a:cubicBezTo>
                      <a:pt x="53862" y="7100"/>
                      <a:pt x="53908" y="6720"/>
                      <a:pt x="53822" y="6365"/>
                    </a:cubicBezTo>
                    <a:cubicBezTo>
                      <a:pt x="53805" y="6272"/>
                      <a:pt x="53723" y="6221"/>
                      <a:pt x="53638" y="6214"/>
                    </a:cubicBezTo>
                    <a:cubicBezTo>
                      <a:pt x="53708" y="6125"/>
                      <a:pt x="53689" y="5995"/>
                      <a:pt x="53596" y="5930"/>
                    </a:cubicBezTo>
                    <a:cubicBezTo>
                      <a:pt x="53060" y="5550"/>
                      <a:pt x="52290" y="5227"/>
                      <a:pt x="52430" y="4416"/>
                    </a:cubicBezTo>
                    <a:cubicBezTo>
                      <a:pt x="52540" y="3775"/>
                      <a:pt x="53148" y="3333"/>
                      <a:pt x="53686" y="3060"/>
                    </a:cubicBezTo>
                    <a:cubicBezTo>
                      <a:pt x="53829" y="2989"/>
                      <a:pt x="53845" y="2850"/>
                      <a:pt x="53787" y="2739"/>
                    </a:cubicBezTo>
                    <a:cubicBezTo>
                      <a:pt x="53928" y="2709"/>
                      <a:pt x="54061" y="2588"/>
                      <a:pt x="54032" y="2400"/>
                    </a:cubicBezTo>
                    <a:cubicBezTo>
                      <a:pt x="53933" y="1731"/>
                      <a:pt x="53896" y="1054"/>
                      <a:pt x="53924" y="378"/>
                    </a:cubicBezTo>
                    <a:cubicBezTo>
                      <a:pt x="53929" y="228"/>
                      <a:pt x="53793" y="97"/>
                      <a:pt x="53647" y="96"/>
                    </a:cubicBezTo>
                    <a:cubicBezTo>
                      <a:pt x="52861" y="97"/>
                      <a:pt x="52073" y="112"/>
                      <a:pt x="51287" y="133"/>
                    </a:cubicBezTo>
                    <a:cubicBezTo>
                      <a:pt x="51011" y="138"/>
                      <a:pt x="51007" y="541"/>
                      <a:pt x="51283" y="554"/>
                    </a:cubicBezTo>
                    <a:lnTo>
                      <a:pt x="51294" y="554"/>
                    </a:lnTo>
                    <a:cubicBezTo>
                      <a:pt x="51003" y="1263"/>
                      <a:pt x="50422" y="1590"/>
                      <a:pt x="49822" y="1590"/>
                    </a:cubicBezTo>
                    <a:cubicBezTo>
                      <a:pt x="49168" y="1590"/>
                      <a:pt x="48491" y="1201"/>
                      <a:pt x="48141" y="494"/>
                    </a:cubicBezTo>
                    <a:cubicBezTo>
                      <a:pt x="48106" y="425"/>
                      <a:pt x="48046" y="396"/>
                      <a:pt x="47984" y="396"/>
                    </a:cubicBezTo>
                    <a:cubicBezTo>
                      <a:pt x="47919" y="396"/>
                      <a:pt x="47853" y="428"/>
                      <a:pt x="47813" y="478"/>
                    </a:cubicBezTo>
                    <a:cubicBezTo>
                      <a:pt x="47920" y="315"/>
                      <a:pt x="47850" y="44"/>
                      <a:pt x="47598" y="40"/>
                    </a:cubicBezTo>
                    <a:cubicBezTo>
                      <a:pt x="47536" y="38"/>
                      <a:pt x="47474" y="38"/>
                      <a:pt x="47412" y="38"/>
                    </a:cubicBezTo>
                    <a:cubicBezTo>
                      <a:pt x="46759" y="38"/>
                      <a:pt x="46067" y="113"/>
                      <a:pt x="45445" y="283"/>
                    </a:cubicBezTo>
                    <a:cubicBezTo>
                      <a:pt x="45311" y="319"/>
                      <a:pt x="45284" y="466"/>
                      <a:pt x="45338" y="562"/>
                    </a:cubicBezTo>
                    <a:lnTo>
                      <a:pt x="45338" y="569"/>
                    </a:lnTo>
                    <a:cubicBezTo>
                      <a:pt x="45275" y="1265"/>
                      <a:pt x="44699" y="1870"/>
                      <a:pt x="43993" y="1870"/>
                    </a:cubicBezTo>
                    <a:cubicBezTo>
                      <a:pt x="43948" y="1870"/>
                      <a:pt x="43902" y="1867"/>
                      <a:pt x="43856" y="1862"/>
                    </a:cubicBezTo>
                    <a:cubicBezTo>
                      <a:pt x="43140" y="1782"/>
                      <a:pt x="42691" y="1168"/>
                      <a:pt x="42542" y="507"/>
                    </a:cubicBezTo>
                    <a:cubicBezTo>
                      <a:pt x="42529" y="449"/>
                      <a:pt x="42492" y="414"/>
                      <a:pt x="42451" y="405"/>
                    </a:cubicBezTo>
                    <a:cubicBezTo>
                      <a:pt x="42445" y="285"/>
                      <a:pt x="42363" y="165"/>
                      <a:pt x="42196" y="146"/>
                    </a:cubicBezTo>
                    <a:cubicBezTo>
                      <a:pt x="41960" y="118"/>
                      <a:pt x="41713" y="106"/>
                      <a:pt x="41464" y="106"/>
                    </a:cubicBezTo>
                    <a:cubicBezTo>
                      <a:pt x="41045" y="106"/>
                      <a:pt x="40619" y="139"/>
                      <a:pt x="40220" y="177"/>
                    </a:cubicBezTo>
                    <a:cubicBezTo>
                      <a:pt x="40124" y="181"/>
                      <a:pt x="40041" y="246"/>
                      <a:pt x="40013" y="339"/>
                    </a:cubicBezTo>
                    <a:cubicBezTo>
                      <a:pt x="39918" y="392"/>
                      <a:pt x="39875" y="506"/>
                      <a:pt x="39912" y="608"/>
                    </a:cubicBezTo>
                    <a:cubicBezTo>
                      <a:pt x="40103" y="1225"/>
                      <a:pt x="39530" y="1724"/>
                      <a:pt x="38953" y="1724"/>
                    </a:cubicBezTo>
                    <a:cubicBezTo>
                      <a:pt x="38874" y="1724"/>
                      <a:pt x="38794" y="1715"/>
                      <a:pt x="38717" y="1695"/>
                    </a:cubicBezTo>
                    <a:cubicBezTo>
                      <a:pt x="38185" y="1555"/>
                      <a:pt x="37840" y="1122"/>
                      <a:pt x="37560" y="676"/>
                    </a:cubicBezTo>
                    <a:cubicBezTo>
                      <a:pt x="37667" y="498"/>
                      <a:pt x="37590" y="215"/>
                      <a:pt x="37321" y="210"/>
                    </a:cubicBezTo>
                    <a:cubicBezTo>
                      <a:pt x="37059" y="204"/>
                      <a:pt x="36796" y="200"/>
                      <a:pt x="36532" y="200"/>
                    </a:cubicBezTo>
                    <a:cubicBezTo>
                      <a:pt x="35828" y="200"/>
                      <a:pt x="35121" y="225"/>
                      <a:pt x="34423" y="285"/>
                    </a:cubicBezTo>
                    <a:cubicBezTo>
                      <a:pt x="34225" y="304"/>
                      <a:pt x="34176" y="512"/>
                      <a:pt x="34277" y="625"/>
                    </a:cubicBezTo>
                    <a:cubicBezTo>
                      <a:pt x="34143" y="1228"/>
                      <a:pt x="33838" y="1830"/>
                      <a:pt x="33124" y="1873"/>
                    </a:cubicBezTo>
                    <a:cubicBezTo>
                      <a:pt x="33103" y="1874"/>
                      <a:pt x="33081" y="1875"/>
                      <a:pt x="33060" y="1875"/>
                    </a:cubicBezTo>
                    <a:cubicBezTo>
                      <a:pt x="32403" y="1875"/>
                      <a:pt x="31912" y="1291"/>
                      <a:pt x="31802" y="682"/>
                    </a:cubicBezTo>
                    <a:cubicBezTo>
                      <a:pt x="31795" y="658"/>
                      <a:pt x="31784" y="635"/>
                      <a:pt x="31772" y="614"/>
                    </a:cubicBezTo>
                    <a:cubicBezTo>
                      <a:pt x="31858" y="436"/>
                      <a:pt x="31781" y="173"/>
                      <a:pt x="31525" y="172"/>
                    </a:cubicBezTo>
                    <a:cubicBezTo>
                      <a:pt x="31380" y="171"/>
                      <a:pt x="31234" y="171"/>
                      <a:pt x="31088" y="171"/>
                    </a:cubicBezTo>
                    <a:cubicBezTo>
                      <a:pt x="30455" y="171"/>
                      <a:pt x="29821" y="177"/>
                      <a:pt x="29190" y="205"/>
                    </a:cubicBezTo>
                    <a:cubicBezTo>
                      <a:pt x="29162" y="195"/>
                      <a:pt x="29133" y="190"/>
                      <a:pt x="29103" y="190"/>
                    </a:cubicBezTo>
                    <a:cubicBezTo>
                      <a:pt x="29053" y="190"/>
                      <a:pt x="29003" y="204"/>
                      <a:pt x="28958" y="227"/>
                    </a:cubicBezTo>
                    <a:cubicBezTo>
                      <a:pt x="28814" y="270"/>
                      <a:pt x="28762" y="420"/>
                      <a:pt x="28809" y="544"/>
                    </a:cubicBezTo>
                    <a:cubicBezTo>
                      <a:pt x="28738" y="1203"/>
                      <a:pt x="28217" y="1786"/>
                      <a:pt x="27527" y="1786"/>
                    </a:cubicBezTo>
                    <a:cubicBezTo>
                      <a:pt x="27506" y="1786"/>
                      <a:pt x="27485" y="1785"/>
                      <a:pt x="27465" y="1784"/>
                    </a:cubicBezTo>
                    <a:cubicBezTo>
                      <a:pt x="26755" y="1737"/>
                      <a:pt x="26326" y="1147"/>
                      <a:pt x="26164" y="511"/>
                    </a:cubicBezTo>
                    <a:cubicBezTo>
                      <a:pt x="26152" y="461"/>
                      <a:pt x="26116" y="420"/>
                      <a:pt x="26069" y="401"/>
                    </a:cubicBezTo>
                    <a:cubicBezTo>
                      <a:pt x="26037" y="352"/>
                      <a:pt x="25987" y="318"/>
                      <a:pt x="25929" y="307"/>
                    </a:cubicBezTo>
                    <a:cubicBezTo>
                      <a:pt x="25759" y="271"/>
                      <a:pt x="25587" y="261"/>
                      <a:pt x="25414" y="261"/>
                    </a:cubicBezTo>
                    <a:cubicBezTo>
                      <a:pt x="25233" y="261"/>
                      <a:pt x="25051" y="272"/>
                      <a:pt x="24871" y="276"/>
                    </a:cubicBezTo>
                    <a:cubicBezTo>
                      <a:pt x="24843" y="277"/>
                      <a:pt x="24815" y="277"/>
                      <a:pt x="24787" y="277"/>
                    </a:cubicBezTo>
                    <a:cubicBezTo>
                      <a:pt x="24705" y="277"/>
                      <a:pt x="24622" y="276"/>
                      <a:pt x="24539" y="276"/>
                    </a:cubicBezTo>
                    <a:cubicBezTo>
                      <a:pt x="24317" y="276"/>
                      <a:pt x="24092" y="285"/>
                      <a:pt x="23888" y="351"/>
                    </a:cubicBezTo>
                    <a:cubicBezTo>
                      <a:pt x="23861" y="342"/>
                      <a:pt x="23833" y="336"/>
                      <a:pt x="23805" y="336"/>
                    </a:cubicBezTo>
                    <a:cubicBezTo>
                      <a:pt x="23740" y="336"/>
                      <a:pt x="23678" y="365"/>
                      <a:pt x="23644" y="435"/>
                    </a:cubicBezTo>
                    <a:cubicBezTo>
                      <a:pt x="23319" y="1061"/>
                      <a:pt x="23147" y="1762"/>
                      <a:pt x="22300" y="1845"/>
                    </a:cubicBezTo>
                    <a:cubicBezTo>
                      <a:pt x="22252" y="1850"/>
                      <a:pt x="22205" y="1852"/>
                      <a:pt x="22159" y="1852"/>
                    </a:cubicBezTo>
                    <a:cubicBezTo>
                      <a:pt x="21390" y="1852"/>
                      <a:pt x="20827" y="1201"/>
                      <a:pt x="20691" y="471"/>
                    </a:cubicBezTo>
                    <a:cubicBezTo>
                      <a:pt x="20685" y="418"/>
                      <a:pt x="20652" y="374"/>
                      <a:pt x="20604" y="351"/>
                    </a:cubicBezTo>
                    <a:cubicBezTo>
                      <a:pt x="20588" y="214"/>
                      <a:pt x="20500" y="92"/>
                      <a:pt x="20329" y="92"/>
                    </a:cubicBezTo>
                    <a:cubicBezTo>
                      <a:pt x="20328" y="92"/>
                      <a:pt x="20327" y="92"/>
                      <a:pt x="20326" y="92"/>
                    </a:cubicBezTo>
                    <a:cubicBezTo>
                      <a:pt x="19492" y="101"/>
                      <a:pt x="18656" y="104"/>
                      <a:pt x="17822" y="160"/>
                    </a:cubicBezTo>
                    <a:cubicBezTo>
                      <a:pt x="17744" y="162"/>
                      <a:pt x="17673" y="210"/>
                      <a:pt x="17641" y="281"/>
                    </a:cubicBezTo>
                    <a:cubicBezTo>
                      <a:pt x="17562" y="315"/>
                      <a:pt x="17500" y="387"/>
                      <a:pt x="17505" y="506"/>
                    </a:cubicBezTo>
                    <a:cubicBezTo>
                      <a:pt x="17538" y="1270"/>
                      <a:pt x="16987" y="2070"/>
                      <a:pt x="16160" y="2070"/>
                    </a:cubicBezTo>
                    <a:cubicBezTo>
                      <a:pt x="16159" y="2070"/>
                      <a:pt x="16157" y="2070"/>
                      <a:pt x="16156" y="2070"/>
                    </a:cubicBezTo>
                    <a:cubicBezTo>
                      <a:pt x="15327" y="2068"/>
                      <a:pt x="14746" y="1254"/>
                      <a:pt x="14761" y="485"/>
                    </a:cubicBezTo>
                    <a:cubicBezTo>
                      <a:pt x="14765" y="376"/>
                      <a:pt x="14671" y="311"/>
                      <a:pt x="14579" y="304"/>
                    </a:cubicBezTo>
                    <a:cubicBezTo>
                      <a:pt x="14528" y="255"/>
                      <a:pt x="14464" y="222"/>
                      <a:pt x="14395" y="214"/>
                    </a:cubicBezTo>
                    <a:cubicBezTo>
                      <a:pt x="14151" y="179"/>
                      <a:pt x="13886" y="164"/>
                      <a:pt x="13617" y="164"/>
                    </a:cubicBezTo>
                    <a:cubicBezTo>
                      <a:pt x="13294" y="164"/>
                      <a:pt x="12965" y="186"/>
                      <a:pt x="12656" y="225"/>
                    </a:cubicBezTo>
                    <a:cubicBezTo>
                      <a:pt x="12606" y="139"/>
                      <a:pt x="12509" y="87"/>
                      <a:pt x="12419" y="87"/>
                    </a:cubicBezTo>
                    <a:cubicBezTo>
                      <a:pt x="12329" y="87"/>
                      <a:pt x="12244" y="139"/>
                      <a:pt x="12219" y="262"/>
                    </a:cubicBezTo>
                    <a:cubicBezTo>
                      <a:pt x="12057" y="1015"/>
                      <a:pt x="11656" y="1756"/>
                      <a:pt x="10777" y="1798"/>
                    </a:cubicBezTo>
                    <a:cubicBezTo>
                      <a:pt x="10754" y="1800"/>
                      <a:pt x="10731" y="1800"/>
                      <a:pt x="10708" y="1800"/>
                    </a:cubicBezTo>
                    <a:cubicBezTo>
                      <a:pt x="9918" y="1800"/>
                      <a:pt x="9341" y="1110"/>
                      <a:pt x="9177" y="383"/>
                    </a:cubicBezTo>
                    <a:cubicBezTo>
                      <a:pt x="9170" y="350"/>
                      <a:pt x="9151" y="321"/>
                      <a:pt x="9123" y="301"/>
                    </a:cubicBezTo>
                    <a:cubicBezTo>
                      <a:pt x="9124" y="165"/>
                      <a:pt x="9026" y="20"/>
                      <a:pt x="8862" y="10"/>
                    </a:cubicBezTo>
                    <a:cubicBezTo>
                      <a:pt x="8784" y="3"/>
                      <a:pt x="8704" y="0"/>
                      <a:pt x="8624" y="0"/>
                    </a:cubicBezTo>
                    <a:close/>
                  </a:path>
                </a:pathLst>
              </a:custGeom>
              <a:solidFill>
                <a:srgbClr val="EEBD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1" name="Google Shape;701;p15"/>
              <p:cNvGrpSpPr/>
              <p:nvPr/>
            </p:nvGrpSpPr>
            <p:grpSpPr>
              <a:xfrm rot="1007677">
                <a:off x="7783379" y="686694"/>
                <a:ext cx="1046156" cy="464387"/>
                <a:chOff x="4663231" y="402540"/>
                <a:chExt cx="1356725" cy="602300"/>
              </a:xfrm>
            </p:grpSpPr>
            <p:sp>
              <p:nvSpPr>
                <p:cNvPr id="702" name="Google Shape;702;p15"/>
                <p:cNvSpPr/>
                <p:nvPr/>
              </p:nvSpPr>
              <p:spPr>
                <a:xfrm>
                  <a:off x="4663231" y="402540"/>
                  <a:ext cx="1356725" cy="53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69" h="21290" extrusionOk="0">
                      <a:moveTo>
                        <a:pt x="30863" y="0"/>
                      </a:moveTo>
                      <a:cubicBezTo>
                        <a:pt x="30854" y="0"/>
                        <a:pt x="30844" y="4"/>
                        <a:pt x="30837" y="11"/>
                      </a:cubicBezTo>
                      <a:cubicBezTo>
                        <a:pt x="27679" y="3656"/>
                        <a:pt x="23958" y="6767"/>
                        <a:pt x="19972" y="9469"/>
                      </a:cubicBezTo>
                      <a:cubicBezTo>
                        <a:pt x="15965" y="12185"/>
                        <a:pt x="11704" y="14501"/>
                        <a:pt x="7379" y="16662"/>
                      </a:cubicBezTo>
                      <a:cubicBezTo>
                        <a:pt x="4948" y="17876"/>
                        <a:pt x="2494" y="19042"/>
                        <a:pt x="38" y="20204"/>
                      </a:cubicBezTo>
                      <a:cubicBezTo>
                        <a:pt x="1" y="20222"/>
                        <a:pt x="25" y="20273"/>
                        <a:pt x="60" y="20273"/>
                      </a:cubicBezTo>
                      <a:cubicBezTo>
                        <a:pt x="65" y="20273"/>
                        <a:pt x="71" y="20272"/>
                        <a:pt x="77" y="20269"/>
                      </a:cubicBezTo>
                      <a:cubicBezTo>
                        <a:pt x="3831" y="18492"/>
                        <a:pt x="7583" y="16707"/>
                        <a:pt x="11250" y="14753"/>
                      </a:cubicBezTo>
                      <a:cubicBezTo>
                        <a:pt x="14896" y="12810"/>
                        <a:pt x="18461" y="10699"/>
                        <a:pt x="21809" y="8273"/>
                      </a:cubicBezTo>
                      <a:cubicBezTo>
                        <a:pt x="23440" y="7092"/>
                        <a:pt x="25017" y="5836"/>
                        <a:pt x="26519" y="4492"/>
                      </a:cubicBezTo>
                      <a:cubicBezTo>
                        <a:pt x="27286" y="3808"/>
                        <a:pt x="28032" y="3100"/>
                        <a:pt x="28756" y="2370"/>
                      </a:cubicBezTo>
                      <a:cubicBezTo>
                        <a:pt x="29113" y="2009"/>
                        <a:pt x="29465" y="1643"/>
                        <a:pt x="29810" y="1269"/>
                      </a:cubicBezTo>
                      <a:cubicBezTo>
                        <a:pt x="29983" y="1083"/>
                        <a:pt x="30155" y="895"/>
                        <a:pt x="30325" y="706"/>
                      </a:cubicBezTo>
                      <a:cubicBezTo>
                        <a:pt x="30406" y="617"/>
                        <a:pt x="30485" y="527"/>
                        <a:pt x="30564" y="438"/>
                      </a:cubicBezTo>
                      <a:cubicBezTo>
                        <a:pt x="30616" y="379"/>
                        <a:pt x="30759" y="152"/>
                        <a:pt x="30831" y="133"/>
                      </a:cubicBezTo>
                      <a:cubicBezTo>
                        <a:pt x="30839" y="131"/>
                        <a:pt x="30846" y="130"/>
                        <a:pt x="30854" y="130"/>
                      </a:cubicBezTo>
                      <a:cubicBezTo>
                        <a:pt x="30970" y="130"/>
                        <a:pt x="31123" y="324"/>
                        <a:pt x="31197" y="391"/>
                      </a:cubicBezTo>
                      <a:lnTo>
                        <a:pt x="31517" y="682"/>
                      </a:lnTo>
                      <a:lnTo>
                        <a:pt x="32237" y="1335"/>
                      </a:lnTo>
                      <a:lnTo>
                        <a:pt x="33597" y="2571"/>
                      </a:lnTo>
                      <a:lnTo>
                        <a:pt x="36355" y="5077"/>
                      </a:lnTo>
                      <a:lnTo>
                        <a:pt x="41832" y="10055"/>
                      </a:lnTo>
                      <a:lnTo>
                        <a:pt x="52827" y="20044"/>
                      </a:lnTo>
                      <a:lnTo>
                        <a:pt x="54187" y="21279"/>
                      </a:lnTo>
                      <a:cubicBezTo>
                        <a:pt x="54195" y="21287"/>
                        <a:pt x="54203" y="21290"/>
                        <a:pt x="54212" y="21290"/>
                      </a:cubicBezTo>
                      <a:cubicBezTo>
                        <a:pt x="54241" y="21290"/>
                        <a:pt x="54268" y="21252"/>
                        <a:pt x="54240" y="21225"/>
                      </a:cubicBezTo>
                      <a:lnTo>
                        <a:pt x="45124" y="12943"/>
                      </a:lnTo>
                      <a:lnTo>
                        <a:pt x="36008" y="4661"/>
                      </a:lnTo>
                      <a:lnTo>
                        <a:pt x="30890" y="11"/>
                      </a:lnTo>
                      <a:cubicBezTo>
                        <a:pt x="30883" y="4"/>
                        <a:pt x="30873" y="0"/>
                        <a:pt x="30863" y="0"/>
                      </a:cubicBezTo>
                      <a:close/>
                    </a:path>
                  </a:pathLst>
                </a:custGeom>
                <a:solidFill>
                  <a:srgbClr val="744327"/>
                </a:solidFill>
                <a:ln w="9525" cap="flat" cmpd="sng">
                  <a:solidFill>
                    <a:srgbClr val="744327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15"/>
                <p:cNvSpPr/>
                <p:nvPr/>
              </p:nvSpPr>
              <p:spPr>
                <a:xfrm>
                  <a:off x="5211081" y="534140"/>
                  <a:ext cx="354375" cy="2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75" h="8745" extrusionOk="0">
                      <a:moveTo>
                        <a:pt x="14136" y="1"/>
                      </a:moveTo>
                      <a:cubicBezTo>
                        <a:pt x="14118" y="1"/>
                        <a:pt x="14099" y="13"/>
                        <a:pt x="14099" y="37"/>
                      </a:cubicBezTo>
                      <a:lnTo>
                        <a:pt x="14060" y="2635"/>
                      </a:lnTo>
                      <a:lnTo>
                        <a:pt x="14060" y="2635"/>
                      </a:lnTo>
                      <a:cubicBezTo>
                        <a:pt x="13684" y="2589"/>
                        <a:pt x="13323" y="2453"/>
                        <a:pt x="13013" y="2235"/>
                      </a:cubicBezTo>
                      <a:cubicBezTo>
                        <a:pt x="13007" y="2232"/>
                        <a:pt x="13000" y="2231"/>
                        <a:pt x="12994" y="2231"/>
                      </a:cubicBezTo>
                      <a:cubicBezTo>
                        <a:pt x="12974" y="2231"/>
                        <a:pt x="12956" y="2246"/>
                        <a:pt x="12956" y="2268"/>
                      </a:cubicBezTo>
                      <a:cubicBezTo>
                        <a:pt x="12974" y="3153"/>
                        <a:pt x="12991" y="4038"/>
                        <a:pt x="13009" y="4923"/>
                      </a:cubicBezTo>
                      <a:lnTo>
                        <a:pt x="13009" y="4923"/>
                      </a:lnTo>
                      <a:lnTo>
                        <a:pt x="10530" y="3965"/>
                      </a:lnTo>
                      <a:cubicBezTo>
                        <a:pt x="10527" y="3965"/>
                        <a:pt x="10524" y="3964"/>
                        <a:pt x="10521" y="3964"/>
                      </a:cubicBezTo>
                      <a:cubicBezTo>
                        <a:pt x="10504" y="3964"/>
                        <a:pt x="10489" y="3975"/>
                        <a:pt x="10485" y="3992"/>
                      </a:cubicBezTo>
                      <a:lnTo>
                        <a:pt x="9983" y="6732"/>
                      </a:lnTo>
                      <a:lnTo>
                        <a:pt x="9983" y="6732"/>
                      </a:lnTo>
                      <a:cubicBezTo>
                        <a:pt x="9370" y="6033"/>
                        <a:pt x="8785" y="5314"/>
                        <a:pt x="8229" y="4571"/>
                      </a:cubicBezTo>
                      <a:cubicBezTo>
                        <a:pt x="8068" y="4356"/>
                        <a:pt x="7909" y="4140"/>
                        <a:pt x="7753" y="3921"/>
                      </a:cubicBezTo>
                      <a:cubicBezTo>
                        <a:pt x="7745" y="3909"/>
                        <a:pt x="7733" y="3904"/>
                        <a:pt x="7721" y="3904"/>
                      </a:cubicBezTo>
                      <a:cubicBezTo>
                        <a:pt x="7702" y="3904"/>
                        <a:pt x="7684" y="3917"/>
                        <a:pt x="7683" y="3940"/>
                      </a:cubicBezTo>
                      <a:cubicBezTo>
                        <a:pt x="7571" y="5188"/>
                        <a:pt x="7394" y="6429"/>
                        <a:pt x="7150" y="7659"/>
                      </a:cubicBezTo>
                      <a:cubicBezTo>
                        <a:pt x="7089" y="7966"/>
                        <a:pt x="7024" y="8274"/>
                        <a:pt x="6954" y="8579"/>
                      </a:cubicBezTo>
                      <a:lnTo>
                        <a:pt x="6954" y="8579"/>
                      </a:lnTo>
                      <a:cubicBezTo>
                        <a:pt x="6410" y="7157"/>
                        <a:pt x="5810" y="5757"/>
                        <a:pt x="5155" y="4380"/>
                      </a:cubicBezTo>
                      <a:cubicBezTo>
                        <a:pt x="4966" y="3981"/>
                        <a:pt x="4771" y="3583"/>
                        <a:pt x="4572" y="3188"/>
                      </a:cubicBezTo>
                      <a:cubicBezTo>
                        <a:pt x="4565" y="3175"/>
                        <a:pt x="4554" y="3170"/>
                        <a:pt x="4542" y="3170"/>
                      </a:cubicBezTo>
                      <a:cubicBezTo>
                        <a:pt x="4525" y="3170"/>
                        <a:pt x="4508" y="3180"/>
                        <a:pt x="4503" y="3198"/>
                      </a:cubicBezTo>
                      <a:cubicBezTo>
                        <a:pt x="4209" y="4203"/>
                        <a:pt x="3913" y="5210"/>
                        <a:pt x="3619" y="6216"/>
                      </a:cubicBezTo>
                      <a:lnTo>
                        <a:pt x="3401" y="6958"/>
                      </a:lnTo>
                      <a:lnTo>
                        <a:pt x="2795" y="5032"/>
                      </a:lnTo>
                      <a:cubicBezTo>
                        <a:pt x="2789" y="5015"/>
                        <a:pt x="2774" y="5005"/>
                        <a:pt x="2758" y="5005"/>
                      </a:cubicBezTo>
                      <a:cubicBezTo>
                        <a:pt x="2749" y="5005"/>
                        <a:pt x="2740" y="5008"/>
                        <a:pt x="2732" y="5015"/>
                      </a:cubicBezTo>
                      <a:lnTo>
                        <a:pt x="1098" y="6626"/>
                      </a:lnTo>
                      <a:lnTo>
                        <a:pt x="1098" y="6626"/>
                      </a:lnTo>
                      <a:cubicBezTo>
                        <a:pt x="1075" y="6473"/>
                        <a:pt x="1032" y="6322"/>
                        <a:pt x="993" y="6175"/>
                      </a:cubicBezTo>
                      <a:cubicBezTo>
                        <a:pt x="918" y="5890"/>
                        <a:pt x="836" y="5608"/>
                        <a:pt x="755" y="5327"/>
                      </a:cubicBezTo>
                      <a:cubicBezTo>
                        <a:pt x="576" y="4710"/>
                        <a:pt x="388" y="4099"/>
                        <a:pt x="221" y="3480"/>
                      </a:cubicBezTo>
                      <a:cubicBezTo>
                        <a:pt x="166" y="3277"/>
                        <a:pt x="100" y="3066"/>
                        <a:pt x="78" y="2854"/>
                      </a:cubicBezTo>
                      <a:cubicBezTo>
                        <a:pt x="76" y="2831"/>
                        <a:pt x="56" y="2819"/>
                        <a:pt x="37" y="2819"/>
                      </a:cubicBezTo>
                      <a:cubicBezTo>
                        <a:pt x="18" y="2819"/>
                        <a:pt x="0" y="2830"/>
                        <a:pt x="3" y="2854"/>
                      </a:cubicBezTo>
                      <a:lnTo>
                        <a:pt x="4" y="2854"/>
                      </a:lnTo>
                      <a:cubicBezTo>
                        <a:pt x="22" y="3033"/>
                        <a:pt x="74" y="3212"/>
                        <a:pt x="119" y="3385"/>
                      </a:cubicBezTo>
                      <a:cubicBezTo>
                        <a:pt x="194" y="3669"/>
                        <a:pt x="274" y="3951"/>
                        <a:pt x="357" y="4233"/>
                      </a:cubicBezTo>
                      <a:cubicBezTo>
                        <a:pt x="536" y="4848"/>
                        <a:pt x="724" y="5461"/>
                        <a:pt x="891" y="6079"/>
                      </a:cubicBezTo>
                      <a:cubicBezTo>
                        <a:pt x="946" y="6283"/>
                        <a:pt x="1012" y="6494"/>
                        <a:pt x="1033" y="6706"/>
                      </a:cubicBezTo>
                      <a:cubicBezTo>
                        <a:pt x="1034" y="6728"/>
                        <a:pt x="1052" y="6742"/>
                        <a:pt x="1072" y="6742"/>
                      </a:cubicBezTo>
                      <a:cubicBezTo>
                        <a:pt x="1080" y="6742"/>
                        <a:pt x="1090" y="6739"/>
                        <a:pt x="1097" y="6732"/>
                      </a:cubicBezTo>
                      <a:lnTo>
                        <a:pt x="2742" y="5112"/>
                      </a:lnTo>
                      <a:lnTo>
                        <a:pt x="2742" y="5112"/>
                      </a:lnTo>
                      <a:lnTo>
                        <a:pt x="3367" y="7099"/>
                      </a:lnTo>
                      <a:cubicBezTo>
                        <a:pt x="3372" y="7116"/>
                        <a:pt x="3387" y="7125"/>
                        <a:pt x="3403" y="7125"/>
                      </a:cubicBezTo>
                      <a:cubicBezTo>
                        <a:pt x="3418" y="7125"/>
                        <a:pt x="3434" y="7116"/>
                        <a:pt x="3440" y="7099"/>
                      </a:cubicBezTo>
                      <a:lnTo>
                        <a:pt x="4324" y="4080"/>
                      </a:lnTo>
                      <a:lnTo>
                        <a:pt x="4549" y="3309"/>
                      </a:lnTo>
                      <a:lnTo>
                        <a:pt x="4549" y="3309"/>
                      </a:lnTo>
                      <a:cubicBezTo>
                        <a:pt x="5235" y="4675"/>
                        <a:pt x="5866" y="6066"/>
                        <a:pt x="6442" y="7483"/>
                      </a:cubicBezTo>
                      <a:cubicBezTo>
                        <a:pt x="6609" y="7893"/>
                        <a:pt x="6771" y="8304"/>
                        <a:pt x="6929" y="8718"/>
                      </a:cubicBezTo>
                      <a:cubicBezTo>
                        <a:pt x="6935" y="8735"/>
                        <a:pt x="6952" y="8744"/>
                        <a:pt x="6968" y="8744"/>
                      </a:cubicBezTo>
                      <a:cubicBezTo>
                        <a:pt x="6983" y="8744"/>
                        <a:pt x="6997" y="8736"/>
                        <a:pt x="7001" y="8718"/>
                      </a:cubicBezTo>
                      <a:cubicBezTo>
                        <a:pt x="7282" y="7495"/>
                        <a:pt x="7497" y="6258"/>
                        <a:pt x="7647" y="5012"/>
                      </a:cubicBezTo>
                      <a:cubicBezTo>
                        <a:pt x="7685" y="4689"/>
                        <a:pt x="7719" y="4367"/>
                        <a:pt x="7749" y="4043"/>
                      </a:cubicBezTo>
                      <a:lnTo>
                        <a:pt x="7749" y="4043"/>
                      </a:lnTo>
                      <a:cubicBezTo>
                        <a:pt x="8287" y="4791"/>
                        <a:pt x="8853" y="5516"/>
                        <a:pt x="9446" y="6222"/>
                      </a:cubicBezTo>
                      <a:cubicBezTo>
                        <a:pt x="9621" y="6431"/>
                        <a:pt x="9799" y="6637"/>
                        <a:pt x="9979" y="6842"/>
                      </a:cubicBezTo>
                      <a:cubicBezTo>
                        <a:pt x="9987" y="6849"/>
                        <a:pt x="9996" y="6853"/>
                        <a:pt x="10005" y="6853"/>
                      </a:cubicBezTo>
                      <a:cubicBezTo>
                        <a:pt x="10021" y="6853"/>
                        <a:pt x="10037" y="6842"/>
                        <a:pt x="10043" y="6825"/>
                      </a:cubicBezTo>
                      <a:lnTo>
                        <a:pt x="10549" y="4053"/>
                      </a:lnTo>
                      <a:lnTo>
                        <a:pt x="13038" y="5014"/>
                      </a:lnTo>
                      <a:cubicBezTo>
                        <a:pt x="13041" y="5015"/>
                        <a:pt x="13044" y="5015"/>
                        <a:pt x="13047" y="5015"/>
                      </a:cubicBezTo>
                      <a:cubicBezTo>
                        <a:pt x="13068" y="5015"/>
                        <a:pt x="13086" y="4999"/>
                        <a:pt x="13086" y="4978"/>
                      </a:cubicBezTo>
                      <a:cubicBezTo>
                        <a:pt x="13068" y="4099"/>
                        <a:pt x="13051" y="3219"/>
                        <a:pt x="13033" y="2339"/>
                      </a:cubicBezTo>
                      <a:lnTo>
                        <a:pt x="13033" y="2339"/>
                      </a:lnTo>
                      <a:cubicBezTo>
                        <a:pt x="13352" y="2547"/>
                        <a:pt x="13717" y="2676"/>
                        <a:pt x="14096" y="2714"/>
                      </a:cubicBezTo>
                      <a:cubicBezTo>
                        <a:pt x="14117" y="2714"/>
                        <a:pt x="14133" y="2697"/>
                        <a:pt x="14135" y="2676"/>
                      </a:cubicBezTo>
                      <a:lnTo>
                        <a:pt x="14174" y="37"/>
                      </a:lnTo>
                      <a:cubicBezTo>
                        <a:pt x="14174" y="13"/>
                        <a:pt x="14155" y="1"/>
                        <a:pt x="14136" y="1"/>
                      </a:cubicBezTo>
                      <a:close/>
                    </a:path>
                  </a:pathLst>
                </a:custGeom>
                <a:solidFill>
                  <a:srgbClr val="744327"/>
                </a:solidFill>
                <a:ln w="9525" cap="flat" cmpd="sng">
                  <a:solidFill>
                    <a:srgbClr val="744327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15"/>
                <p:cNvSpPr/>
                <p:nvPr/>
              </p:nvSpPr>
              <p:spPr>
                <a:xfrm>
                  <a:off x="4977606" y="851140"/>
                  <a:ext cx="89275" cy="1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1" h="6093" extrusionOk="0">
                      <a:moveTo>
                        <a:pt x="3093" y="0"/>
                      </a:moveTo>
                      <a:lnTo>
                        <a:pt x="1" y="170"/>
                      </a:lnTo>
                      <a:lnTo>
                        <a:pt x="81" y="534"/>
                      </a:lnTo>
                      <a:cubicBezTo>
                        <a:pt x="415" y="552"/>
                        <a:pt x="888" y="582"/>
                        <a:pt x="1497" y="627"/>
                      </a:cubicBezTo>
                      <a:cubicBezTo>
                        <a:pt x="1474" y="1145"/>
                        <a:pt x="1462" y="1726"/>
                        <a:pt x="1459" y="2367"/>
                      </a:cubicBezTo>
                      <a:lnTo>
                        <a:pt x="1457" y="3363"/>
                      </a:lnTo>
                      <a:cubicBezTo>
                        <a:pt x="1462" y="3805"/>
                        <a:pt x="1463" y="4138"/>
                        <a:pt x="1463" y="4359"/>
                      </a:cubicBezTo>
                      <a:cubicBezTo>
                        <a:pt x="1461" y="4952"/>
                        <a:pt x="1455" y="5395"/>
                        <a:pt x="1443" y="5687"/>
                      </a:cubicBezTo>
                      <a:cubicBezTo>
                        <a:pt x="1464" y="5799"/>
                        <a:pt x="1521" y="5894"/>
                        <a:pt x="1612" y="5970"/>
                      </a:cubicBezTo>
                      <a:cubicBezTo>
                        <a:pt x="1703" y="6051"/>
                        <a:pt x="1798" y="6091"/>
                        <a:pt x="1894" y="6093"/>
                      </a:cubicBezTo>
                      <a:cubicBezTo>
                        <a:pt x="2030" y="6093"/>
                        <a:pt x="2121" y="6012"/>
                        <a:pt x="2171" y="5850"/>
                      </a:cubicBezTo>
                      <a:cubicBezTo>
                        <a:pt x="2111" y="4290"/>
                        <a:pt x="2016" y="2558"/>
                        <a:pt x="1886" y="653"/>
                      </a:cubicBezTo>
                      <a:lnTo>
                        <a:pt x="1886" y="653"/>
                      </a:lnTo>
                      <a:lnTo>
                        <a:pt x="3246" y="730"/>
                      </a:lnTo>
                      <a:cubicBezTo>
                        <a:pt x="3353" y="719"/>
                        <a:pt x="3434" y="686"/>
                        <a:pt x="3489" y="632"/>
                      </a:cubicBezTo>
                      <a:cubicBezTo>
                        <a:pt x="3543" y="579"/>
                        <a:pt x="3570" y="517"/>
                        <a:pt x="3570" y="447"/>
                      </a:cubicBezTo>
                      <a:cubicBezTo>
                        <a:pt x="3570" y="339"/>
                        <a:pt x="3525" y="239"/>
                        <a:pt x="3433" y="147"/>
                      </a:cubicBezTo>
                      <a:cubicBezTo>
                        <a:pt x="3342" y="56"/>
                        <a:pt x="3229" y="6"/>
                        <a:pt x="3093" y="0"/>
                      </a:cubicBezTo>
                      <a:close/>
                    </a:path>
                  </a:pathLst>
                </a:custGeom>
                <a:solidFill>
                  <a:srgbClr val="744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15"/>
                <p:cNvSpPr/>
                <p:nvPr/>
              </p:nvSpPr>
              <p:spPr>
                <a:xfrm>
                  <a:off x="5150706" y="848490"/>
                  <a:ext cx="92000" cy="15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0" h="6194" extrusionOk="0">
                      <a:moveTo>
                        <a:pt x="1651" y="583"/>
                      </a:moveTo>
                      <a:cubicBezTo>
                        <a:pt x="1652" y="583"/>
                        <a:pt x="1653" y="583"/>
                        <a:pt x="1654" y="583"/>
                      </a:cubicBezTo>
                      <a:cubicBezTo>
                        <a:pt x="1940" y="583"/>
                        <a:pt x="2185" y="690"/>
                        <a:pt x="2389" y="900"/>
                      </a:cubicBezTo>
                      <a:cubicBezTo>
                        <a:pt x="2593" y="1106"/>
                        <a:pt x="2741" y="1374"/>
                        <a:pt x="2832" y="1703"/>
                      </a:cubicBezTo>
                      <a:cubicBezTo>
                        <a:pt x="2928" y="2033"/>
                        <a:pt x="2994" y="2341"/>
                        <a:pt x="3032" y="2627"/>
                      </a:cubicBezTo>
                      <a:cubicBezTo>
                        <a:pt x="3074" y="2913"/>
                        <a:pt x="3095" y="3188"/>
                        <a:pt x="3094" y="3452"/>
                      </a:cubicBezTo>
                      <a:cubicBezTo>
                        <a:pt x="3093" y="4063"/>
                        <a:pt x="2993" y="4578"/>
                        <a:pt x="2799" y="4997"/>
                      </a:cubicBezTo>
                      <a:cubicBezTo>
                        <a:pt x="2603" y="5418"/>
                        <a:pt x="2308" y="5639"/>
                        <a:pt x="1914" y="5659"/>
                      </a:cubicBezTo>
                      <a:cubicBezTo>
                        <a:pt x="1737" y="5653"/>
                        <a:pt x="1574" y="5617"/>
                        <a:pt x="1429" y="5552"/>
                      </a:cubicBezTo>
                      <a:cubicBezTo>
                        <a:pt x="1288" y="5481"/>
                        <a:pt x="1173" y="5403"/>
                        <a:pt x="1082" y="5317"/>
                      </a:cubicBezTo>
                      <a:cubicBezTo>
                        <a:pt x="995" y="5224"/>
                        <a:pt x="920" y="5098"/>
                        <a:pt x="856" y="4936"/>
                      </a:cubicBezTo>
                      <a:cubicBezTo>
                        <a:pt x="791" y="4774"/>
                        <a:pt x="743" y="4631"/>
                        <a:pt x="712" y="4506"/>
                      </a:cubicBezTo>
                      <a:cubicBezTo>
                        <a:pt x="684" y="4382"/>
                        <a:pt x="664" y="4215"/>
                        <a:pt x="648" y="4004"/>
                      </a:cubicBezTo>
                      <a:cubicBezTo>
                        <a:pt x="632" y="3789"/>
                        <a:pt x="622" y="3624"/>
                        <a:pt x="617" y="3510"/>
                      </a:cubicBezTo>
                      <a:lnTo>
                        <a:pt x="618" y="3000"/>
                      </a:lnTo>
                      <a:cubicBezTo>
                        <a:pt x="619" y="2682"/>
                        <a:pt x="655" y="2345"/>
                        <a:pt x="726" y="1989"/>
                      </a:cubicBezTo>
                      <a:cubicBezTo>
                        <a:pt x="797" y="1627"/>
                        <a:pt x="915" y="1304"/>
                        <a:pt x="1077" y="1018"/>
                      </a:cubicBezTo>
                      <a:cubicBezTo>
                        <a:pt x="1244" y="729"/>
                        <a:pt x="1436" y="583"/>
                        <a:pt x="1651" y="583"/>
                      </a:cubicBezTo>
                      <a:close/>
                      <a:moveTo>
                        <a:pt x="1681" y="1"/>
                      </a:moveTo>
                      <a:cubicBezTo>
                        <a:pt x="1518" y="1"/>
                        <a:pt x="1370" y="20"/>
                        <a:pt x="1233" y="56"/>
                      </a:cubicBezTo>
                      <a:cubicBezTo>
                        <a:pt x="1094" y="93"/>
                        <a:pt x="971" y="152"/>
                        <a:pt x="869" y="232"/>
                      </a:cubicBezTo>
                      <a:cubicBezTo>
                        <a:pt x="766" y="308"/>
                        <a:pt x="672" y="389"/>
                        <a:pt x="586" y="475"/>
                      </a:cubicBezTo>
                      <a:cubicBezTo>
                        <a:pt x="498" y="560"/>
                        <a:pt x="426" y="675"/>
                        <a:pt x="366" y="814"/>
                      </a:cubicBezTo>
                      <a:cubicBezTo>
                        <a:pt x="312" y="955"/>
                        <a:pt x="262" y="1081"/>
                        <a:pt x="219" y="1195"/>
                      </a:cubicBezTo>
                      <a:cubicBezTo>
                        <a:pt x="175" y="1302"/>
                        <a:pt x="140" y="1447"/>
                        <a:pt x="112" y="1631"/>
                      </a:cubicBezTo>
                      <a:cubicBezTo>
                        <a:pt x="85" y="1809"/>
                        <a:pt x="63" y="1954"/>
                        <a:pt x="46" y="2068"/>
                      </a:cubicBezTo>
                      <a:cubicBezTo>
                        <a:pt x="35" y="2181"/>
                        <a:pt x="25" y="2335"/>
                        <a:pt x="13" y="2530"/>
                      </a:cubicBezTo>
                      <a:cubicBezTo>
                        <a:pt x="7" y="2723"/>
                        <a:pt x="4" y="2870"/>
                        <a:pt x="3" y="2967"/>
                      </a:cubicBezTo>
                      <a:lnTo>
                        <a:pt x="2" y="3379"/>
                      </a:lnTo>
                      <a:cubicBezTo>
                        <a:pt x="0" y="3762"/>
                        <a:pt x="16" y="4094"/>
                        <a:pt x="47" y="4375"/>
                      </a:cubicBezTo>
                      <a:cubicBezTo>
                        <a:pt x="85" y="4656"/>
                        <a:pt x="146" y="4914"/>
                        <a:pt x="232" y="5152"/>
                      </a:cubicBezTo>
                      <a:cubicBezTo>
                        <a:pt x="322" y="5390"/>
                        <a:pt x="444" y="5582"/>
                        <a:pt x="595" y="5728"/>
                      </a:cubicBezTo>
                      <a:cubicBezTo>
                        <a:pt x="750" y="5874"/>
                        <a:pt x="947" y="5988"/>
                        <a:pt x="1185" y="6070"/>
                      </a:cubicBezTo>
                      <a:cubicBezTo>
                        <a:pt x="1427" y="6152"/>
                        <a:pt x="1716" y="6193"/>
                        <a:pt x="2050" y="6194"/>
                      </a:cubicBezTo>
                      <a:cubicBezTo>
                        <a:pt x="2256" y="6194"/>
                        <a:pt x="2442" y="6160"/>
                        <a:pt x="2609" y="6090"/>
                      </a:cubicBezTo>
                      <a:cubicBezTo>
                        <a:pt x="2777" y="6021"/>
                        <a:pt x="2914" y="5932"/>
                        <a:pt x="3023" y="5824"/>
                      </a:cubicBezTo>
                      <a:cubicBezTo>
                        <a:pt x="3136" y="5711"/>
                        <a:pt x="3233" y="5571"/>
                        <a:pt x="3315" y="5404"/>
                      </a:cubicBezTo>
                      <a:cubicBezTo>
                        <a:pt x="3397" y="5231"/>
                        <a:pt x="3459" y="5062"/>
                        <a:pt x="3503" y="4894"/>
                      </a:cubicBezTo>
                      <a:cubicBezTo>
                        <a:pt x="3552" y="4727"/>
                        <a:pt x="3588" y="4536"/>
                        <a:pt x="3609" y="4320"/>
                      </a:cubicBezTo>
                      <a:cubicBezTo>
                        <a:pt x="3637" y="4099"/>
                        <a:pt x="3654" y="3902"/>
                        <a:pt x="3660" y="3730"/>
                      </a:cubicBezTo>
                      <a:cubicBezTo>
                        <a:pt x="3671" y="3557"/>
                        <a:pt x="3677" y="3362"/>
                        <a:pt x="3678" y="3147"/>
                      </a:cubicBezTo>
                      <a:cubicBezTo>
                        <a:pt x="3679" y="2829"/>
                        <a:pt x="3666" y="2537"/>
                        <a:pt x="3640" y="2272"/>
                      </a:cubicBezTo>
                      <a:cubicBezTo>
                        <a:pt x="3619" y="2008"/>
                        <a:pt x="3566" y="1729"/>
                        <a:pt x="3480" y="1439"/>
                      </a:cubicBezTo>
                      <a:cubicBezTo>
                        <a:pt x="3400" y="1147"/>
                        <a:pt x="3290" y="900"/>
                        <a:pt x="3151" y="701"/>
                      </a:cubicBezTo>
                      <a:cubicBezTo>
                        <a:pt x="3010" y="500"/>
                        <a:pt x="2817" y="336"/>
                        <a:pt x="2569" y="205"/>
                      </a:cubicBezTo>
                      <a:cubicBezTo>
                        <a:pt x="2322" y="69"/>
                        <a:pt x="2030" y="2"/>
                        <a:pt x="1696" y="1"/>
                      </a:cubicBezTo>
                      <a:cubicBezTo>
                        <a:pt x="1691" y="1"/>
                        <a:pt x="1686" y="1"/>
                        <a:pt x="1681" y="1"/>
                      </a:cubicBezTo>
                      <a:close/>
                    </a:path>
                  </a:pathLst>
                </a:custGeom>
                <a:solidFill>
                  <a:srgbClr val="744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15"/>
                <p:cNvSpPr/>
                <p:nvPr/>
              </p:nvSpPr>
              <p:spPr>
                <a:xfrm>
                  <a:off x="5341731" y="851940"/>
                  <a:ext cx="84775" cy="15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1" h="6106" extrusionOk="0">
                      <a:moveTo>
                        <a:pt x="130" y="1"/>
                      </a:moveTo>
                      <a:cubicBezTo>
                        <a:pt x="90" y="648"/>
                        <a:pt x="63" y="1651"/>
                        <a:pt x="48" y="3011"/>
                      </a:cubicBezTo>
                      <a:cubicBezTo>
                        <a:pt x="34" y="4371"/>
                        <a:pt x="17" y="5268"/>
                        <a:pt x="0" y="5699"/>
                      </a:cubicBezTo>
                      <a:cubicBezTo>
                        <a:pt x="22" y="5812"/>
                        <a:pt x="75" y="5907"/>
                        <a:pt x="161" y="5982"/>
                      </a:cubicBezTo>
                      <a:cubicBezTo>
                        <a:pt x="253" y="6064"/>
                        <a:pt x="348" y="6105"/>
                        <a:pt x="445" y="6105"/>
                      </a:cubicBezTo>
                      <a:cubicBezTo>
                        <a:pt x="584" y="6105"/>
                        <a:pt x="679" y="6025"/>
                        <a:pt x="728" y="5862"/>
                      </a:cubicBezTo>
                      <a:lnTo>
                        <a:pt x="629" y="3677"/>
                      </a:lnTo>
                      <a:lnTo>
                        <a:pt x="629" y="3677"/>
                      </a:lnTo>
                      <a:cubicBezTo>
                        <a:pt x="721" y="3791"/>
                        <a:pt x="876" y="3988"/>
                        <a:pt x="1097" y="4269"/>
                      </a:cubicBezTo>
                      <a:cubicBezTo>
                        <a:pt x="1323" y="4546"/>
                        <a:pt x="1497" y="4758"/>
                        <a:pt x="1621" y="4910"/>
                      </a:cubicBezTo>
                      <a:cubicBezTo>
                        <a:pt x="1751" y="5061"/>
                        <a:pt x="1914" y="5246"/>
                        <a:pt x="2114" y="5462"/>
                      </a:cubicBezTo>
                      <a:cubicBezTo>
                        <a:pt x="2313" y="5679"/>
                        <a:pt x="2500" y="5871"/>
                        <a:pt x="2678" y="6038"/>
                      </a:cubicBezTo>
                      <a:lnTo>
                        <a:pt x="3391" y="6040"/>
                      </a:lnTo>
                      <a:cubicBezTo>
                        <a:pt x="3165" y="5813"/>
                        <a:pt x="2756" y="5334"/>
                        <a:pt x="2164" y="4604"/>
                      </a:cubicBezTo>
                      <a:cubicBezTo>
                        <a:pt x="1579" y="3874"/>
                        <a:pt x="1191" y="3409"/>
                        <a:pt x="1002" y="3208"/>
                      </a:cubicBezTo>
                      <a:cubicBezTo>
                        <a:pt x="2318" y="1701"/>
                        <a:pt x="3073" y="786"/>
                        <a:pt x="3269" y="463"/>
                      </a:cubicBezTo>
                      <a:lnTo>
                        <a:pt x="3027" y="66"/>
                      </a:lnTo>
                      <a:cubicBezTo>
                        <a:pt x="2854" y="227"/>
                        <a:pt x="2691" y="385"/>
                        <a:pt x="2540" y="541"/>
                      </a:cubicBezTo>
                      <a:cubicBezTo>
                        <a:pt x="2389" y="698"/>
                        <a:pt x="2221" y="881"/>
                        <a:pt x="2037" y="1090"/>
                      </a:cubicBezTo>
                      <a:cubicBezTo>
                        <a:pt x="1858" y="1301"/>
                        <a:pt x="1720" y="1462"/>
                        <a:pt x="1622" y="1576"/>
                      </a:cubicBezTo>
                      <a:cubicBezTo>
                        <a:pt x="1531" y="1683"/>
                        <a:pt x="1358" y="1891"/>
                        <a:pt x="1103" y="2197"/>
                      </a:cubicBezTo>
                      <a:cubicBezTo>
                        <a:pt x="853" y="2498"/>
                        <a:pt x="683" y="2706"/>
                        <a:pt x="591" y="2819"/>
                      </a:cubicBezTo>
                      <a:cubicBezTo>
                        <a:pt x="581" y="2598"/>
                        <a:pt x="566" y="2155"/>
                        <a:pt x="546" y="1492"/>
                      </a:cubicBezTo>
                      <a:cubicBezTo>
                        <a:pt x="527" y="823"/>
                        <a:pt x="509" y="353"/>
                        <a:pt x="494" y="82"/>
                      </a:cubicBezTo>
                      <a:lnTo>
                        <a:pt x="130" y="1"/>
                      </a:lnTo>
                      <a:close/>
                    </a:path>
                  </a:pathLst>
                </a:custGeom>
                <a:solidFill>
                  <a:srgbClr val="744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15"/>
                <p:cNvSpPr/>
                <p:nvPr/>
              </p:nvSpPr>
              <p:spPr>
                <a:xfrm>
                  <a:off x="5505531" y="855290"/>
                  <a:ext cx="93700" cy="1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8" h="5856" extrusionOk="0">
                      <a:moveTo>
                        <a:pt x="544" y="0"/>
                      </a:moveTo>
                      <a:lnTo>
                        <a:pt x="1" y="39"/>
                      </a:lnTo>
                      <a:cubicBezTo>
                        <a:pt x="92" y="227"/>
                        <a:pt x="301" y="725"/>
                        <a:pt x="628" y="1529"/>
                      </a:cubicBezTo>
                      <a:cubicBezTo>
                        <a:pt x="961" y="2334"/>
                        <a:pt x="1261" y="2962"/>
                        <a:pt x="1529" y="3410"/>
                      </a:cubicBezTo>
                      <a:cubicBezTo>
                        <a:pt x="1507" y="3669"/>
                        <a:pt x="1489" y="4081"/>
                        <a:pt x="1477" y="4648"/>
                      </a:cubicBezTo>
                      <a:cubicBezTo>
                        <a:pt x="1470" y="5209"/>
                        <a:pt x="1458" y="5606"/>
                        <a:pt x="1441" y="5838"/>
                      </a:cubicBezTo>
                      <a:cubicBezTo>
                        <a:pt x="1480" y="5848"/>
                        <a:pt x="1593" y="5854"/>
                        <a:pt x="1781" y="5856"/>
                      </a:cubicBezTo>
                      <a:cubicBezTo>
                        <a:pt x="1982" y="5856"/>
                        <a:pt x="2106" y="5851"/>
                        <a:pt x="2154" y="5840"/>
                      </a:cubicBezTo>
                      <a:cubicBezTo>
                        <a:pt x="2138" y="5597"/>
                        <a:pt x="2128" y="5197"/>
                        <a:pt x="2125" y="4642"/>
                      </a:cubicBezTo>
                      <a:cubicBezTo>
                        <a:pt x="2121" y="4086"/>
                        <a:pt x="2109" y="3676"/>
                        <a:pt x="2088" y="3412"/>
                      </a:cubicBezTo>
                      <a:cubicBezTo>
                        <a:pt x="2305" y="3072"/>
                        <a:pt x="2527" y="2679"/>
                        <a:pt x="2755" y="2231"/>
                      </a:cubicBezTo>
                      <a:cubicBezTo>
                        <a:pt x="2983" y="1784"/>
                        <a:pt x="3192" y="1350"/>
                        <a:pt x="3381" y="930"/>
                      </a:cubicBezTo>
                      <a:cubicBezTo>
                        <a:pt x="3577" y="505"/>
                        <a:pt x="3700" y="245"/>
                        <a:pt x="3748" y="154"/>
                      </a:cubicBezTo>
                      <a:lnTo>
                        <a:pt x="3303" y="16"/>
                      </a:lnTo>
                      <a:cubicBezTo>
                        <a:pt x="3109" y="300"/>
                        <a:pt x="2835" y="786"/>
                        <a:pt x="2482" y="1471"/>
                      </a:cubicBezTo>
                      <a:cubicBezTo>
                        <a:pt x="2134" y="2154"/>
                        <a:pt x="1912" y="2583"/>
                        <a:pt x="1815" y="2755"/>
                      </a:cubicBezTo>
                      <a:lnTo>
                        <a:pt x="544" y="0"/>
                      </a:lnTo>
                      <a:close/>
                    </a:path>
                  </a:pathLst>
                </a:custGeom>
                <a:solidFill>
                  <a:srgbClr val="744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15"/>
                <p:cNvSpPr/>
                <p:nvPr/>
              </p:nvSpPr>
              <p:spPr>
                <a:xfrm>
                  <a:off x="5686131" y="849990"/>
                  <a:ext cx="91975" cy="15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" h="6194" extrusionOk="0">
                      <a:moveTo>
                        <a:pt x="1650" y="583"/>
                      </a:moveTo>
                      <a:cubicBezTo>
                        <a:pt x="1651" y="583"/>
                        <a:pt x="1652" y="583"/>
                        <a:pt x="1653" y="583"/>
                      </a:cubicBezTo>
                      <a:cubicBezTo>
                        <a:pt x="1939" y="583"/>
                        <a:pt x="2184" y="689"/>
                        <a:pt x="2388" y="901"/>
                      </a:cubicBezTo>
                      <a:cubicBezTo>
                        <a:pt x="2592" y="1106"/>
                        <a:pt x="2740" y="1374"/>
                        <a:pt x="2831" y="1703"/>
                      </a:cubicBezTo>
                      <a:cubicBezTo>
                        <a:pt x="2927" y="2032"/>
                        <a:pt x="2993" y="2341"/>
                        <a:pt x="3031" y="2627"/>
                      </a:cubicBezTo>
                      <a:cubicBezTo>
                        <a:pt x="3073" y="2913"/>
                        <a:pt x="3094" y="3188"/>
                        <a:pt x="3093" y="3452"/>
                      </a:cubicBezTo>
                      <a:cubicBezTo>
                        <a:pt x="3092" y="4063"/>
                        <a:pt x="2993" y="4577"/>
                        <a:pt x="2798" y="4997"/>
                      </a:cubicBezTo>
                      <a:cubicBezTo>
                        <a:pt x="2602" y="5418"/>
                        <a:pt x="2307" y="5639"/>
                        <a:pt x="1913" y="5659"/>
                      </a:cubicBezTo>
                      <a:cubicBezTo>
                        <a:pt x="1735" y="5653"/>
                        <a:pt x="1573" y="5617"/>
                        <a:pt x="1428" y="5552"/>
                      </a:cubicBezTo>
                      <a:cubicBezTo>
                        <a:pt x="1287" y="5481"/>
                        <a:pt x="1172" y="5403"/>
                        <a:pt x="1081" y="5317"/>
                      </a:cubicBezTo>
                      <a:cubicBezTo>
                        <a:pt x="994" y="5224"/>
                        <a:pt x="920" y="5097"/>
                        <a:pt x="855" y="4936"/>
                      </a:cubicBezTo>
                      <a:cubicBezTo>
                        <a:pt x="791" y="4774"/>
                        <a:pt x="742" y="4631"/>
                        <a:pt x="711" y="4506"/>
                      </a:cubicBezTo>
                      <a:cubicBezTo>
                        <a:pt x="684" y="4382"/>
                        <a:pt x="663" y="4214"/>
                        <a:pt x="647" y="4004"/>
                      </a:cubicBezTo>
                      <a:cubicBezTo>
                        <a:pt x="631" y="3789"/>
                        <a:pt x="621" y="3624"/>
                        <a:pt x="616" y="3510"/>
                      </a:cubicBezTo>
                      <a:lnTo>
                        <a:pt x="617" y="3001"/>
                      </a:lnTo>
                      <a:cubicBezTo>
                        <a:pt x="618" y="2682"/>
                        <a:pt x="654" y="2345"/>
                        <a:pt x="725" y="1989"/>
                      </a:cubicBezTo>
                      <a:cubicBezTo>
                        <a:pt x="797" y="1627"/>
                        <a:pt x="914" y="1304"/>
                        <a:pt x="1076" y="1018"/>
                      </a:cubicBezTo>
                      <a:cubicBezTo>
                        <a:pt x="1243" y="729"/>
                        <a:pt x="1435" y="583"/>
                        <a:pt x="1650" y="583"/>
                      </a:cubicBezTo>
                      <a:close/>
                      <a:moveTo>
                        <a:pt x="1680" y="1"/>
                      </a:moveTo>
                      <a:cubicBezTo>
                        <a:pt x="1519" y="1"/>
                        <a:pt x="1369" y="20"/>
                        <a:pt x="1233" y="56"/>
                      </a:cubicBezTo>
                      <a:cubicBezTo>
                        <a:pt x="1093" y="93"/>
                        <a:pt x="971" y="152"/>
                        <a:pt x="868" y="233"/>
                      </a:cubicBezTo>
                      <a:cubicBezTo>
                        <a:pt x="765" y="308"/>
                        <a:pt x="671" y="389"/>
                        <a:pt x="585" y="475"/>
                      </a:cubicBezTo>
                      <a:cubicBezTo>
                        <a:pt x="498" y="561"/>
                        <a:pt x="425" y="673"/>
                        <a:pt x="365" y="814"/>
                      </a:cubicBezTo>
                      <a:cubicBezTo>
                        <a:pt x="311" y="955"/>
                        <a:pt x="261" y="1081"/>
                        <a:pt x="218" y="1194"/>
                      </a:cubicBezTo>
                      <a:cubicBezTo>
                        <a:pt x="175" y="1302"/>
                        <a:pt x="139" y="1447"/>
                        <a:pt x="111" y="1631"/>
                      </a:cubicBezTo>
                      <a:cubicBezTo>
                        <a:pt x="84" y="1809"/>
                        <a:pt x="62" y="1954"/>
                        <a:pt x="45" y="2068"/>
                      </a:cubicBezTo>
                      <a:cubicBezTo>
                        <a:pt x="34" y="2181"/>
                        <a:pt x="23" y="2335"/>
                        <a:pt x="11" y="2530"/>
                      </a:cubicBezTo>
                      <a:cubicBezTo>
                        <a:pt x="5" y="2723"/>
                        <a:pt x="3" y="2868"/>
                        <a:pt x="2" y="2966"/>
                      </a:cubicBezTo>
                      <a:lnTo>
                        <a:pt x="2" y="3379"/>
                      </a:lnTo>
                      <a:cubicBezTo>
                        <a:pt x="1" y="3762"/>
                        <a:pt x="15" y="4094"/>
                        <a:pt x="48" y="4375"/>
                      </a:cubicBezTo>
                      <a:cubicBezTo>
                        <a:pt x="84" y="4655"/>
                        <a:pt x="145" y="4914"/>
                        <a:pt x="231" y="5152"/>
                      </a:cubicBezTo>
                      <a:cubicBezTo>
                        <a:pt x="323" y="5390"/>
                        <a:pt x="443" y="5582"/>
                        <a:pt x="594" y="5728"/>
                      </a:cubicBezTo>
                      <a:cubicBezTo>
                        <a:pt x="750" y="5874"/>
                        <a:pt x="946" y="5988"/>
                        <a:pt x="1184" y="6070"/>
                      </a:cubicBezTo>
                      <a:cubicBezTo>
                        <a:pt x="1427" y="6152"/>
                        <a:pt x="1715" y="6193"/>
                        <a:pt x="2049" y="6194"/>
                      </a:cubicBezTo>
                      <a:cubicBezTo>
                        <a:pt x="2254" y="6194"/>
                        <a:pt x="2441" y="6159"/>
                        <a:pt x="2608" y="6089"/>
                      </a:cubicBezTo>
                      <a:cubicBezTo>
                        <a:pt x="2776" y="6020"/>
                        <a:pt x="2914" y="5932"/>
                        <a:pt x="3022" y="5824"/>
                      </a:cubicBezTo>
                      <a:cubicBezTo>
                        <a:pt x="3135" y="5711"/>
                        <a:pt x="3232" y="5570"/>
                        <a:pt x="3314" y="5403"/>
                      </a:cubicBezTo>
                      <a:cubicBezTo>
                        <a:pt x="3396" y="5232"/>
                        <a:pt x="3458" y="5061"/>
                        <a:pt x="3502" y="4894"/>
                      </a:cubicBezTo>
                      <a:cubicBezTo>
                        <a:pt x="3551" y="4727"/>
                        <a:pt x="3587" y="4536"/>
                        <a:pt x="3608" y="4320"/>
                      </a:cubicBezTo>
                      <a:cubicBezTo>
                        <a:pt x="3636" y="4099"/>
                        <a:pt x="3653" y="3902"/>
                        <a:pt x="3659" y="3729"/>
                      </a:cubicBezTo>
                      <a:cubicBezTo>
                        <a:pt x="3670" y="3557"/>
                        <a:pt x="3676" y="3362"/>
                        <a:pt x="3677" y="3146"/>
                      </a:cubicBezTo>
                      <a:cubicBezTo>
                        <a:pt x="3678" y="2828"/>
                        <a:pt x="3665" y="2537"/>
                        <a:pt x="3638" y="2272"/>
                      </a:cubicBezTo>
                      <a:cubicBezTo>
                        <a:pt x="3618" y="2007"/>
                        <a:pt x="3565" y="1729"/>
                        <a:pt x="3479" y="1438"/>
                      </a:cubicBezTo>
                      <a:cubicBezTo>
                        <a:pt x="3399" y="1147"/>
                        <a:pt x="3289" y="901"/>
                        <a:pt x="3150" y="700"/>
                      </a:cubicBezTo>
                      <a:cubicBezTo>
                        <a:pt x="3010" y="500"/>
                        <a:pt x="2816" y="335"/>
                        <a:pt x="2568" y="205"/>
                      </a:cubicBezTo>
                      <a:cubicBezTo>
                        <a:pt x="2321" y="69"/>
                        <a:pt x="2029" y="1"/>
                        <a:pt x="1695" y="1"/>
                      </a:cubicBezTo>
                      <a:cubicBezTo>
                        <a:pt x="1690" y="1"/>
                        <a:pt x="1685" y="1"/>
                        <a:pt x="1680" y="1"/>
                      </a:cubicBezTo>
                      <a:close/>
                    </a:path>
                  </a:pathLst>
                </a:custGeom>
                <a:solidFill>
                  <a:srgbClr val="744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621009" y="-119990"/>
            <a:ext cx="77097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3200" dirty="0"/>
              <a:t>  Design and Development Process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57CA78-CC5C-C5FB-AD06-1F38F705C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2025" y="504639"/>
            <a:ext cx="3340092" cy="466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12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9"/>
          <p:cNvSpPr txBox="1">
            <a:spLocks noGrp="1"/>
          </p:cNvSpPr>
          <p:nvPr>
            <p:ph type="title"/>
          </p:nvPr>
        </p:nvSpPr>
        <p:spPr>
          <a:xfrm>
            <a:off x="687420" y="365512"/>
            <a:ext cx="77028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</a:t>
            </a:r>
            <a:endParaRPr dirty="0"/>
          </a:p>
        </p:txBody>
      </p:sp>
      <p:graphicFrame>
        <p:nvGraphicFramePr>
          <p:cNvPr id="772" name="Google Shape;772;p19"/>
          <p:cNvGraphicFramePr/>
          <p:nvPr>
            <p:extLst>
              <p:ext uri="{D42A27DB-BD31-4B8C-83A1-F6EECF244321}">
                <p14:modId xmlns:p14="http://schemas.microsoft.com/office/powerpoint/2010/main" val="2771083337"/>
              </p:ext>
            </p:extLst>
          </p:nvPr>
        </p:nvGraphicFramePr>
        <p:xfrm>
          <a:off x="796605" y="1254240"/>
          <a:ext cx="5643952" cy="3663625"/>
        </p:xfrm>
        <a:graphic>
          <a:graphicData uri="http://schemas.openxmlformats.org/drawingml/2006/table">
            <a:tbl>
              <a:tblPr>
                <a:noFill/>
                <a:tableStyleId>{8C7B5BE2-952A-4A17-AE42-5FB18DF856F2}</a:tableStyleId>
              </a:tblPr>
              <a:tblGrid>
                <a:gridCol w="11870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56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3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01</a:t>
                      </a:r>
                      <a:endParaRPr sz="2200" b="1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Introduction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02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Problem</a:t>
                      </a:r>
                      <a:r>
                        <a:rPr lang="en" sz="2200" b="1" baseline="0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 Statement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3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03</a:t>
                      </a:r>
                      <a:endParaRPr sz="2200" b="1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UI/UX</a:t>
                      </a:r>
                      <a:r>
                        <a:rPr lang="en" sz="2200" b="1" baseline="0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 Design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3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04</a:t>
                      </a:r>
                      <a:endParaRPr sz="2200" b="1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Content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3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05</a:t>
                      </a:r>
                      <a:endParaRPr sz="2200" b="1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Functionality</a:t>
                      </a:r>
                      <a:r>
                        <a:rPr lang="en" sz="2200" b="1" baseline="0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 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3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06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Performance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045870"/>
                  </a:ext>
                </a:extLst>
              </a:tr>
              <a:tr h="523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07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 dirty="0">
                          <a:solidFill>
                            <a:schemeClr val="accent1"/>
                          </a:solidFill>
                          <a:latin typeface="Neucha"/>
                          <a:ea typeface="Neucha"/>
                          <a:cs typeface="Neucha"/>
                          <a:sym typeface="Neucha"/>
                        </a:rPr>
                        <a:t>Security</a:t>
                      </a:r>
                      <a:endParaRPr sz="2200" b="1" dirty="0">
                        <a:solidFill>
                          <a:schemeClr val="accent1"/>
                        </a:solidFill>
                        <a:latin typeface="Neucha"/>
                        <a:ea typeface="Neucha"/>
                        <a:cs typeface="Neucha"/>
                        <a:sym typeface="Neucha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4335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14630" y="1495457"/>
            <a:ext cx="8042084" cy="340784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An e-ticket (electronic ticket) is a paperless electronic document used for ticketing. It can help in better crowd management of museums/heritage sites.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prediction of the expected crowd should be added as a feature. It reduces booking expenses by eliminating the need for printing and mailing paper documents.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Can help in keeping a better record of visitors. Can improve sales as a visitor can book, purchase and print out the electronic ticket any time 24 hours a day." </a:t>
            </a:r>
          </a:p>
          <a:p>
            <a:br>
              <a:rPr lang="en-US" dirty="0"/>
            </a:br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1708" y="304423"/>
            <a:ext cx="4989300" cy="769500"/>
          </a:xfrm>
        </p:spPr>
        <p:txBody>
          <a:bodyPr/>
          <a:lstStyle/>
          <a:p>
            <a:r>
              <a:rPr lang="en-US" dirty="0"/>
              <a:t>Problem Statement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9928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0" y="1323179"/>
            <a:ext cx="8042084" cy="3407848"/>
          </a:xfrm>
        </p:spPr>
        <p:txBody>
          <a:bodyPr/>
          <a:lstStyle/>
          <a:p>
            <a:br>
              <a:rPr lang="en-US" dirty="0"/>
            </a:br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85761"/>
            <a:ext cx="8439647" cy="769500"/>
          </a:xfrm>
        </p:spPr>
        <p:txBody>
          <a:bodyPr/>
          <a:lstStyle/>
          <a:p>
            <a:r>
              <a:rPr lang="en-US" sz="4000" dirty="0"/>
              <a:t>Functional and Non-Functional Requirement </a:t>
            </a:r>
            <a:endParaRPr lang="en-IN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D05E2D-A881-65C9-A152-09CA311C450E}"/>
              </a:ext>
            </a:extLst>
          </p:cNvPr>
          <p:cNvSpPr txBox="1"/>
          <p:nvPr/>
        </p:nvSpPr>
        <p:spPr>
          <a:xfrm>
            <a:off x="438614" y="996176"/>
            <a:ext cx="7322635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latin typeface="Oxygen" panose="02000503000000000000" pitchFamily="2" charset="0"/>
              </a:rPr>
              <a:t>Functional Requirements : </a:t>
            </a:r>
          </a:p>
          <a:p>
            <a:endParaRPr lang="en-IN" sz="1600" dirty="0">
              <a:latin typeface="Oxygen" panose="02000503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dirty="0">
                <a:latin typeface="Oxygen" panose="02000503000000000000" pitchFamily="2" charset="0"/>
              </a:rPr>
              <a:t>Admin Requirements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dirty="0">
                <a:latin typeface="Oxygen" panose="02000503000000000000" pitchFamily="2" charset="0"/>
              </a:rPr>
              <a:t>End User Requirements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dirty="0">
                <a:latin typeface="Oxygen" panose="02000503000000000000" pitchFamily="2" charset="0"/>
              </a:rPr>
              <a:t>System Requirements</a:t>
            </a:r>
          </a:p>
          <a:p>
            <a:endParaRPr lang="en-IN" sz="1600" dirty="0">
              <a:latin typeface="Oxygen" panose="02000503000000000000" pitchFamily="2" charset="0"/>
            </a:endParaRPr>
          </a:p>
          <a:p>
            <a:r>
              <a:rPr lang="en-IN" sz="1600" b="1" dirty="0">
                <a:latin typeface="Oxygen" panose="02000503000000000000" pitchFamily="2" charset="0"/>
              </a:rPr>
              <a:t>Non Functional Requirements:</a:t>
            </a:r>
          </a:p>
          <a:p>
            <a:endParaRPr lang="en-IN" sz="1600" b="1" dirty="0">
              <a:latin typeface="Oxygen" panose="02000503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dirty="0">
                <a:latin typeface="Oxygen" panose="02000503000000000000" pitchFamily="2" charset="0"/>
              </a:rPr>
              <a:t>Database Security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dirty="0">
                <a:latin typeface="Oxygen" panose="02000503000000000000" pitchFamily="2" charset="0"/>
              </a:rPr>
              <a:t>Availability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dirty="0">
                <a:latin typeface="Oxygen" panose="02000503000000000000" pitchFamily="2" charset="0"/>
              </a:rPr>
              <a:t>Efficiency Requirements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dirty="0">
                <a:latin typeface="Oxygen" panose="02000503000000000000" pitchFamily="2" charset="0"/>
              </a:rPr>
              <a:t>Reservation Requirements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430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0" y="1323179"/>
            <a:ext cx="8042084" cy="3407848"/>
          </a:xfrm>
        </p:spPr>
        <p:txBody>
          <a:bodyPr/>
          <a:lstStyle/>
          <a:p>
            <a:br>
              <a:rPr lang="en-US" dirty="0"/>
            </a:br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10208" y="85761"/>
            <a:ext cx="8439647" cy="769500"/>
          </a:xfrm>
        </p:spPr>
        <p:txBody>
          <a:bodyPr/>
          <a:lstStyle/>
          <a:p>
            <a:r>
              <a:rPr lang="en-US" sz="4000" dirty="0"/>
              <a:t>Flow-chart of the System</a:t>
            </a:r>
            <a:endParaRPr lang="en-IN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502" y="855261"/>
            <a:ext cx="5115341" cy="428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775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852" y="132522"/>
            <a:ext cx="6698974" cy="1073426"/>
          </a:xfrm>
        </p:spPr>
        <p:txBody>
          <a:bodyPr/>
          <a:lstStyle/>
          <a:p>
            <a:r>
              <a:rPr lang="en-US" sz="3600" dirty="0"/>
              <a:t>Design and Development Process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112" y="882646"/>
            <a:ext cx="3034748" cy="41945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081" y="882646"/>
            <a:ext cx="3253524" cy="419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54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852" y="132522"/>
            <a:ext cx="6698974" cy="1073426"/>
          </a:xfrm>
        </p:spPr>
        <p:txBody>
          <a:bodyPr/>
          <a:lstStyle/>
          <a:p>
            <a:r>
              <a:rPr lang="en-US" sz="3600" dirty="0"/>
              <a:t>Design and Development Process</a:t>
            </a:r>
            <a:endParaRPr lang="en-IN" dirty="0"/>
          </a:p>
        </p:txBody>
      </p:sp>
      <p:pic>
        <p:nvPicPr>
          <p:cNvPr id="1026" name="Picture 2" descr="https://lh4.googleusercontent.com/OVjgcjrBd5yzOBqDIZSDIo8WKW-cmryAkz1d9XIzAdL4MZe-QkF9F2-Qfp0Dde3hEcjKoaEaKCeJW-bVIfmbakfQv__bxKPA6yFfVxMhuNwa0-V_X3nl1X6ZIyN6BcxsWLHgk0DIxyKpElWWecnGq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778" y="836545"/>
            <a:ext cx="3042680" cy="419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H1TTSyxqcZg-2g36kC6V2mY1viBr6pEfOKCeuXa9n9WU3vJZyTuWFmJcc_khXsDVZTkbN6kVpHV2M4G92xdZtdUtIc-7Ej474zsptWZoP8Y6HBURfNOhTFS4-wcMO6Ts9jM43T1WzxCem9qrIGiEZ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287" y="836545"/>
            <a:ext cx="3074504" cy="419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413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568001" y="0"/>
            <a:ext cx="77097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3200" dirty="0"/>
              <a:t>  Design and Development Process</a:t>
            </a:r>
            <a:endParaRPr dirty="0"/>
          </a:p>
        </p:txBody>
      </p:sp>
      <p:pic>
        <p:nvPicPr>
          <p:cNvPr id="2050" name="Picture 2" descr="https://lh6.googleusercontent.com/RxhUuroCuhVuaoE_eE7FIXzLlM6Bxbl-NH50TFMOR1j-PZ-mwjTr41rXTbWChwZzXFlM2fodkeq90_FghD0d6mKZ7vA2p2ztZIDE3yPqQm94bKULd08Cq8EhBJ6jdHUI6FipH2wG8Af-JjRRi7nEg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463" y="791743"/>
            <a:ext cx="2977585" cy="99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5.googleusercontent.com/-Y-yyYWyyONX7-O4-h5Euy_u6SdrQhr_uMrs8IG8w4QF2SYWNVskJAOcN-iop0aVR80KR3UlmDfWigyyX_9SerN9cYY2dgAJ1Lpyz29c-A7YodEUwNi_HxrA8YqnPeG3SOfmOp8r365thjC-MPUS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462" y="1789043"/>
            <a:ext cx="2968152" cy="151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6.googleusercontent.com/_IGCgTnDUERNXyb8OA99D3W2COPcc7PrF-mM4Un5H4hYGPUv2-25HZjgsoUA0NkWqoGDdCFsnyt3yC8Em6263PxLOIYga1Z6eymhcJptb-EXQPEFayVHZ276c2iRbyY8XBWl12R2NhhwvKJyQVzxP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028" y="3308050"/>
            <a:ext cx="2977585" cy="1309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lh3.googleusercontent.com/gVq37zo_GLH4pI3wn0OSVk3teU9g896lVvJhWMGVFoEZ4jByBe7NpIOLWpIoQ-k48kvfURkWcvd4w2bN0eRpCzhq5ByDc-aR9p7IsIf5PcrwpIKQB-II2YH3VdqM49EVKYUylhrcfOOMqvSBe5teK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254" y="793377"/>
            <a:ext cx="2932253" cy="1113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https://lh3.googleusercontent.com/6iBab8y1zTVQVkmkQIeCiRiyjvfRmcagfxGiNk3gknjmMSNznEDRfAjhYNOiy-S5Swa2hHZP8o_BVWccMecTTssp_tGWq3Ew2CICpwMyfLApojnWf8BHIYxMqdzQhnoRWYhNCvNBo4884AlUVzg8E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255" y="1907070"/>
            <a:ext cx="2932253" cy="1494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https://lh5.googleusercontent.com/C8XV-3mMIk7gxwjbh294LUzrwVpPGGWO0qhvRNAUegWc0t1mzgnGdz_l42LHigMxqKp2HXASycVgmUorT3jYRPmPXgAy9s8liY3a2YtThp-me6dn54Z0Y3qEx2-0aEF7hL7TWfJZH7Hj8KSWVWtOGQ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255" y="3401847"/>
            <a:ext cx="2932254" cy="12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587879" y="-119270"/>
            <a:ext cx="77097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3200" dirty="0"/>
              <a:t>  Design and Development Process</a:t>
            </a:r>
            <a:endParaRPr dirty="0"/>
          </a:p>
        </p:txBody>
      </p:sp>
      <p:pic>
        <p:nvPicPr>
          <p:cNvPr id="3074" name="Picture 2" descr="https://lh3.googleusercontent.com/BM29htXVDF1GzN8uaGF16guHZWFBButaCr15JiMNRY-tUtcuCQ25-pyUdyL-w9MkYGuEA8vscyCntAGUSn_ETKgj0bfCcb97H79X1sOXl4e62DVZVBU4ym6IbzgmDfhT-I1JwgPCqfcbzqj-awIP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66" y="476666"/>
            <a:ext cx="2769705" cy="991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lh6.googleusercontent.com/8yKNkMspS101hVbdRbw7syccdGr0xB6Id6yTCEaOzloDBLCXUM_3MTVMVeN9ZgLXsFoj-JN1yUNDi28XVIh9ijgMhxGo26D8_cLR3RA7XcY9AFrCCSyKzOQ-T3GhzxX5_6vkWaB7YV2Ue2AcM7ihl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65" y="1445117"/>
            <a:ext cx="2769705" cy="2474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ttps://lh4.googleusercontent.com/TjJa4jmTVwCItHINK7Eqa_i1LhxL3EoFHZ3RE37daoz8J8qky-uIfOG3bULf8cfEnM439sCmaEfTXpMcIiNlolTgPK6Ry_3q0tKhvYNiPICRpA9Ya2dLeu1qkLL0FTtus90D6NtcPtRLAcvHZTYguQ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64" y="3851319"/>
            <a:ext cx="2769706" cy="1192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https://lh6.googleusercontent.com/73K2bT01A2QfX1CIMD1Yyb_4jKEgi8HYKmx21YcEw7iXZF_sfVPkPPA3DSRR6NTgHAoUhk-jRY5cIWVJnnhAslfpnvGUp8navyxIZsi6yzqsFKxUbWvhuS4llvKmxTTmgIBz1Mjzakre4LTZyrvjC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786" y="476666"/>
            <a:ext cx="2757822" cy="107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https://lh6.googleusercontent.com/1jHFq_RHYq5vXV023d5Pfq6oYvupd8oFI-p5CQAdi_sXsTkz8ST82jgMmUklCfp8ySLR_VMT6gV9VLxIM665Le1ERY06AXpigm5w8lXEJeJRF0Q8Qj68dGo3MRgqCVwcNFb9caFsX6QdghgZiemHJ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786" y="1549153"/>
            <a:ext cx="2757822" cy="242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https://lh6.googleusercontent.com/RTNBbCJ1xK0ozsnGjz2hWv4_GrCPDR5g_TRvABrZsR5Ti70WLgN7T9JO4CIqBBrS-e_WwH3nLVKKI7lUqJBU5bKpN1dmo96-W38UA3W52tRx009GjjR_cv5UISYSWEOD_GkyIkaFdajDAMUrzHtcWQ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786" y="3806385"/>
            <a:ext cx="2757822" cy="1237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7406301"/>
      </p:ext>
    </p:extLst>
  </p:cSld>
  <p:clrMapOvr>
    <a:masterClrMapping/>
  </p:clrMapOvr>
</p:sld>
</file>

<file path=ppt/theme/theme1.xml><?xml version="1.0" encoding="utf-8"?>
<a:theme xmlns:a="http://schemas.openxmlformats.org/drawingml/2006/main" name="Let's Travel Together Newsletter Infographics by Slidesgo">
  <a:themeElements>
    <a:clrScheme name="Simple Light">
      <a:dk1>
        <a:srgbClr val="744327"/>
      </a:dk1>
      <a:lt1>
        <a:srgbClr val="D3C6BC"/>
      </a:lt1>
      <a:dk2>
        <a:srgbClr val="5A595B"/>
      </a:dk2>
      <a:lt2>
        <a:srgbClr val="FEF2E7"/>
      </a:lt2>
      <a:accent1>
        <a:srgbClr val="BF6A44"/>
      </a:accent1>
      <a:accent2>
        <a:srgbClr val="EEBDB3"/>
      </a:accent2>
      <a:accent3>
        <a:srgbClr val="BD8D5F"/>
      </a:accent3>
      <a:accent4>
        <a:srgbClr val="708C8E"/>
      </a:accent4>
      <a:accent5>
        <a:srgbClr val="A8C0C3"/>
      </a:accent5>
      <a:accent6>
        <a:srgbClr val="FFFFFF"/>
      </a:accent6>
      <a:hlink>
        <a:srgbClr val="5A59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191</Words>
  <Application>Microsoft Office PowerPoint</Application>
  <PresentationFormat>On-screen Show (16:9)</PresentationFormat>
  <Paragraphs>47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Oxygen</vt:lpstr>
      <vt:lpstr>Anaheim</vt:lpstr>
      <vt:lpstr>Wingdings</vt:lpstr>
      <vt:lpstr>Roboto Condensed Light</vt:lpstr>
      <vt:lpstr>Neucha</vt:lpstr>
      <vt:lpstr>Let's Travel Together Newsletter Infographics by Slidesgo</vt:lpstr>
      <vt:lpstr>Ticketless entry to Monuments/Museums</vt:lpstr>
      <vt:lpstr>Table of Content</vt:lpstr>
      <vt:lpstr>Problem Statement</vt:lpstr>
      <vt:lpstr>Functional and Non-Functional Requirement </vt:lpstr>
      <vt:lpstr>Flow-chart of the System</vt:lpstr>
      <vt:lpstr>Design and Development Process</vt:lpstr>
      <vt:lpstr>Design and Development Process</vt:lpstr>
      <vt:lpstr>  Design and Development Process</vt:lpstr>
      <vt:lpstr>  Design and Development Process</vt:lpstr>
      <vt:lpstr>  Design and Development Process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Ticketless entry to Monuments/Museums</dc:title>
  <dc:creator>Administrator</dc:creator>
  <cp:lastModifiedBy>21CS024 DRASHTI MAHYAVANSHI</cp:lastModifiedBy>
  <cp:revision>8</cp:revision>
  <dcterms:modified xsi:type="dcterms:W3CDTF">2023-04-04T18:50:18Z</dcterms:modified>
</cp:coreProperties>
</file>